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7620000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04EA-34C5-487A-B841-5D33D628D340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84F28-5745-4C81-AFFB-C3FB620796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2400" y="419100"/>
            <a:ext cx="5232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Algebra Comprehensive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September 13, 2011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Today is an A day!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images[9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8900" y="4152900"/>
            <a:ext cx="7487411" cy="242112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1092200"/>
            <a:ext cx="7543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Part I of the Algebra Diagnostic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asvab-test-day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3022600"/>
            <a:ext cx="3556000" cy="2362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35000"/>
            <a:ext cx="42418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Homework: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Pgs. 10-12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6, 12, 19, 34, 35,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5100"/>
            <a:ext cx="9982200" cy="43858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Title: Order of Operations         Date: 9.12.11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pPr algn="ctr"/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Warm-up:</a:t>
            </a:r>
          </a:p>
          <a:p>
            <a:pPr algn="ctr"/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-3x</a:t>
            </a:r>
            <a:r>
              <a:rPr lang="en-US" sz="1700" baseline="70000" smtClean="0">
                <a:solidFill>
                  <a:srgbClr val="0000FF"/>
                </a:solidFill>
                <a:latin typeface="Comic Sans MS - 36"/>
              </a:rPr>
              <a:t>2 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- 6y + 2 - 4y + 3xy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Terms: ________________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Like Terms: ________________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Coefficients: ________________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Constants: ________________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875092" y="295325"/>
            <a:ext cx="473847" cy="836725"/>
            <a:chOff x="8875092" y="295325"/>
            <a:chExt cx="473847" cy="836725"/>
          </a:xfrm>
        </p:grpSpPr>
        <p:sp>
          <p:nvSpPr>
            <p:cNvPr id="3" name="Freeform 2"/>
            <p:cNvSpPr/>
            <p:nvPr/>
          </p:nvSpPr>
          <p:spPr>
            <a:xfrm>
              <a:off x="8875092" y="295325"/>
              <a:ext cx="473847" cy="367627"/>
            </a:xfrm>
            <a:custGeom>
              <a:avLst/>
              <a:gdLst/>
              <a:ahLst/>
              <a:cxnLst/>
              <a:rect l="0" t="0" r="0" b="0"/>
              <a:pathLst>
                <a:path w="473847" h="367627">
                  <a:moveTo>
                    <a:pt x="396239" y="311489"/>
                  </a:moveTo>
                  <a:lnTo>
                    <a:pt x="380397" y="322051"/>
                  </a:lnTo>
                  <a:lnTo>
                    <a:pt x="371309" y="327373"/>
                  </a:lnTo>
                  <a:lnTo>
                    <a:pt x="360829" y="333131"/>
                  </a:lnTo>
                  <a:lnTo>
                    <a:pt x="349420" y="339181"/>
                  </a:lnTo>
                  <a:lnTo>
                    <a:pt x="339605" y="345425"/>
                  </a:lnTo>
                  <a:lnTo>
                    <a:pt x="330850" y="351798"/>
                  </a:lnTo>
                  <a:lnTo>
                    <a:pt x="319649" y="360353"/>
                  </a:lnTo>
                  <a:lnTo>
                    <a:pt x="319757" y="359539"/>
                  </a:lnTo>
                  <a:lnTo>
                    <a:pt x="326877" y="351635"/>
                  </a:lnTo>
                  <a:lnTo>
                    <a:pt x="341095" y="337069"/>
                  </a:lnTo>
                  <a:lnTo>
                    <a:pt x="351739" y="328542"/>
                  </a:lnTo>
                  <a:lnTo>
                    <a:pt x="364362" y="319542"/>
                  </a:lnTo>
                  <a:lnTo>
                    <a:pt x="378304" y="310226"/>
                  </a:lnTo>
                  <a:lnTo>
                    <a:pt x="390914" y="302910"/>
                  </a:lnTo>
                  <a:lnTo>
                    <a:pt x="402637" y="296927"/>
                  </a:lnTo>
                  <a:lnTo>
                    <a:pt x="413768" y="291833"/>
                  </a:lnTo>
                  <a:lnTo>
                    <a:pt x="418978" y="291753"/>
                  </a:lnTo>
                  <a:lnTo>
                    <a:pt x="420241" y="295016"/>
                  </a:lnTo>
                  <a:lnTo>
                    <a:pt x="418872" y="300507"/>
                  </a:lnTo>
                  <a:lnTo>
                    <a:pt x="414644" y="307484"/>
                  </a:lnTo>
                  <a:lnTo>
                    <a:pt x="408509" y="315451"/>
                  </a:lnTo>
                  <a:lnTo>
                    <a:pt x="401103" y="324078"/>
                  </a:lnTo>
                  <a:lnTo>
                    <a:pt x="393956" y="332040"/>
                  </a:lnTo>
                  <a:lnTo>
                    <a:pt x="380119" y="346782"/>
                  </a:lnTo>
                  <a:lnTo>
                    <a:pt x="372228" y="353808"/>
                  </a:lnTo>
                  <a:lnTo>
                    <a:pt x="363652" y="360702"/>
                  </a:lnTo>
                  <a:lnTo>
                    <a:pt x="354619" y="367510"/>
                  </a:lnTo>
                  <a:lnTo>
                    <a:pt x="350807" y="367626"/>
                  </a:lnTo>
                  <a:lnTo>
                    <a:pt x="350477" y="363283"/>
                  </a:lnTo>
                  <a:lnTo>
                    <a:pt x="352468" y="355966"/>
                  </a:lnTo>
                  <a:lnTo>
                    <a:pt x="356005" y="348878"/>
                  </a:lnTo>
                  <a:lnTo>
                    <a:pt x="360574" y="341941"/>
                  </a:lnTo>
                  <a:lnTo>
                    <a:pt x="365830" y="335107"/>
                  </a:lnTo>
                  <a:lnTo>
                    <a:pt x="372651" y="328339"/>
                  </a:lnTo>
                  <a:lnTo>
                    <a:pt x="380513" y="321617"/>
                  </a:lnTo>
                  <a:lnTo>
                    <a:pt x="389071" y="314925"/>
                  </a:lnTo>
                  <a:lnTo>
                    <a:pt x="400303" y="307148"/>
                  </a:lnTo>
                  <a:lnTo>
                    <a:pt x="413317" y="298647"/>
                  </a:lnTo>
                  <a:lnTo>
                    <a:pt x="452144" y="273788"/>
                  </a:lnTo>
                  <a:lnTo>
                    <a:pt x="463352" y="266459"/>
                  </a:lnTo>
                  <a:lnTo>
                    <a:pt x="469719" y="264890"/>
                  </a:lnTo>
                  <a:lnTo>
                    <a:pt x="472859" y="267159"/>
                  </a:lnTo>
                  <a:lnTo>
                    <a:pt x="473846" y="271988"/>
                  </a:lnTo>
                  <a:lnTo>
                    <a:pt x="468978" y="279629"/>
                  </a:lnTo>
                  <a:lnTo>
                    <a:pt x="460206" y="289143"/>
                  </a:lnTo>
                  <a:lnTo>
                    <a:pt x="448831" y="299908"/>
                  </a:lnTo>
                  <a:lnTo>
                    <a:pt x="437933" y="308190"/>
                  </a:lnTo>
                  <a:lnTo>
                    <a:pt x="427351" y="314816"/>
                  </a:lnTo>
                  <a:lnTo>
                    <a:pt x="416981" y="320339"/>
                  </a:lnTo>
                  <a:lnTo>
                    <a:pt x="406751" y="326231"/>
                  </a:lnTo>
                  <a:lnTo>
                    <a:pt x="396615" y="332370"/>
                  </a:lnTo>
                  <a:lnTo>
                    <a:pt x="386542" y="338674"/>
                  </a:lnTo>
                  <a:lnTo>
                    <a:pt x="375406" y="345087"/>
                  </a:lnTo>
                  <a:lnTo>
                    <a:pt x="351241" y="358107"/>
                  </a:lnTo>
                  <a:lnTo>
                    <a:pt x="339713" y="361358"/>
                  </a:lnTo>
                  <a:lnTo>
                    <a:pt x="328712" y="362420"/>
                  </a:lnTo>
                  <a:lnTo>
                    <a:pt x="318062" y="362023"/>
                  </a:lnTo>
                  <a:lnTo>
                    <a:pt x="312068" y="357337"/>
                  </a:lnTo>
                  <a:lnTo>
                    <a:pt x="309176" y="349791"/>
                  </a:lnTo>
                  <a:lnTo>
                    <a:pt x="308354" y="340340"/>
                  </a:lnTo>
                  <a:lnTo>
                    <a:pt x="310016" y="331828"/>
                  </a:lnTo>
                  <a:lnTo>
                    <a:pt x="313335" y="323943"/>
                  </a:lnTo>
                  <a:lnTo>
                    <a:pt x="317758" y="316476"/>
                  </a:lnTo>
                  <a:lnTo>
                    <a:pt x="328567" y="299336"/>
                  </a:lnTo>
                  <a:lnTo>
                    <a:pt x="334545" y="290124"/>
                  </a:lnTo>
                  <a:lnTo>
                    <a:pt x="340741" y="281771"/>
                  </a:lnTo>
                  <a:lnTo>
                    <a:pt x="347083" y="273992"/>
                  </a:lnTo>
                  <a:lnTo>
                    <a:pt x="353520" y="266596"/>
                  </a:lnTo>
                  <a:lnTo>
                    <a:pt x="361128" y="259454"/>
                  </a:lnTo>
                  <a:lnTo>
                    <a:pt x="369516" y="252482"/>
                  </a:lnTo>
                  <a:lnTo>
                    <a:pt x="378424" y="245624"/>
                  </a:lnTo>
                  <a:lnTo>
                    <a:pt x="386573" y="238841"/>
                  </a:lnTo>
                  <a:lnTo>
                    <a:pt x="394217" y="232108"/>
                  </a:lnTo>
                  <a:lnTo>
                    <a:pt x="401523" y="225409"/>
                  </a:lnTo>
                  <a:lnTo>
                    <a:pt x="400867" y="224259"/>
                  </a:lnTo>
                  <a:lnTo>
                    <a:pt x="394903" y="226808"/>
                  </a:lnTo>
                  <a:lnTo>
                    <a:pt x="385400" y="231824"/>
                  </a:lnTo>
                  <a:lnTo>
                    <a:pt x="375750" y="237378"/>
                  </a:lnTo>
                  <a:lnTo>
                    <a:pt x="366000" y="243291"/>
                  </a:lnTo>
                  <a:lnTo>
                    <a:pt x="346324" y="255757"/>
                  </a:lnTo>
                  <a:lnTo>
                    <a:pt x="326526" y="268666"/>
                  </a:lnTo>
                  <a:lnTo>
                    <a:pt x="315499" y="275203"/>
                  </a:lnTo>
                  <a:lnTo>
                    <a:pt x="303727" y="281772"/>
                  </a:lnTo>
                  <a:lnTo>
                    <a:pt x="278857" y="294966"/>
                  </a:lnTo>
                  <a:lnTo>
                    <a:pt x="253065" y="308198"/>
                  </a:lnTo>
                  <a:lnTo>
                    <a:pt x="243314" y="309295"/>
                  </a:lnTo>
                  <a:lnTo>
                    <a:pt x="235707" y="306711"/>
                  </a:lnTo>
                  <a:lnTo>
                    <a:pt x="229531" y="301672"/>
                  </a:lnTo>
                  <a:lnTo>
                    <a:pt x="227624" y="296102"/>
                  </a:lnTo>
                  <a:lnTo>
                    <a:pt x="228564" y="290178"/>
                  </a:lnTo>
                  <a:lnTo>
                    <a:pt x="231401" y="284018"/>
                  </a:lnTo>
                  <a:lnTo>
                    <a:pt x="236608" y="277701"/>
                  </a:lnTo>
                  <a:lnTo>
                    <a:pt x="243396" y="271278"/>
                  </a:lnTo>
                  <a:lnTo>
                    <a:pt x="251236" y="264786"/>
                  </a:lnTo>
                  <a:lnTo>
                    <a:pt x="259780" y="258248"/>
                  </a:lnTo>
                  <a:lnTo>
                    <a:pt x="268791" y="251678"/>
                  </a:lnTo>
                  <a:lnTo>
                    <a:pt x="278115" y="245088"/>
                  </a:lnTo>
                  <a:lnTo>
                    <a:pt x="287646" y="239589"/>
                  </a:lnTo>
                  <a:lnTo>
                    <a:pt x="297317" y="234818"/>
                  </a:lnTo>
                  <a:lnTo>
                    <a:pt x="307079" y="230531"/>
                  </a:lnTo>
                  <a:lnTo>
                    <a:pt x="316904" y="225463"/>
                  </a:lnTo>
                  <a:lnTo>
                    <a:pt x="326769" y="219874"/>
                  </a:lnTo>
                  <a:lnTo>
                    <a:pt x="336662" y="213937"/>
                  </a:lnTo>
                  <a:lnTo>
                    <a:pt x="339942" y="214401"/>
                  </a:lnTo>
                  <a:lnTo>
                    <a:pt x="338812" y="219131"/>
                  </a:lnTo>
                  <a:lnTo>
                    <a:pt x="334743" y="226705"/>
                  </a:lnTo>
                  <a:lnTo>
                    <a:pt x="327609" y="233966"/>
                  </a:lnTo>
                  <a:lnTo>
                    <a:pt x="318432" y="241017"/>
                  </a:lnTo>
                  <a:lnTo>
                    <a:pt x="307892" y="247928"/>
                  </a:lnTo>
                  <a:lnTo>
                    <a:pt x="296445" y="254746"/>
                  </a:lnTo>
                  <a:lnTo>
                    <a:pt x="284392" y="261502"/>
                  </a:lnTo>
                  <a:lnTo>
                    <a:pt x="259210" y="274904"/>
                  </a:lnTo>
                  <a:lnTo>
                    <a:pt x="233280" y="288229"/>
                  </a:lnTo>
                  <a:lnTo>
                    <a:pt x="221282" y="294877"/>
                  </a:lnTo>
                  <a:lnTo>
                    <a:pt x="209966" y="301520"/>
                  </a:lnTo>
                  <a:lnTo>
                    <a:pt x="199107" y="308159"/>
                  </a:lnTo>
                  <a:lnTo>
                    <a:pt x="188551" y="313690"/>
                  </a:lnTo>
                  <a:lnTo>
                    <a:pt x="178199" y="318483"/>
                  </a:lnTo>
                  <a:lnTo>
                    <a:pt x="167981" y="322784"/>
                  </a:lnTo>
                  <a:lnTo>
                    <a:pt x="158958" y="323440"/>
                  </a:lnTo>
                  <a:lnTo>
                    <a:pt x="150733" y="321667"/>
                  </a:lnTo>
                  <a:lnTo>
                    <a:pt x="143038" y="318274"/>
                  </a:lnTo>
                  <a:lnTo>
                    <a:pt x="142330" y="311591"/>
                  </a:lnTo>
                  <a:lnTo>
                    <a:pt x="146279" y="302715"/>
                  </a:lnTo>
                  <a:lnTo>
                    <a:pt x="153332" y="292376"/>
                  </a:lnTo>
                  <a:lnTo>
                    <a:pt x="161350" y="283273"/>
                  </a:lnTo>
                  <a:lnTo>
                    <a:pt x="170013" y="274993"/>
                  </a:lnTo>
                  <a:lnTo>
                    <a:pt x="179103" y="267263"/>
                  </a:lnTo>
                  <a:lnTo>
                    <a:pt x="188479" y="258794"/>
                  </a:lnTo>
                  <a:lnTo>
                    <a:pt x="207740" y="240541"/>
                  </a:lnTo>
                  <a:lnTo>
                    <a:pt x="218623" y="232136"/>
                  </a:lnTo>
                  <a:lnTo>
                    <a:pt x="230301" y="224323"/>
                  </a:lnTo>
                  <a:lnTo>
                    <a:pt x="242506" y="216903"/>
                  </a:lnTo>
                  <a:lnTo>
                    <a:pt x="255065" y="209746"/>
                  </a:lnTo>
                  <a:lnTo>
                    <a:pt x="280808" y="195899"/>
                  </a:lnTo>
                  <a:lnTo>
                    <a:pt x="292758" y="190216"/>
                  </a:lnTo>
                  <a:lnTo>
                    <a:pt x="304040" y="185323"/>
                  </a:lnTo>
                  <a:lnTo>
                    <a:pt x="314878" y="180955"/>
                  </a:lnTo>
                  <a:lnTo>
                    <a:pt x="335762" y="173155"/>
                  </a:lnTo>
                  <a:lnTo>
                    <a:pt x="345973" y="169528"/>
                  </a:lnTo>
                  <a:lnTo>
                    <a:pt x="348359" y="170425"/>
                  </a:lnTo>
                  <a:lnTo>
                    <a:pt x="345529" y="174339"/>
                  </a:lnTo>
                  <a:lnTo>
                    <a:pt x="339221" y="180265"/>
                  </a:lnTo>
                  <a:lnTo>
                    <a:pt x="331700" y="185320"/>
                  </a:lnTo>
                  <a:lnTo>
                    <a:pt x="323369" y="189796"/>
                  </a:lnTo>
                  <a:lnTo>
                    <a:pt x="314500" y="193885"/>
                  </a:lnTo>
                  <a:lnTo>
                    <a:pt x="305271" y="197717"/>
                  </a:lnTo>
                  <a:lnTo>
                    <a:pt x="295804" y="201376"/>
                  </a:lnTo>
                  <a:lnTo>
                    <a:pt x="286175" y="204921"/>
                  </a:lnTo>
                  <a:lnTo>
                    <a:pt x="277546" y="209495"/>
                  </a:lnTo>
                  <a:lnTo>
                    <a:pt x="269582" y="214755"/>
                  </a:lnTo>
                  <a:lnTo>
                    <a:pt x="262062" y="220472"/>
                  </a:lnTo>
                  <a:lnTo>
                    <a:pt x="251523" y="225389"/>
                  </a:lnTo>
                  <a:lnTo>
                    <a:pt x="238970" y="229772"/>
                  </a:lnTo>
                  <a:lnTo>
                    <a:pt x="225075" y="233800"/>
                  </a:lnTo>
                  <a:lnTo>
                    <a:pt x="216916" y="230958"/>
                  </a:lnTo>
                  <a:lnTo>
                    <a:pt x="212583" y="223537"/>
                  </a:lnTo>
                  <a:lnTo>
                    <a:pt x="210799" y="213063"/>
                  </a:lnTo>
                  <a:lnTo>
                    <a:pt x="211820" y="203870"/>
                  </a:lnTo>
                  <a:lnTo>
                    <a:pt x="214712" y="195531"/>
                  </a:lnTo>
                  <a:lnTo>
                    <a:pt x="218850" y="187761"/>
                  </a:lnTo>
                  <a:lnTo>
                    <a:pt x="224925" y="179265"/>
                  </a:lnTo>
                  <a:lnTo>
                    <a:pt x="232291" y="170285"/>
                  </a:lnTo>
                  <a:lnTo>
                    <a:pt x="240518" y="160982"/>
                  </a:lnTo>
                  <a:lnTo>
                    <a:pt x="249318" y="152570"/>
                  </a:lnTo>
                  <a:lnTo>
                    <a:pt x="258500" y="144751"/>
                  </a:lnTo>
                  <a:lnTo>
                    <a:pt x="267939" y="137328"/>
                  </a:lnTo>
                  <a:lnTo>
                    <a:pt x="277546" y="131274"/>
                  </a:lnTo>
                  <a:lnTo>
                    <a:pt x="287267" y="126132"/>
                  </a:lnTo>
                  <a:lnTo>
                    <a:pt x="308016" y="116367"/>
                  </a:lnTo>
                  <a:lnTo>
                    <a:pt x="331976" y="104658"/>
                  </a:lnTo>
                  <a:lnTo>
                    <a:pt x="333501" y="103967"/>
                  </a:lnTo>
                  <a:lnTo>
                    <a:pt x="317512" y="112042"/>
                  </a:lnTo>
                  <a:lnTo>
                    <a:pt x="306174" y="118838"/>
                  </a:lnTo>
                  <a:lnTo>
                    <a:pt x="294194" y="126684"/>
                  </a:lnTo>
                  <a:lnTo>
                    <a:pt x="281786" y="135231"/>
                  </a:lnTo>
                  <a:lnTo>
                    <a:pt x="269093" y="143140"/>
                  </a:lnTo>
                  <a:lnTo>
                    <a:pt x="256210" y="150622"/>
                  </a:lnTo>
                  <a:lnTo>
                    <a:pt x="228999" y="165937"/>
                  </a:lnTo>
                  <a:lnTo>
                    <a:pt x="198484" y="183797"/>
                  </a:lnTo>
                  <a:lnTo>
                    <a:pt x="183715" y="192096"/>
                  </a:lnTo>
                  <a:lnTo>
                    <a:pt x="155515" y="207213"/>
                  </a:lnTo>
                  <a:lnTo>
                    <a:pt x="114782" y="228152"/>
                  </a:lnTo>
                  <a:lnTo>
                    <a:pt x="102491" y="233825"/>
                  </a:lnTo>
                  <a:lnTo>
                    <a:pt x="90982" y="238712"/>
                  </a:lnTo>
                  <a:lnTo>
                    <a:pt x="79993" y="243075"/>
                  </a:lnTo>
                  <a:lnTo>
                    <a:pt x="74877" y="240458"/>
                  </a:lnTo>
                  <a:lnTo>
                    <a:pt x="73678" y="233186"/>
                  </a:lnTo>
                  <a:lnTo>
                    <a:pt x="75089" y="222812"/>
                  </a:lnTo>
                  <a:lnTo>
                    <a:pt x="78240" y="213685"/>
                  </a:lnTo>
                  <a:lnTo>
                    <a:pt x="82551" y="205390"/>
                  </a:lnTo>
                  <a:lnTo>
                    <a:pt x="87636" y="197649"/>
                  </a:lnTo>
                  <a:lnTo>
                    <a:pt x="94342" y="189173"/>
                  </a:lnTo>
                  <a:lnTo>
                    <a:pt x="102129" y="180206"/>
                  </a:lnTo>
                  <a:lnTo>
                    <a:pt x="110636" y="170912"/>
                  </a:lnTo>
                  <a:lnTo>
                    <a:pt x="119623" y="162506"/>
                  </a:lnTo>
                  <a:lnTo>
                    <a:pt x="128930" y="154691"/>
                  </a:lnTo>
                  <a:lnTo>
                    <a:pt x="138450" y="147270"/>
                  </a:lnTo>
                  <a:lnTo>
                    <a:pt x="149219" y="140113"/>
                  </a:lnTo>
                  <a:lnTo>
                    <a:pt x="160820" y="133130"/>
                  </a:lnTo>
                  <a:lnTo>
                    <a:pt x="172975" y="126265"/>
                  </a:lnTo>
                  <a:lnTo>
                    <a:pt x="183288" y="119477"/>
                  </a:lnTo>
                  <a:lnTo>
                    <a:pt x="192375" y="112741"/>
                  </a:lnTo>
                  <a:lnTo>
                    <a:pt x="200643" y="106040"/>
                  </a:lnTo>
                  <a:lnTo>
                    <a:pt x="208365" y="99362"/>
                  </a:lnTo>
                  <a:lnTo>
                    <a:pt x="215724" y="92699"/>
                  </a:lnTo>
                  <a:lnTo>
                    <a:pt x="222841" y="86047"/>
                  </a:lnTo>
                  <a:lnTo>
                    <a:pt x="223165" y="83823"/>
                  </a:lnTo>
                  <a:lnTo>
                    <a:pt x="218959" y="84551"/>
                  </a:lnTo>
                  <a:lnTo>
                    <a:pt x="211734" y="87246"/>
                  </a:lnTo>
                  <a:lnTo>
                    <a:pt x="203601" y="91254"/>
                  </a:lnTo>
                  <a:lnTo>
                    <a:pt x="194863" y="96137"/>
                  </a:lnTo>
                  <a:lnTo>
                    <a:pt x="185722" y="101602"/>
                  </a:lnTo>
                  <a:lnTo>
                    <a:pt x="166723" y="113570"/>
                  </a:lnTo>
                  <a:lnTo>
                    <a:pt x="157014" y="119856"/>
                  </a:lnTo>
                  <a:lnTo>
                    <a:pt x="146120" y="125153"/>
                  </a:lnTo>
                  <a:lnTo>
                    <a:pt x="134437" y="129789"/>
                  </a:lnTo>
                  <a:lnTo>
                    <a:pt x="89198" y="145171"/>
                  </a:lnTo>
                  <a:lnTo>
                    <a:pt x="77699" y="148661"/>
                  </a:lnTo>
                  <a:lnTo>
                    <a:pt x="53131" y="155486"/>
                  </a:lnTo>
                  <a:lnTo>
                    <a:pt x="45916" y="154432"/>
                  </a:lnTo>
                  <a:lnTo>
                    <a:pt x="42212" y="150414"/>
                  </a:lnTo>
                  <a:lnTo>
                    <a:pt x="40848" y="144419"/>
                  </a:lnTo>
                  <a:lnTo>
                    <a:pt x="43254" y="137106"/>
                  </a:lnTo>
                  <a:lnTo>
                    <a:pt x="48174" y="128915"/>
                  </a:lnTo>
                  <a:lnTo>
                    <a:pt x="54770" y="120139"/>
                  </a:lnTo>
                  <a:lnTo>
                    <a:pt x="61378" y="112077"/>
                  </a:lnTo>
                  <a:lnTo>
                    <a:pt x="67994" y="104492"/>
                  </a:lnTo>
                  <a:lnTo>
                    <a:pt x="74615" y="97225"/>
                  </a:lnTo>
                  <a:lnTo>
                    <a:pt x="82345" y="90169"/>
                  </a:lnTo>
                  <a:lnTo>
                    <a:pt x="90814" y="83255"/>
                  </a:lnTo>
                  <a:lnTo>
                    <a:pt x="99777" y="76435"/>
                  </a:lnTo>
                  <a:lnTo>
                    <a:pt x="118577" y="62962"/>
                  </a:lnTo>
                  <a:lnTo>
                    <a:pt x="157666" y="36300"/>
                  </a:lnTo>
                  <a:lnTo>
                    <a:pt x="167556" y="30763"/>
                  </a:lnTo>
                  <a:lnTo>
                    <a:pt x="177465" y="25966"/>
                  </a:lnTo>
                  <a:lnTo>
                    <a:pt x="187387" y="21662"/>
                  </a:lnTo>
                  <a:lnTo>
                    <a:pt x="188475" y="22109"/>
                  </a:lnTo>
                  <a:lnTo>
                    <a:pt x="174947" y="31449"/>
                  </a:lnTo>
                  <a:lnTo>
                    <a:pt x="146822" y="50068"/>
                  </a:lnTo>
                  <a:lnTo>
                    <a:pt x="136010" y="56521"/>
                  </a:lnTo>
                  <a:lnTo>
                    <a:pt x="124380" y="63033"/>
                  </a:lnTo>
                  <a:lnTo>
                    <a:pt x="112206" y="69586"/>
                  </a:lnTo>
                  <a:lnTo>
                    <a:pt x="100774" y="76164"/>
                  </a:lnTo>
                  <a:lnTo>
                    <a:pt x="89837" y="82761"/>
                  </a:lnTo>
                  <a:lnTo>
                    <a:pt x="79230" y="89369"/>
                  </a:lnTo>
                  <a:lnTo>
                    <a:pt x="67737" y="94880"/>
                  </a:lnTo>
                  <a:lnTo>
                    <a:pt x="55654" y="99659"/>
                  </a:lnTo>
                  <a:lnTo>
                    <a:pt x="9774" y="115271"/>
                  </a:lnTo>
                  <a:lnTo>
                    <a:pt x="3748" y="114359"/>
                  </a:lnTo>
                  <a:lnTo>
                    <a:pt x="836" y="110434"/>
                  </a:lnTo>
                  <a:lnTo>
                    <a:pt x="0" y="104502"/>
                  </a:lnTo>
                  <a:lnTo>
                    <a:pt x="1653" y="98337"/>
                  </a:lnTo>
                  <a:lnTo>
                    <a:pt x="4966" y="92016"/>
                  </a:lnTo>
                  <a:lnTo>
                    <a:pt x="9385" y="85591"/>
                  </a:lnTo>
                  <a:lnTo>
                    <a:pt x="15648" y="77993"/>
                  </a:lnTo>
                  <a:lnTo>
                    <a:pt x="23138" y="69611"/>
                  </a:lnTo>
                  <a:lnTo>
                    <a:pt x="31448" y="60707"/>
                  </a:lnTo>
                  <a:lnTo>
                    <a:pt x="40303" y="52560"/>
                  </a:lnTo>
                  <a:lnTo>
                    <a:pt x="49523" y="44919"/>
                  </a:lnTo>
                  <a:lnTo>
                    <a:pt x="58985" y="37614"/>
                  </a:lnTo>
                  <a:lnTo>
                    <a:pt x="68610" y="31638"/>
                  </a:lnTo>
                  <a:lnTo>
                    <a:pt x="78342" y="26549"/>
                  </a:lnTo>
                  <a:lnTo>
                    <a:pt x="88146" y="22051"/>
                  </a:lnTo>
                  <a:lnTo>
                    <a:pt x="97998" y="17948"/>
                  </a:lnTo>
                  <a:lnTo>
                    <a:pt x="107882" y="14106"/>
                  </a:lnTo>
                  <a:lnTo>
                    <a:pt x="127706" y="6891"/>
                  </a:lnTo>
                  <a:lnTo>
                    <a:pt x="147570" y="0"/>
                  </a:lnTo>
                  <a:lnTo>
                    <a:pt x="151983" y="2141"/>
                  </a:lnTo>
                  <a:lnTo>
                    <a:pt x="152714" y="7990"/>
                  </a:lnTo>
                  <a:lnTo>
                    <a:pt x="150991" y="16310"/>
                  </a:lnTo>
                  <a:lnTo>
                    <a:pt x="147632" y="25173"/>
                  </a:lnTo>
                  <a:lnTo>
                    <a:pt x="143182" y="34398"/>
                  </a:lnTo>
                  <a:lnTo>
                    <a:pt x="138004" y="43863"/>
                  </a:lnTo>
                  <a:lnTo>
                    <a:pt x="132342" y="52384"/>
                  </a:lnTo>
                  <a:lnTo>
                    <a:pt x="126357" y="60276"/>
                  </a:lnTo>
                  <a:lnTo>
                    <a:pt x="120155" y="67747"/>
                  </a:lnTo>
                  <a:lnTo>
                    <a:pt x="113811" y="74939"/>
                  </a:lnTo>
                  <a:lnTo>
                    <a:pt x="100867" y="88824"/>
                  </a:lnTo>
                  <a:lnTo>
                    <a:pt x="98741" y="95622"/>
                  </a:lnTo>
                  <a:lnTo>
                    <a:pt x="99534" y="102365"/>
                  </a:lnTo>
                  <a:lnTo>
                    <a:pt x="102274" y="109070"/>
                  </a:lnTo>
                  <a:lnTo>
                    <a:pt x="109627" y="112435"/>
                  </a:lnTo>
                  <a:lnTo>
                    <a:pt x="120056" y="113573"/>
                  </a:lnTo>
                  <a:lnTo>
                    <a:pt x="132534" y="113227"/>
                  </a:lnTo>
                  <a:lnTo>
                    <a:pt x="144170" y="111890"/>
                  </a:lnTo>
                  <a:lnTo>
                    <a:pt x="155243" y="109894"/>
                  </a:lnTo>
                  <a:lnTo>
                    <a:pt x="165940" y="107458"/>
                  </a:lnTo>
                  <a:lnTo>
                    <a:pt x="177494" y="105834"/>
                  </a:lnTo>
                  <a:lnTo>
                    <a:pt x="189616" y="104751"/>
                  </a:lnTo>
                  <a:lnTo>
                    <a:pt x="202120" y="104029"/>
                  </a:lnTo>
                  <a:lnTo>
                    <a:pt x="227803" y="103227"/>
                  </a:lnTo>
                  <a:lnTo>
                    <a:pt x="240841" y="103013"/>
                  </a:lnTo>
                  <a:lnTo>
                    <a:pt x="253955" y="103976"/>
                  </a:lnTo>
                  <a:lnTo>
                    <a:pt x="267118" y="105723"/>
                  </a:lnTo>
                  <a:lnTo>
                    <a:pt x="280315" y="107993"/>
                  </a:lnTo>
                  <a:lnTo>
                    <a:pt x="291324" y="112823"/>
                  </a:lnTo>
                  <a:lnTo>
                    <a:pt x="300873" y="119358"/>
                  </a:lnTo>
                  <a:lnTo>
                    <a:pt x="309450" y="127031"/>
                  </a:lnTo>
                  <a:lnTo>
                    <a:pt x="312958" y="136568"/>
                  </a:lnTo>
                  <a:lnTo>
                    <a:pt x="313085" y="147346"/>
                  </a:lnTo>
                  <a:lnTo>
                    <a:pt x="310960" y="158954"/>
                  </a:lnTo>
                  <a:lnTo>
                    <a:pt x="306227" y="168902"/>
                  </a:lnTo>
                  <a:lnTo>
                    <a:pt x="299755" y="177745"/>
                  </a:lnTo>
                  <a:lnTo>
                    <a:pt x="292125" y="185851"/>
                  </a:lnTo>
                  <a:lnTo>
                    <a:pt x="284828" y="194571"/>
                  </a:lnTo>
                  <a:lnTo>
                    <a:pt x="277753" y="203701"/>
                  </a:lnTo>
                  <a:lnTo>
                    <a:pt x="270825" y="213103"/>
                  </a:lnTo>
                  <a:lnTo>
                    <a:pt x="262891" y="222687"/>
                  </a:lnTo>
                  <a:lnTo>
                    <a:pt x="254286" y="232392"/>
                  </a:lnTo>
                  <a:lnTo>
                    <a:pt x="236987" y="250913"/>
                  </a:lnTo>
                  <a:lnTo>
                    <a:pt x="207869" y="280815"/>
                  </a:lnTo>
                  <a:lnTo>
                    <a:pt x="180830" y="308009"/>
                  </a:lnTo>
                  <a:lnTo>
                    <a:pt x="179683" y="310274"/>
                  </a:lnTo>
                  <a:lnTo>
                    <a:pt x="182234" y="309574"/>
                  </a:lnTo>
                  <a:lnTo>
                    <a:pt x="195016" y="302901"/>
                  </a:lnTo>
                  <a:lnTo>
                    <a:pt x="215435" y="292566"/>
                  </a:lnTo>
                  <a:lnTo>
                    <a:pt x="225964" y="286715"/>
                  </a:lnTo>
                  <a:lnTo>
                    <a:pt x="236299" y="280604"/>
                  </a:lnTo>
                  <a:lnTo>
                    <a:pt x="246506" y="274320"/>
                  </a:lnTo>
                  <a:lnTo>
                    <a:pt x="257731" y="269025"/>
                  </a:lnTo>
                  <a:lnTo>
                    <a:pt x="269636" y="264389"/>
                  </a:lnTo>
                  <a:lnTo>
                    <a:pt x="281994" y="260194"/>
                  </a:lnTo>
                  <a:lnTo>
                    <a:pt x="288022" y="261818"/>
                  </a:lnTo>
                  <a:lnTo>
                    <a:pt x="289829" y="267322"/>
                  </a:lnTo>
                  <a:lnTo>
                    <a:pt x="288824" y="275412"/>
                  </a:lnTo>
                  <a:lnTo>
                    <a:pt x="284838" y="281911"/>
                  </a:lnTo>
                  <a:lnTo>
                    <a:pt x="278864" y="287349"/>
                  </a:lnTo>
                  <a:lnTo>
                    <a:pt x="264491" y="297444"/>
                  </a:lnTo>
                  <a:lnTo>
                    <a:pt x="257562" y="303231"/>
                  </a:lnTo>
                  <a:lnTo>
                    <a:pt x="242865" y="314451"/>
                  </a:lnTo>
                  <a:lnTo>
                    <a:pt x="234303" y="318990"/>
                  </a:lnTo>
                  <a:lnTo>
                    <a:pt x="225279" y="323122"/>
                  </a:lnTo>
                  <a:lnTo>
                    <a:pt x="217053" y="328087"/>
                  </a:lnTo>
                  <a:lnTo>
                    <a:pt x="209358" y="333607"/>
                  </a:lnTo>
                  <a:lnTo>
                    <a:pt x="202017" y="339498"/>
                  </a:lnTo>
                  <a:lnTo>
                    <a:pt x="193807" y="344531"/>
                  </a:lnTo>
                  <a:lnTo>
                    <a:pt x="185018" y="348991"/>
                  </a:lnTo>
                  <a:lnTo>
                    <a:pt x="175843" y="353070"/>
                  </a:lnTo>
                  <a:lnTo>
                    <a:pt x="170831" y="352474"/>
                  </a:lnTo>
                  <a:lnTo>
                    <a:pt x="168595" y="348760"/>
                  </a:lnTo>
                  <a:lnTo>
                    <a:pt x="168210" y="342968"/>
                  </a:lnTo>
                  <a:lnTo>
                    <a:pt x="170164" y="336896"/>
                  </a:lnTo>
                  <a:lnTo>
                    <a:pt x="173678" y="330638"/>
                  </a:lnTo>
                  <a:lnTo>
                    <a:pt x="178230" y="324255"/>
                  </a:lnTo>
                  <a:lnTo>
                    <a:pt x="183476" y="317789"/>
                  </a:lnTo>
                  <a:lnTo>
                    <a:pt x="189184" y="311268"/>
                  </a:lnTo>
                  <a:lnTo>
                    <a:pt x="195200" y="304710"/>
                  </a:lnTo>
                  <a:lnTo>
                    <a:pt x="204737" y="297022"/>
                  </a:lnTo>
                  <a:lnTo>
                    <a:pt x="216622" y="288581"/>
                  </a:lnTo>
                  <a:lnTo>
                    <a:pt x="264843" y="256488"/>
                  </a:lnTo>
                  <a:lnTo>
                    <a:pt x="268850" y="252716"/>
                  </a:lnTo>
                  <a:lnTo>
                    <a:pt x="268206" y="251306"/>
                  </a:lnTo>
                  <a:lnTo>
                    <a:pt x="264460" y="251471"/>
                  </a:lnTo>
                  <a:lnTo>
                    <a:pt x="257542" y="253792"/>
                  </a:lnTo>
                  <a:lnTo>
                    <a:pt x="248509" y="257550"/>
                  </a:lnTo>
                  <a:lnTo>
                    <a:pt x="238066" y="262266"/>
                  </a:lnTo>
                  <a:lnTo>
                    <a:pt x="227788" y="267621"/>
                  </a:lnTo>
                  <a:lnTo>
                    <a:pt x="217620" y="273401"/>
                  </a:lnTo>
                  <a:lnTo>
                    <a:pt x="207525" y="279465"/>
                  </a:lnTo>
                  <a:lnTo>
                    <a:pt x="196374" y="285719"/>
                  </a:lnTo>
                  <a:lnTo>
                    <a:pt x="172195" y="298562"/>
                  </a:lnTo>
                  <a:lnTo>
                    <a:pt x="159557" y="303976"/>
                  </a:lnTo>
                  <a:lnTo>
                    <a:pt x="146710" y="308691"/>
                  </a:lnTo>
                  <a:lnTo>
                    <a:pt x="133724" y="312940"/>
                  </a:lnTo>
                  <a:lnTo>
                    <a:pt x="120646" y="317983"/>
                  </a:lnTo>
                  <a:lnTo>
                    <a:pt x="107506" y="323555"/>
                  </a:lnTo>
                  <a:lnTo>
                    <a:pt x="94325" y="329481"/>
                  </a:lnTo>
                  <a:lnTo>
                    <a:pt x="82221" y="334537"/>
                  </a:lnTo>
                  <a:lnTo>
                    <a:pt x="70837" y="339013"/>
                  </a:lnTo>
                  <a:lnTo>
                    <a:pt x="59931" y="343102"/>
                  </a:lnTo>
                  <a:lnTo>
                    <a:pt x="48239" y="344723"/>
                  </a:lnTo>
                  <a:lnTo>
                    <a:pt x="36023" y="344698"/>
                  </a:lnTo>
                  <a:lnTo>
                    <a:pt x="23458" y="343576"/>
                  </a:lnTo>
                  <a:lnTo>
                    <a:pt x="16186" y="338407"/>
                  </a:lnTo>
                  <a:lnTo>
                    <a:pt x="12444" y="330540"/>
                  </a:lnTo>
                  <a:lnTo>
                    <a:pt x="11055" y="320874"/>
                  </a:lnTo>
                  <a:lnTo>
                    <a:pt x="12339" y="311114"/>
                  </a:lnTo>
                  <a:lnTo>
                    <a:pt x="15407" y="301291"/>
                  </a:lnTo>
                  <a:lnTo>
                    <a:pt x="19661" y="291427"/>
                  </a:lnTo>
                  <a:lnTo>
                    <a:pt x="24708" y="282640"/>
                  </a:lnTo>
                  <a:lnTo>
                    <a:pt x="30283" y="274571"/>
                  </a:lnTo>
                  <a:lnTo>
                    <a:pt x="36212" y="266982"/>
                  </a:lnTo>
                  <a:lnTo>
                    <a:pt x="43479" y="258606"/>
                  </a:lnTo>
                  <a:lnTo>
                    <a:pt x="51640" y="249706"/>
                  </a:lnTo>
                  <a:lnTo>
                    <a:pt x="60397" y="240457"/>
                  </a:lnTo>
                  <a:lnTo>
                    <a:pt x="70656" y="230975"/>
                  </a:lnTo>
                  <a:lnTo>
                    <a:pt x="81917" y="221338"/>
                  </a:lnTo>
                  <a:lnTo>
                    <a:pt x="93845" y="211597"/>
                  </a:lnTo>
                  <a:lnTo>
                    <a:pt x="105113" y="201788"/>
                  </a:lnTo>
                  <a:lnTo>
                    <a:pt x="115941" y="191932"/>
                  </a:lnTo>
                  <a:lnTo>
                    <a:pt x="126476" y="182045"/>
                  </a:lnTo>
                  <a:lnTo>
                    <a:pt x="136815" y="173244"/>
                  </a:lnTo>
                  <a:lnTo>
                    <a:pt x="147023" y="165165"/>
                  </a:lnTo>
                  <a:lnTo>
                    <a:pt x="157145" y="157569"/>
                  </a:lnTo>
                  <a:lnTo>
                    <a:pt x="177233" y="143234"/>
                  </a:lnTo>
                  <a:lnTo>
                    <a:pt x="217149" y="116019"/>
                  </a:lnTo>
                  <a:lnTo>
                    <a:pt x="219369" y="111541"/>
                  </a:lnTo>
                  <a:lnTo>
                    <a:pt x="216429" y="108556"/>
                  </a:lnTo>
                  <a:lnTo>
                    <a:pt x="210048" y="106566"/>
                  </a:lnTo>
                  <a:lnTo>
                    <a:pt x="200267" y="106344"/>
                  </a:lnTo>
                  <a:lnTo>
                    <a:pt x="188219" y="107302"/>
                  </a:lnTo>
                  <a:lnTo>
                    <a:pt x="174661" y="109046"/>
                  </a:lnTo>
                  <a:lnTo>
                    <a:pt x="161201" y="111314"/>
                  </a:lnTo>
                  <a:lnTo>
                    <a:pt x="147807" y="113931"/>
                  </a:lnTo>
                  <a:lnTo>
                    <a:pt x="134456" y="116781"/>
                  </a:lnTo>
                  <a:lnTo>
                    <a:pt x="125555" y="114260"/>
                  </a:lnTo>
                  <a:lnTo>
                    <a:pt x="119621" y="108158"/>
                  </a:lnTo>
                  <a:lnTo>
                    <a:pt x="115665" y="99669"/>
                  </a:lnTo>
                  <a:lnTo>
                    <a:pt x="118555" y="90693"/>
                  </a:lnTo>
                  <a:lnTo>
                    <a:pt x="126007" y="81394"/>
                  </a:lnTo>
                  <a:lnTo>
                    <a:pt x="136502" y="71878"/>
                  </a:lnTo>
                  <a:lnTo>
                    <a:pt x="146815" y="63324"/>
                  </a:lnTo>
                  <a:lnTo>
                    <a:pt x="157006" y="55410"/>
                  </a:lnTo>
                  <a:lnTo>
                    <a:pt x="167116" y="47924"/>
                  </a:lnTo>
                  <a:lnTo>
                    <a:pt x="177172" y="41828"/>
                  </a:lnTo>
                  <a:lnTo>
                    <a:pt x="187192" y="36658"/>
                  </a:lnTo>
                  <a:lnTo>
                    <a:pt x="197188" y="32107"/>
                  </a:lnTo>
                  <a:lnTo>
                    <a:pt x="207167" y="26862"/>
                  </a:lnTo>
                  <a:lnTo>
                    <a:pt x="217137" y="21154"/>
                  </a:lnTo>
                  <a:lnTo>
                    <a:pt x="227098" y="15139"/>
                  </a:lnTo>
                  <a:lnTo>
                    <a:pt x="240372" y="11129"/>
                  </a:lnTo>
                  <a:lnTo>
                    <a:pt x="255852" y="8455"/>
                  </a:lnTo>
                  <a:lnTo>
                    <a:pt x="272805" y="6673"/>
                  </a:lnTo>
                  <a:lnTo>
                    <a:pt x="281896" y="11011"/>
                  </a:lnTo>
                  <a:lnTo>
                    <a:pt x="285746" y="19430"/>
                  </a:lnTo>
                  <a:lnTo>
                    <a:pt x="286102" y="30569"/>
                  </a:lnTo>
                  <a:lnTo>
                    <a:pt x="283023" y="41311"/>
                  </a:lnTo>
                  <a:lnTo>
                    <a:pt x="277654" y="51788"/>
                  </a:lnTo>
                  <a:lnTo>
                    <a:pt x="270760" y="62089"/>
                  </a:lnTo>
                  <a:lnTo>
                    <a:pt x="262847" y="72272"/>
                  </a:lnTo>
                  <a:lnTo>
                    <a:pt x="254256" y="82376"/>
                  </a:lnTo>
                  <a:lnTo>
                    <a:pt x="245213" y="92429"/>
                  </a:lnTo>
                  <a:lnTo>
                    <a:pt x="226323" y="112441"/>
                  </a:lnTo>
                  <a:lnTo>
                    <a:pt x="216643" y="122419"/>
                  </a:lnTo>
                  <a:lnTo>
                    <a:pt x="206874" y="131282"/>
                  </a:lnTo>
                  <a:lnTo>
                    <a:pt x="197045" y="139402"/>
                  </a:lnTo>
                  <a:lnTo>
                    <a:pt x="187177" y="147025"/>
                  </a:lnTo>
                  <a:lnTo>
                    <a:pt x="178387" y="154318"/>
                  </a:lnTo>
                  <a:lnTo>
                    <a:pt x="170317" y="161391"/>
                  </a:lnTo>
                  <a:lnTo>
                    <a:pt x="162726" y="168317"/>
                  </a:lnTo>
                  <a:lnTo>
                    <a:pt x="155456" y="176250"/>
                  </a:lnTo>
                  <a:lnTo>
                    <a:pt x="148397" y="184854"/>
                  </a:lnTo>
                  <a:lnTo>
                    <a:pt x="141481" y="193907"/>
                  </a:lnTo>
                  <a:lnTo>
                    <a:pt x="143503" y="198836"/>
                  </a:lnTo>
                  <a:lnTo>
                    <a:pt x="151482" y="201017"/>
                  </a:lnTo>
                  <a:lnTo>
                    <a:pt x="163433" y="201366"/>
                  </a:lnTo>
                  <a:lnTo>
                    <a:pt x="175822" y="200493"/>
                  </a:lnTo>
                  <a:lnTo>
                    <a:pt x="188502" y="198806"/>
                  </a:lnTo>
                  <a:lnTo>
                    <a:pt x="201378" y="196576"/>
                  </a:lnTo>
                  <a:lnTo>
                    <a:pt x="213276" y="193984"/>
                  </a:lnTo>
                  <a:lnTo>
                    <a:pt x="224525" y="191151"/>
                  </a:lnTo>
                  <a:lnTo>
                    <a:pt x="235340" y="188156"/>
                  </a:lnTo>
                  <a:lnTo>
                    <a:pt x="248077" y="185055"/>
                  </a:lnTo>
                  <a:lnTo>
                    <a:pt x="319020" y="168848"/>
                  </a:lnTo>
                  <a:lnTo>
                    <a:pt x="332601" y="166656"/>
                  </a:lnTo>
                  <a:lnTo>
                    <a:pt x="346077" y="165195"/>
                  </a:lnTo>
                  <a:lnTo>
                    <a:pt x="359482" y="164221"/>
                  </a:lnTo>
                  <a:lnTo>
                    <a:pt x="373945" y="163571"/>
                  </a:lnTo>
                  <a:lnTo>
                    <a:pt x="404753" y="162850"/>
                  </a:lnTo>
                  <a:lnTo>
                    <a:pt x="414073" y="167078"/>
                  </a:lnTo>
                  <a:lnTo>
                    <a:pt x="419182" y="174319"/>
                  </a:lnTo>
                  <a:lnTo>
                    <a:pt x="421482" y="183567"/>
                  </a:lnTo>
                  <a:lnTo>
                    <a:pt x="420805" y="191943"/>
                  </a:lnTo>
                  <a:lnTo>
                    <a:pt x="418143" y="199738"/>
                  </a:lnTo>
                  <a:lnTo>
                    <a:pt x="414158" y="207145"/>
                  </a:lnTo>
                  <a:lnTo>
                    <a:pt x="408185" y="215399"/>
                  </a:lnTo>
                  <a:lnTo>
                    <a:pt x="400887" y="224217"/>
                  </a:lnTo>
                  <a:lnTo>
                    <a:pt x="392706" y="233412"/>
                  </a:lnTo>
                  <a:lnTo>
                    <a:pt x="383936" y="241753"/>
                  </a:lnTo>
                  <a:lnTo>
                    <a:pt x="374773" y="249524"/>
                  </a:lnTo>
                  <a:lnTo>
                    <a:pt x="365349" y="256915"/>
                  </a:lnTo>
                  <a:lnTo>
                    <a:pt x="355750" y="264054"/>
                  </a:lnTo>
                  <a:lnTo>
                    <a:pt x="336242" y="277880"/>
                  </a:lnTo>
                  <a:lnTo>
                    <a:pt x="276839" y="318081"/>
                  </a:lnTo>
                  <a:lnTo>
                    <a:pt x="273532" y="321411"/>
                  </a:lnTo>
                  <a:lnTo>
                    <a:pt x="274643" y="322525"/>
                  </a:lnTo>
                  <a:lnTo>
                    <a:pt x="284720" y="320815"/>
                  </a:lnTo>
                  <a:lnTo>
                    <a:pt x="292050" y="318812"/>
                  </a:lnTo>
                  <a:lnTo>
                    <a:pt x="316657" y="3114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964333" y="765979"/>
              <a:ext cx="32976" cy="298434"/>
            </a:xfrm>
            <a:custGeom>
              <a:avLst/>
              <a:gdLst/>
              <a:ahLst/>
              <a:cxnLst/>
              <a:rect l="0" t="0" r="0" b="0"/>
              <a:pathLst>
                <a:path w="32976" h="298434">
                  <a:moveTo>
                    <a:pt x="8565" y="0"/>
                  </a:moveTo>
                  <a:lnTo>
                    <a:pt x="3283" y="15842"/>
                  </a:lnTo>
                  <a:lnTo>
                    <a:pt x="1728" y="24931"/>
                  </a:lnTo>
                  <a:lnTo>
                    <a:pt x="691" y="35410"/>
                  </a:lnTo>
                  <a:lnTo>
                    <a:pt x="0" y="46818"/>
                  </a:lnTo>
                  <a:lnTo>
                    <a:pt x="644" y="59950"/>
                  </a:lnTo>
                  <a:lnTo>
                    <a:pt x="2179" y="74231"/>
                  </a:lnTo>
                  <a:lnTo>
                    <a:pt x="4307" y="89278"/>
                  </a:lnTo>
                  <a:lnTo>
                    <a:pt x="5726" y="103731"/>
                  </a:lnTo>
                  <a:lnTo>
                    <a:pt x="6672" y="117788"/>
                  </a:lnTo>
                  <a:lnTo>
                    <a:pt x="7303" y="131580"/>
                  </a:lnTo>
                  <a:lnTo>
                    <a:pt x="8829" y="144090"/>
                  </a:lnTo>
                  <a:lnTo>
                    <a:pt x="10951" y="155747"/>
                  </a:lnTo>
                  <a:lnTo>
                    <a:pt x="13472" y="166834"/>
                  </a:lnTo>
                  <a:lnTo>
                    <a:pt x="16257" y="177541"/>
                  </a:lnTo>
                  <a:lnTo>
                    <a:pt x="19220" y="187995"/>
                  </a:lnTo>
                  <a:lnTo>
                    <a:pt x="22299" y="198280"/>
                  </a:lnTo>
                  <a:lnTo>
                    <a:pt x="28670" y="221498"/>
                  </a:lnTo>
                  <a:lnTo>
                    <a:pt x="31917" y="233880"/>
                  </a:lnTo>
                  <a:lnTo>
                    <a:pt x="32975" y="245450"/>
                  </a:lnTo>
                  <a:lnTo>
                    <a:pt x="32575" y="256479"/>
                  </a:lnTo>
                  <a:lnTo>
                    <a:pt x="28460" y="2984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092271" y="745305"/>
              <a:ext cx="215006" cy="386745"/>
            </a:xfrm>
            <a:custGeom>
              <a:avLst/>
              <a:gdLst/>
              <a:ahLst/>
              <a:cxnLst/>
              <a:rect l="0" t="0" r="0" b="0"/>
              <a:pathLst>
                <a:path w="215006" h="386745">
                  <a:moveTo>
                    <a:pt x="0" y="20674"/>
                  </a:moveTo>
                  <a:lnTo>
                    <a:pt x="5281" y="4831"/>
                  </a:lnTo>
                  <a:lnTo>
                    <a:pt x="11258" y="1269"/>
                  </a:lnTo>
                  <a:lnTo>
                    <a:pt x="19664" y="0"/>
                  </a:lnTo>
                  <a:lnTo>
                    <a:pt x="29689" y="260"/>
                  </a:lnTo>
                  <a:lnTo>
                    <a:pt x="39688" y="1538"/>
                  </a:lnTo>
                  <a:lnTo>
                    <a:pt x="49670" y="3495"/>
                  </a:lnTo>
                  <a:lnTo>
                    <a:pt x="59641" y="5905"/>
                  </a:lnTo>
                  <a:lnTo>
                    <a:pt x="69604" y="8617"/>
                  </a:lnTo>
                  <a:lnTo>
                    <a:pt x="89517" y="14578"/>
                  </a:lnTo>
                  <a:lnTo>
                    <a:pt x="119369" y="24149"/>
                  </a:lnTo>
                  <a:lnTo>
                    <a:pt x="129318" y="28517"/>
                  </a:lnTo>
                  <a:lnTo>
                    <a:pt x="139267" y="33640"/>
                  </a:lnTo>
                  <a:lnTo>
                    <a:pt x="149216" y="39265"/>
                  </a:lnTo>
                  <a:lnTo>
                    <a:pt x="158058" y="46332"/>
                  </a:lnTo>
                  <a:lnTo>
                    <a:pt x="166164" y="54359"/>
                  </a:lnTo>
                  <a:lnTo>
                    <a:pt x="173779" y="63026"/>
                  </a:lnTo>
                  <a:lnTo>
                    <a:pt x="178855" y="73225"/>
                  </a:lnTo>
                  <a:lnTo>
                    <a:pt x="182240" y="84446"/>
                  </a:lnTo>
                  <a:lnTo>
                    <a:pt x="184496" y="96348"/>
                  </a:lnTo>
                  <a:lnTo>
                    <a:pt x="184895" y="107598"/>
                  </a:lnTo>
                  <a:lnTo>
                    <a:pt x="184055" y="118415"/>
                  </a:lnTo>
                  <a:lnTo>
                    <a:pt x="182390" y="128941"/>
                  </a:lnTo>
                  <a:lnTo>
                    <a:pt x="179070" y="139275"/>
                  </a:lnTo>
                  <a:lnTo>
                    <a:pt x="174645" y="149480"/>
                  </a:lnTo>
                  <a:lnTo>
                    <a:pt x="169485" y="159600"/>
                  </a:lnTo>
                  <a:lnTo>
                    <a:pt x="162729" y="167451"/>
                  </a:lnTo>
                  <a:lnTo>
                    <a:pt x="154909" y="173791"/>
                  </a:lnTo>
                  <a:lnTo>
                    <a:pt x="146380" y="179122"/>
                  </a:lnTo>
                  <a:lnTo>
                    <a:pt x="136273" y="182677"/>
                  </a:lnTo>
                  <a:lnTo>
                    <a:pt x="125113" y="185047"/>
                  </a:lnTo>
                  <a:lnTo>
                    <a:pt x="113252" y="186626"/>
                  </a:lnTo>
                  <a:lnTo>
                    <a:pt x="100924" y="187680"/>
                  </a:lnTo>
                  <a:lnTo>
                    <a:pt x="88284" y="188382"/>
                  </a:lnTo>
                  <a:lnTo>
                    <a:pt x="75436" y="188850"/>
                  </a:lnTo>
                  <a:lnTo>
                    <a:pt x="63554" y="190267"/>
                  </a:lnTo>
                  <a:lnTo>
                    <a:pt x="52318" y="192317"/>
                  </a:lnTo>
                  <a:lnTo>
                    <a:pt x="41511" y="194789"/>
                  </a:lnTo>
                  <a:lnTo>
                    <a:pt x="37622" y="195332"/>
                  </a:lnTo>
                  <a:lnTo>
                    <a:pt x="38345" y="194589"/>
                  </a:lnTo>
                  <a:lnTo>
                    <a:pt x="42143" y="192988"/>
                  </a:lnTo>
                  <a:lnTo>
                    <a:pt x="47991" y="193026"/>
                  </a:lnTo>
                  <a:lnTo>
                    <a:pt x="55206" y="194156"/>
                  </a:lnTo>
                  <a:lnTo>
                    <a:pt x="84150" y="201029"/>
                  </a:lnTo>
                  <a:lnTo>
                    <a:pt x="95891" y="203913"/>
                  </a:lnTo>
                  <a:lnTo>
                    <a:pt x="107034" y="206941"/>
                  </a:lnTo>
                  <a:lnTo>
                    <a:pt x="128259" y="213253"/>
                  </a:lnTo>
                  <a:lnTo>
                    <a:pt x="158850" y="223021"/>
                  </a:lnTo>
                  <a:lnTo>
                    <a:pt x="167797" y="228522"/>
                  </a:lnTo>
                  <a:lnTo>
                    <a:pt x="175973" y="235506"/>
                  </a:lnTo>
                  <a:lnTo>
                    <a:pt x="204978" y="265258"/>
                  </a:lnTo>
                  <a:lnTo>
                    <a:pt x="209603" y="274365"/>
                  </a:lnTo>
                  <a:lnTo>
                    <a:pt x="212685" y="284858"/>
                  </a:lnTo>
                  <a:lnTo>
                    <a:pt x="214741" y="296274"/>
                  </a:lnTo>
                  <a:lnTo>
                    <a:pt x="215005" y="307201"/>
                  </a:lnTo>
                  <a:lnTo>
                    <a:pt x="214078" y="317802"/>
                  </a:lnTo>
                  <a:lnTo>
                    <a:pt x="212353" y="328185"/>
                  </a:lnTo>
                  <a:lnTo>
                    <a:pt x="207887" y="336212"/>
                  </a:lnTo>
                  <a:lnTo>
                    <a:pt x="201595" y="342669"/>
                  </a:lnTo>
                  <a:lnTo>
                    <a:pt x="194083" y="348079"/>
                  </a:lnTo>
                  <a:lnTo>
                    <a:pt x="185760" y="352790"/>
                  </a:lnTo>
                  <a:lnTo>
                    <a:pt x="176895" y="357037"/>
                  </a:lnTo>
                  <a:lnTo>
                    <a:pt x="167669" y="360973"/>
                  </a:lnTo>
                  <a:lnTo>
                    <a:pt x="158203" y="364703"/>
                  </a:lnTo>
                  <a:lnTo>
                    <a:pt x="138841" y="371794"/>
                  </a:lnTo>
                  <a:lnTo>
                    <a:pt x="109299" y="382001"/>
                  </a:lnTo>
                  <a:lnTo>
                    <a:pt x="98288" y="384248"/>
                  </a:lnTo>
                  <a:lnTo>
                    <a:pt x="86526" y="385746"/>
                  </a:lnTo>
                  <a:lnTo>
                    <a:pt x="74264" y="386744"/>
                  </a:lnTo>
                  <a:lnTo>
                    <a:pt x="61667" y="386305"/>
                  </a:lnTo>
                  <a:lnTo>
                    <a:pt x="48849" y="384906"/>
                  </a:lnTo>
                  <a:lnTo>
                    <a:pt x="0" y="3688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09451" y="3971930"/>
            <a:ext cx="4416668" cy="800341"/>
            <a:chOff x="2009451" y="3971930"/>
            <a:chExt cx="4416668" cy="800341"/>
          </a:xfrm>
        </p:grpSpPr>
        <p:sp>
          <p:nvSpPr>
            <p:cNvPr id="7" name="Freeform 6"/>
            <p:cNvSpPr/>
            <p:nvPr/>
          </p:nvSpPr>
          <p:spPr>
            <a:xfrm>
              <a:off x="2009451" y="4287493"/>
              <a:ext cx="149218" cy="29844"/>
            </a:xfrm>
            <a:custGeom>
              <a:avLst/>
              <a:gdLst/>
              <a:ahLst/>
              <a:cxnLst/>
              <a:rect l="0" t="0" r="0" b="0"/>
              <a:pathLst>
                <a:path w="149218" h="29844">
                  <a:moveTo>
                    <a:pt x="0" y="0"/>
                  </a:moveTo>
                  <a:lnTo>
                    <a:pt x="55384" y="13846"/>
                  </a:lnTo>
                  <a:lnTo>
                    <a:pt x="66766" y="16968"/>
                  </a:lnTo>
                  <a:lnTo>
                    <a:pt x="88255" y="23384"/>
                  </a:lnTo>
                  <a:lnTo>
                    <a:pt x="99733" y="25537"/>
                  </a:lnTo>
                  <a:lnTo>
                    <a:pt x="111807" y="26973"/>
                  </a:lnTo>
                  <a:lnTo>
                    <a:pt x="149217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78041" y="4062910"/>
              <a:ext cx="227462" cy="314114"/>
            </a:xfrm>
            <a:custGeom>
              <a:avLst/>
              <a:gdLst/>
              <a:ahLst/>
              <a:cxnLst/>
              <a:rect l="0" t="0" r="0" b="0"/>
              <a:pathLst>
                <a:path w="227462" h="314114">
                  <a:moveTo>
                    <a:pt x="89530" y="5732"/>
                  </a:moveTo>
                  <a:lnTo>
                    <a:pt x="105373" y="451"/>
                  </a:lnTo>
                  <a:lnTo>
                    <a:pt x="115566" y="0"/>
                  </a:lnTo>
                  <a:lnTo>
                    <a:pt x="127889" y="806"/>
                  </a:lnTo>
                  <a:lnTo>
                    <a:pt x="141630" y="2448"/>
                  </a:lnTo>
                  <a:lnTo>
                    <a:pt x="155212" y="4648"/>
                  </a:lnTo>
                  <a:lnTo>
                    <a:pt x="168688" y="7220"/>
                  </a:lnTo>
                  <a:lnTo>
                    <a:pt x="182093" y="10040"/>
                  </a:lnTo>
                  <a:lnTo>
                    <a:pt x="193241" y="14131"/>
                  </a:lnTo>
                  <a:lnTo>
                    <a:pt x="202883" y="19068"/>
                  </a:lnTo>
                  <a:lnTo>
                    <a:pt x="211522" y="24571"/>
                  </a:lnTo>
                  <a:lnTo>
                    <a:pt x="216176" y="31555"/>
                  </a:lnTo>
                  <a:lnTo>
                    <a:pt x="218173" y="39527"/>
                  </a:lnTo>
                  <a:lnTo>
                    <a:pt x="218399" y="48157"/>
                  </a:lnTo>
                  <a:lnTo>
                    <a:pt x="216339" y="56122"/>
                  </a:lnTo>
                  <a:lnTo>
                    <a:pt x="212755" y="63642"/>
                  </a:lnTo>
                  <a:lnTo>
                    <a:pt x="208156" y="70866"/>
                  </a:lnTo>
                  <a:lnTo>
                    <a:pt x="201773" y="77893"/>
                  </a:lnTo>
                  <a:lnTo>
                    <a:pt x="194202" y="84788"/>
                  </a:lnTo>
                  <a:lnTo>
                    <a:pt x="185839" y="91595"/>
                  </a:lnTo>
                  <a:lnTo>
                    <a:pt x="176948" y="98344"/>
                  </a:lnTo>
                  <a:lnTo>
                    <a:pt x="158226" y="111738"/>
                  </a:lnTo>
                  <a:lnTo>
                    <a:pt x="155223" y="117299"/>
                  </a:lnTo>
                  <a:lnTo>
                    <a:pt x="156537" y="122112"/>
                  </a:lnTo>
                  <a:lnTo>
                    <a:pt x="160729" y="126425"/>
                  </a:lnTo>
                  <a:lnTo>
                    <a:pt x="167945" y="130406"/>
                  </a:lnTo>
                  <a:lnTo>
                    <a:pt x="177176" y="134166"/>
                  </a:lnTo>
                  <a:lnTo>
                    <a:pt x="187752" y="137778"/>
                  </a:lnTo>
                  <a:lnTo>
                    <a:pt x="198119" y="142396"/>
                  </a:lnTo>
                  <a:lnTo>
                    <a:pt x="208345" y="147686"/>
                  </a:lnTo>
                  <a:lnTo>
                    <a:pt x="218479" y="153422"/>
                  </a:lnTo>
                  <a:lnTo>
                    <a:pt x="224130" y="161668"/>
                  </a:lnTo>
                  <a:lnTo>
                    <a:pt x="226792" y="171587"/>
                  </a:lnTo>
                  <a:lnTo>
                    <a:pt x="227461" y="182620"/>
                  </a:lnTo>
                  <a:lnTo>
                    <a:pt x="225697" y="193292"/>
                  </a:lnTo>
                  <a:lnTo>
                    <a:pt x="222310" y="203722"/>
                  </a:lnTo>
                  <a:lnTo>
                    <a:pt x="217841" y="213992"/>
                  </a:lnTo>
                  <a:lnTo>
                    <a:pt x="212651" y="223049"/>
                  </a:lnTo>
                  <a:lnTo>
                    <a:pt x="206981" y="231297"/>
                  </a:lnTo>
                  <a:lnTo>
                    <a:pt x="200990" y="239007"/>
                  </a:lnTo>
                  <a:lnTo>
                    <a:pt x="192575" y="246357"/>
                  </a:lnTo>
                  <a:lnTo>
                    <a:pt x="182543" y="253468"/>
                  </a:lnTo>
                  <a:lnTo>
                    <a:pt x="171435" y="260419"/>
                  </a:lnTo>
                  <a:lnTo>
                    <a:pt x="160713" y="266159"/>
                  </a:lnTo>
                  <a:lnTo>
                    <a:pt x="150249" y="271090"/>
                  </a:lnTo>
                  <a:lnTo>
                    <a:pt x="139957" y="275484"/>
                  </a:lnTo>
                  <a:lnTo>
                    <a:pt x="116732" y="286260"/>
                  </a:lnTo>
                  <a:lnTo>
                    <a:pt x="104349" y="292228"/>
                  </a:lnTo>
                  <a:lnTo>
                    <a:pt x="91672" y="297313"/>
                  </a:lnTo>
                  <a:lnTo>
                    <a:pt x="78800" y="301808"/>
                  </a:lnTo>
                  <a:lnTo>
                    <a:pt x="65797" y="305909"/>
                  </a:lnTo>
                  <a:lnTo>
                    <a:pt x="52707" y="308644"/>
                  </a:lnTo>
                  <a:lnTo>
                    <a:pt x="39559" y="310467"/>
                  </a:lnTo>
                  <a:lnTo>
                    <a:pt x="0" y="3141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486945" y="4247702"/>
              <a:ext cx="198956" cy="109426"/>
            </a:xfrm>
            <a:custGeom>
              <a:avLst/>
              <a:gdLst/>
              <a:ahLst/>
              <a:cxnLst/>
              <a:rect l="0" t="0" r="0" b="0"/>
              <a:pathLst>
                <a:path w="198956" h="109426">
                  <a:moveTo>
                    <a:pt x="198955" y="0"/>
                  </a:moveTo>
                  <a:lnTo>
                    <a:pt x="157418" y="27692"/>
                  </a:lnTo>
                  <a:lnTo>
                    <a:pt x="146947" y="33935"/>
                  </a:lnTo>
                  <a:lnTo>
                    <a:pt x="135545" y="40309"/>
                  </a:lnTo>
                  <a:lnTo>
                    <a:pt x="123522" y="46768"/>
                  </a:lnTo>
                  <a:lnTo>
                    <a:pt x="112192" y="52180"/>
                  </a:lnTo>
                  <a:lnTo>
                    <a:pt x="101322" y="56892"/>
                  </a:lnTo>
                  <a:lnTo>
                    <a:pt x="90759" y="61140"/>
                  </a:lnTo>
                  <a:lnTo>
                    <a:pt x="81507" y="66182"/>
                  </a:lnTo>
                  <a:lnTo>
                    <a:pt x="73128" y="71754"/>
                  </a:lnTo>
                  <a:lnTo>
                    <a:pt x="65331" y="77680"/>
                  </a:lnTo>
                  <a:lnTo>
                    <a:pt x="56818" y="82735"/>
                  </a:lnTo>
                  <a:lnTo>
                    <a:pt x="47826" y="87210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36684" y="4237754"/>
              <a:ext cx="89531" cy="149218"/>
            </a:xfrm>
            <a:custGeom>
              <a:avLst/>
              <a:gdLst/>
              <a:ahLst/>
              <a:cxnLst/>
              <a:rect l="0" t="0" r="0" b="0"/>
              <a:pathLst>
                <a:path w="89531" h="149218">
                  <a:moveTo>
                    <a:pt x="0" y="0"/>
                  </a:moveTo>
                  <a:lnTo>
                    <a:pt x="13845" y="41538"/>
                  </a:lnTo>
                  <a:lnTo>
                    <a:pt x="19178" y="50903"/>
                  </a:lnTo>
                  <a:lnTo>
                    <a:pt x="26049" y="60463"/>
                  </a:lnTo>
                  <a:lnTo>
                    <a:pt x="33945" y="70152"/>
                  </a:lnTo>
                  <a:lnTo>
                    <a:pt x="41420" y="81033"/>
                  </a:lnTo>
                  <a:lnTo>
                    <a:pt x="48614" y="92708"/>
                  </a:lnTo>
                  <a:lnTo>
                    <a:pt x="55621" y="104912"/>
                  </a:lnTo>
                  <a:lnTo>
                    <a:pt x="62503" y="115259"/>
                  </a:lnTo>
                  <a:lnTo>
                    <a:pt x="69301" y="124368"/>
                  </a:lnTo>
                  <a:lnTo>
                    <a:pt x="89530" y="1492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85900" y="3971930"/>
              <a:ext cx="169114" cy="113309"/>
            </a:xfrm>
            <a:custGeom>
              <a:avLst/>
              <a:gdLst/>
              <a:ahLst/>
              <a:cxnLst/>
              <a:rect l="0" t="0" r="0" b="0"/>
              <a:pathLst>
                <a:path w="169114" h="113309">
                  <a:moveTo>
                    <a:pt x="0" y="17130"/>
                  </a:moveTo>
                  <a:lnTo>
                    <a:pt x="15843" y="6568"/>
                  </a:lnTo>
                  <a:lnTo>
                    <a:pt x="24931" y="3457"/>
                  </a:lnTo>
                  <a:lnTo>
                    <a:pt x="35411" y="1382"/>
                  </a:lnTo>
                  <a:lnTo>
                    <a:pt x="46819" y="0"/>
                  </a:lnTo>
                  <a:lnTo>
                    <a:pt x="57740" y="183"/>
                  </a:lnTo>
                  <a:lnTo>
                    <a:pt x="68337" y="1411"/>
                  </a:lnTo>
                  <a:lnTo>
                    <a:pt x="78717" y="3334"/>
                  </a:lnTo>
                  <a:lnTo>
                    <a:pt x="87848" y="6827"/>
                  </a:lnTo>
                  <a:lnTo>
                    <a:pt x="96146" y="11367"/>
                  </a:lnTo>
                  <a:lnTo>
                    <a:pt x="103889" y="16604"/>
                  </a:lnTo>
                  <a:lnTo>
                    <a:pt x="109050" y="25621"/>
                  </a:lnTo>
                  <a:lnTo>
                    <a:pt x="112491" y="37160"/>
                  </a:lnTo>
                  <a:lnTo>
                    <a:pt x="114785" y="50379"/>
                  </a:lnTo>
                  <a:lnTo>
                    <a:pt x="114104" y="62507"/>
                  </a:lnTo>
                  <a:lnTo>
                    <a:pt x="111440" y="73909"/>
                  </a:lnTo>
                  <a:lnTo>
                    <a:pt x="107452" y="84826"/>
                  </a:lnTo>
                  <a:lnTo>
                    <a:pt x="100373" y="93209"/>
                  </a:lnTo>
                  <a:lnTo>
                    <a:pt x="91232" y="99903"/>
                  </a:lnTo>
                  <a:lnTo>
                    <a:pt x="80717" y="105471"/>
                  </a:lnTo>
                  <a:lnTo>
                    <a:pt x="69286" y="109184"/>
                  </a:lnTo>
                  <a:lnTo>
                    <a:pt x="57244" y="111658"/>
                  </a:lnTo>
                  <a:lnTo>
                    <a:pt x="44795" y="113308"/>
                  </a:lnTo>
                  <a:lnTo>
                    <a:pt x="34284" y="112197"/>
                  </a:lnTo>
                  <a:lnTo>
                    <a:pt x="25067" y="109246"/>
                  </a:lnTo>
                  <a:lnTo>
                    <a:pt x="16711" y="105068"/>
                  </a:lnTo>
                  <a:lnTo>
                    <a:pt x="12246" y="98967"/>
                  </a:lnTo>
                  <a:lnTo>
                    <a:pt x="10375" y="91583"/>
                  </a:lnTo>
                  <a:lnTo>
                    <a:pt x="10233" y="83345"/>
                  </a:lnTo>
                  <a:lnTo>
                    <a:pt x="14559" y="76748"/>
                  </a:lnTo>
                  <a:lnTo>
                    <a:pt x="21864" y="71244"/>
                  </a:lnTo>
                  <a:lnTo>
                    <a:pt x="31156" y="66470"/>
                  </a:lnTo>
                  <a:lnTo>
                    <a:pt x="42877" y="63287"/>
                  </a:lnTo>
                  <a:lnTo>
                    <a:pt x="56218" y="61165"/>
                  </a:lnTo>
                  <a:lnTo>
                    <a:pt x="70638" y="59750"/>
                  </a:lnTo>
                  <a:lnTo>
                    <a:pt x="83567" y="59913"/>
                  </a:lnTo>
                  <a:lnTo>
                    <a:pt x="95503" y="61126"/>
                  </a:lnTo>
                  <a:lnTo>
                    <a:pt x="106776" y="63040"/>
                  </a:lnTo>
                  <a:lnTo>
                    <a:pt x="118712" y="64316"/>
                  </a:lnTo>
                  <a:lnTo>
                    <a:pt x="131091" y="65167"/>
                  </a:lnTo>
                  <a:lnTo>
                    <a:pt x="169113" y="668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95326" y="4377023"/>
              <a:ext cx="119374" cy="248696"/>
            </a:xfrm>
            <a:custGeom>
              <a:avLst/>
              <a:gdLst/>
              <a:ahLst/>
              <a:cxnLst/>
              <a:rect l="0" t="0" r="0" b="0"/>
              <a:pathLst>
                <a:path w="119374" h="248696">
                  <a:moveTo>
                    <a:pt x="119373" y="0"/>
                  </a:moveTo>
                  <a:lnTo>
                    <a:pt x="105527" y="41538"/>
                  </a:lnTo>
                  <a:lnTo>
                    <a:pt x="102405" y="52008"/>
                  </a:lnTo>
                  <a:lnTo>
                    <a:pt x="95989" y="75433"/>
                  </a:lnTo>
                  <a:lnTo>
                    <a:pt x="90520" y="88974"/>
                  </a:lnTo>
                  <a:lnTo>
                    <a:pt x="83558" y="103529"/>
                  </a:lnTo>
                  <a:lnTo>
                    <a:pt x="75601" y="118758"/>
                  </a:lnTo>
                  <a:lnTo>
                    <a:pt x="57917" y="150417"/>
                  </a:lnTo>
                  <a:lnTo>
                    <a:pt x="48559" y="166597"/>
                  </a:lnTo>
                  <a:lnTo>
                    <a:pt x="32266" y="196364"/>
                  </a:lnTo>
                  <a:lnTo>
                    <a:pt x="0" y="2486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36664" y="4078590"/>
              <a:ext cx="321664" cy="371566"/>
            </a:xfrm>
            <a:custGeom>
              <a:avLst/>
              <a:gdLst/>
              <a:ahLst/>
              <a:cxnLst/>
              <a:rect l="0" t="0" r="0" b="0"/>
              <a:pathLst>
                <a:path w="321664" h="371566">
                  <a:moveTo>
                    <a:pt x="126730" y="0"/>
                  </a:moveTo>
                  <a:lnTo>
                    <a:pt x="116168" y="15843"/>
                  </a:lnTo>
                  <a:lnTo>
                    <a:pt x="102140" y="35411"/>
                  </a:lnTo>
                  <a:lnTo>
                    <a:pt x="57583" y="95790"/>
                  </a:lnTo>
                  <a:lnTo>
                    <a:pt x="42206" y="117734"/>
                  </a:lnTo>
                  <a:lnTo>
                    <a:pt x="35011" y="130439"/>
                  </a:lnTo>
                  <a:lnTo>
                    <a:pt x="28003" y="144435"/>
                  </a:lnTo>
                  <a:lnTo>
                    <a:pt x="21121" y="159293"/>
                  </a:lnTo>
                  <a:lnTo>
                    <a:pt x="15427" y="174724"/>
                  </a:lnTo>
                  <a:lnTo>
                    <a:pt x="10527" y="190538"/>
                  </a:lnTo>
                  <a:lnTo>
                    <a:pt x="6154" y="206608"/>
                  </a:lnTo>
                  <a:lnTo>
                    <a:pt x="3239" y="222847"/>
                  </a:lnTo>
                  <a:lnTo>
                    <a:pt x="1295" y="239200"/>
                  </a:lnTo>
                  <a:lnTo>
                    <a:pt x="0" y="255628"/>
                  </a:lnTo>
                  <a:lnTo>
                    <a:pt x="241" y="271002"/>
                  </a:lnTo>
                  <a:lnTo>
                    <a:pt x="1508" y="285672"/>
                  </a:lnTo>
                  <a:lnTo>
                    <a:pt x="3457" y="299874"/>
                  </a:lnTo>
                  <a:lnTo>
                    <a:pt x="6968" y="312657"/>
                  </a:lnTo>
                  <a:lnTo>
                    <a:pt x="11518" y="324495"/>
                  </a:lnTo>
                  <a:lnTo>
                    <a:pt x="16763" y="335704"/>
                  </a:lnTo>
                  <a:lnTo>
                    <a:pt x="24680" y="344281"/>
                  </a:lnTo>
                  <a:lnTo>
                    <a:pt x="34380" y="351104"/>
                  </a:lnTo>
                  <a:lnTo>
                    <a:pt x="45268" y="356759"/>
                  </a:lnTo>
                  <a:lnTo>
                    <a:pt x="56947" y="361634"/>
                  </a:lnTo>
                  <a:lnTo>
                    <a:pt x="69155" y="365989"/>
                  </a:lnTo>
                  <a:lnTo>
                    <a:pt x="81715" y="369998"/>
                  </a:lnTo>
                  <a:lnTo>
                    <a:pt x="95614" y="371565"/>
                  </a:lnTo>
                  <a:lnTo>
                    <a:pt x="110408" y="371505"/>
                  </a:lnTo>
                  <a:lnTo>
                    <a:pt x="125796" y="370359"/>
                  </a:lnTo>
                  <a:lnTo>
                    <a:pt x="140476" y="367385"/>
                  </a:lnTo>
                  <a:lnTo>
                    <a:pt x="154685" y="363191"/>
                  </a:lnTo>
                  <a:lnTo>
                    <a:pt x="192857" y="349674"/>
                  </a:lnTo>
                  <a:lnTo>
                    <a:pt x="203974" y="345858"/>
                  </a:lnTo>
                  <a:lnTo>
                    <a:pt x="215806" y="339998"/>
                  </a:lnTo>
                  <a:lnTo>
                    <a:pt x="228116" y="332775"/>
                  </a:lnTo>
                  <a:lnTo>
                    <a:pt x="240744" y="324643"/>
                  </a:lnTo>
                  <a:lnTo>
                    <a:pt x="251373" y="317012"/>
                  </a:lnTo>
                  <a:lnTo>
                    <a:pt x="260669" y="309714"/>
                  </a:lnTo>
                  <a:lnTo>
                    <a:pt x="269078" y="302637"/>
                  </a:lnTo>
                  <a:lnTo>
                    <a:pt x="276894" y="294604"/>
                  </a:lnTo>
                  <a:lnTo>
                    <a:pt x="284315" y="285933"/>
                  </a:lnTo>
                  <a:lnTo>
                    <a:pt x="291473" y="276836"/>
                  </a:lnTo>
                  <a:lnTo>
                    <a:pt x="298456" y="266350"/>
                  </a:lnTo>
                  <a:lnTo>
                    <a:pt x="305322" y="254938"/>
                  </a:lnTo>
                  <a:lnTo>
                    <a:pt x="312110" y="242909"/>
                  </a:lnTo>
                  <a:lnTo>
                    <a:pt x="316635" y="230468"/>
                  </a:lnTo>
                  <a:lnTo>
                    <a:pt x="319652" y="217753"/>
                  </a:lnTo>
                  <a:lnTo>
                    <a:pt x="321663" y="204855"/>
                  </a:lnTo>
                  <a:lnTo>
                    <a:pt x="320793" y="194046"/>
                  </a:lnTo>
                  <a:lnTo>
                    <a:pt x="318003" y="184630"/>
                  </a:lnTo>
                  <a:lnTo>
                    <a:pt x="313932" y="176141"/>
                  </a:lnTo>
                  <a:lnTo>
                    <a:pt x="306797" y="171587"/>
                  </a:lnTo>
                  <a:lnTo>
                    <a:pt x="297618" y="169657"/>
                  </a:lnTo>
                  <a:lnTo>
                    <a:pt x="287078" y="169475"/>
                  </a:lnTo>
                  <a:lnTo>
                    <a:pt x="275631" y="171565"/>
                  </a:lnTo>
                  <a:lnTo>
                    <a:pt x="263577" y="175168"/>
                  </a:lnTo>
                  <a:lnTo>
                    <a:pt x="251121" y="179781"/>
                  </a:lnTo>
                  <a:lnTo>
                    <a:pt x="239501" y="186173"/>
                  </a:lnTo>
                  <a:lnTo>
                    <a:pt x="228437" y="193749"/>
                  </a:lnTo>
                  <a:lnTo>
                    <a:pt x="217747" y="202116"/>
                  </a:lnTo>
                  <a:lnTo>
                    <a:pt x="208408" y="209905"/>
                  </a:lnTo>
                  <a:lnTo>
                    <a:pt x="199972" y="217308"/>
                  </a:lnTo>
                  <a:lnTo>
                    <a:pt x="184704" y="231429"/>
                  </a:lnTo>
                  <a:lnTo>
                    <a:pt x="170549" y="245073"/>
                  </a:lnTo>
                  <a:lnTo>
                    <a:pt x="163680" y="254018"/>
                  </a:lnTo>
                  <a:lnTo>
                    <a:pt x="156890" y="264402"/>
                  </a:lnTo>
                  <a:lnTo>
                    <a:pt x="150152" y="275745"/>
                  </a:lnTo>
                  <a:lnTo>
                    <a:pt x="144555" y="286624"/>
                  </a:lnTo>
                  <a:lnTo>
                    <a:pt x="139719" y="297192"/>
                  </a:lnTo>
                  <a:lnTo>
                    <a:pt x="126730" y="358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72297" y="4204387"/>
              <a:ext cx="291656" cy="428537"/>
            </a:xfrm>
            <a:custGeom>
              <a:avLst/>
              <a:gdLst/>
              <a:ahLst/>
              <a:cxnLst/>
              <a:rect l="0" t="0" r="0" b="0"/>
              <a:pathLst>
                <a:path w="291656" h="428537">
                  <a:moveTo>
                    <a:pt x="49739" y="53263"/>
                  </a:moveTo>
                  <a:lnTo>
                    <a:pt x="44458" y="69106"/>
                  </a:lnTo>
                  <a:lnTo>
                    <a:pt x="44008" y="77088"/>
                  </a:lnTo>
                  <a:lnTo>
                    <a:pt x="44813" y="85726"/>
                  </a:lnTo>
                  <a:lnTo>
                    <a:pt x="46455" y="94800"/>
                  </a:lnTo>
                  <a:lnTo>
                    <a:pt x="49760" y="103061"/>
                  </a:lnTo>
                  <a:lnTo>
                    <a:pt x="54174" y="110778"/>
                  </a:lnTo>
                  <a:lnTo>
                    <a:pt x="59328" y="118134"/>
                  </a:lnTo>
                  <a:lnTo>
                    <a:pt x="68290" y="121932"/>
                  </a:lnTo>
                  <a:lnTo>
                    <a:pt x="79791" y="123359"/>
                  </a:lnTo>
                  <a:lnTo>
                    <a:pt x="92985" y="123205"/>
                  </a:lnTo>
                  <a:lnTo>
                    <a:pt x="105097" y="121997"/>
                  </a:lnTo>
                  <a:lnTo>
                    <a:pt x="116488" y="120087"/>
                  </a:lnTo>
                  <a:lnTo>
                    <a:pt x="127398" y="117708"/>
                  </a:lnTo>
                  <a:lnTo>
                    <a:pt x="136881" y="113911"/>
                  </a:lnTo>
                  <a:lnTo>
                    <a:pt x="145415" y="109169"/>
                  </a:lnTo>
                  <a:lnTo>
                    <a:pt x="153314" y="103797"/>
                  </a:lnTo>
                  <a:lnTo>
                    <a:pt x="163001" y="98005"/>
                  </a:lnTo>
                  <a:lnTo>
                    <a:pt x="173881" y="91934"/>
                  </a:lnTo>
                  <a:lnTo>
                    <a:pt x="185555" y="85675"/>
                  </a:lnTo>
                  <a:lnTo>
                    <a:pt x="195549" y="79292"/>
                  </a:lnTo>
                  <a:lnTo>
                    <a:pt x="204422" y="72826"/>
                  </a:lnTo>
                  <a:lnTo>
                    <a:pt x="212548" y="66305"/>
                  </a:lnTo>
                  <a:lnTo>
                    <a:pt x="220175" y="59747"/>
                  </a:lnTo>
                  <a:lnTo>
                    <a:pt x="227472" y="53164"/>
                  </a:lnTo>
                  <a:lnTo>
                    <a:pt x="241473" y="39955"/>
                  </a:lnTo>
                  <a:lnTo>
                    <a:pt x="255064" y="26716"/>
                  </a:lnTo>
                  <a:lnTo>
                    <a:pt x="261783" y="18985"/>
                  </a:lnTo>
                  <a:lnTo>
                    <a:pt x="268474" y="10516"/>
                  </a:lnTo>
                  <a:lnTo>
                    <a:pt x="275145" y="1553"/>
                  </a:lnTo>
                  <a:lnTo>
                    <a:pt x="280697" y="0"/>
                  </a:lnTo>
                  <a:lnTo>
                    <a:pt x="285504" y="3385"/>
                  </a:lnTo>
                  <a:lnTo>
                    <a:pt x="289814" y="10063"/>
                  </a:lnTo>
                  <a:lnTo>
                    <a:pt x="291582" y="18936"/>
                  </a:lnTo>
                  <a:lnTo>
                    <a:pt x="291655" y="29273"/>
                  </a:lnTo>
                  <a:lnTo>
                    <a:pt x="290599" y="40586"/>
                  </a:lnTo>
                  <a:lnTo>
                    <a:pt x="288789" y="53654"/>
                  </a:lnTo>
                  <a:lnTo>
                    <a:pt x="265157" y="193388"/>
                  </a:lnTo>
                  <a:lnTo>
                    <a:pt x="261880" y="209682"/>
                  </a:lnTo>
                  <a:lnTo>
                    <a:pt x="258590" y="223861"/>
                  </a:lnTo>
                  <a:lnTo>
                    <a:pt x="255292" y="236629"/>
                  </a:lnTo>
                  <a:lnTo>
                    <a:pt x="251987" y="248457"/>
                  </a:lnTo>
                  <a:lnTo>
                    <a:pt x="245369" y="270442"/>
                  </a:lnTo>
                  <a:lnTo>
                    <a:pt x="242056" y="283158"/>
                  </a:lnTo>
                  <a:lnTo>
                    <a:pt x="235428" y="312024"/>
                  </a:lnTo>
                  <a:lnTo>
                    <a:pt x="229903" y="325248"/>
                  </a:lnTo>
                  <a:lnTo>
                    <a:pt x="222903" y="337380"/>
                  </a:lnTo>
                  <a:lnTo>
                    <a:pt x="200156" y="370297"/>
                  </a:lnTo>
                  <a:lnTo>
                    <a:pt x="193124" y="380676"/>
                  </a:lnTo>
                  <a:lnTo>
                    <a:pt x="184015" y="389806"/>
                  </a:lnTo>
                  <a:lnTo>
                    <a:pt x="173521" y="398104"/>
                  </a:lnTo>
                  <a:lnTo>
                    <a:pt x="162103" y="405846"/>
                  </a:lnTo>
                  <a:lnTo>
                    <a:pt x="151176" y="412113"/>
                  </a:lnTo>
                  <a:lnTo>
                    <a:pt x="140575" y="417396"/>
                  </a:lnTo>
                  <a:lnTo>
                    <a:pt x="130192" y="422024"/>
                  </a:lnTo>
                  <a:lnTo>
                    <a:pt x="118849" y="425109"/>
                  </a:lnTo>
                  <a:lnTo>
                    <a:pt x="106865" y="427165"/>
                  </a:lnTo>
                  <a:lnTo>
                    <a:pt x="94455" y="428536"/>
                  </a:lnTo>
                  <a:lnTo>
                    <a:pt x="82866" y="427240"/>
                  </a:lnTo>
                  <a:lnTo>
                    <a:pt x="71823" y="424165"/>
                  </a:lnTo>
                  <a:lnTo>
                    <a:pt x="61146" y="419904"/>
                  </a:lnTo>
                  <a:lnTo>
                    <a:pt x="49607" y="414853"/>
                  </a:lnTo>
                  <a:lnTo>
                    <a:pt x="0" y="3914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750313" y="4357127"/>
              <a:ext cx="79583" cy="338226"/>
            </a:xfrm>
            <a:custGeom>
              <a:avLst/>
              <a:gdLst/>
              <a:ahLst/>
              <a:cxnLst/>
              <a:rect l="0" t="0" r="0" b="0"/>
              <a:pathLst>
                <a:path w="79583" h="338226">
                  <a:moveTo>
                    <a:pt x="79582" y="0"/>
                  </a:moveTo>
                  <a:lnTo>
                    <a:pt x="79582" y="55384"/>
                  </a:lnTo>
                  <a:lnTo>
                    <a:pt x="78477" y="66766"/>
                  </a:lnTo>
                  <a:lnTo>
                    <a:pt x="76635" y="77670"/>
                  </a:lnTo>
                  <a:lnTo>
                    <a:pt x="74301" y="88255"/>
                  </a:lnTo>
                  <a:lnTo>
                    <a:pt x="72745" y="100839"/>
                  </a:lnTo>
                  <a:lnTo>
                    <a:pt x="71709" y="114755"/>
                  </a:lnTo>
                  <a:lnTo>
                    <a:pt x="71017" y="129558"/>
                  </a:lnTo>
                  <a:lnTo>
                    <a:pt x="69451" y="143848"/>
                  </a:lnTo>
                  <a:lnTo>
                    <a:pt x="67301" y="157796"/>
                  </a:lnTo>
                  <a:lnTo>
                    <a:pt x="64763" y="171516"/>
                  </a:lnTo>
                  <a:lnTo>
                    <a:pt x="61965" y="183979"/>
                  </a:lnTo>
                  <a:lnTo>
                    <a:pt x="58995" y="195603"/>
                  </a:lnTo>
                  <a:lnTo>
                    <a:pt x="55910" y="206669"/>
                  </a:lnTo>
                  <a:lnTo>
                    <a:pt x="49534" y="227806"/>
                  </a:lnTo>
                  <a:lnTo>
                    <a:pt x="46286" y="238085"/>
                  </a:lnTo>
                  <a:lnTo>
                    <a:pt x="41910" y="248253"/>
                  </a:lnTo>
                  <a:lnTo>
                    <a:pt x="36783" y="258349"/>
                  </a:lnTo>
                  <a:lnTo>
                    <a:pt x="31154" y="268394"/>
                  </a:lnTo>
                  <a:lnTo>
                    <a:pt x="26296" y="278408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49269" y="4093189"/>
              <a:ext cx="318330" cy="306238"/>
            </a:xfrm>
            <a:custGeom>
              <a:avLst/>
              <a:gdLst/>
              <a:ahLst/>
              <a:cxnLst/>
              <a:rect l="0" t="0" r="0" b="0"/>
              <a:pathLst>
                <a:path w="318330" h="306238">
                  <a:moveTo>
                    <a:pt x="0" y="35140"/>
                  </a:moveTo>
                  <a:lnTo>
                    <a:pt x="10561" y="24578"/>
                  </a:lnTo>
                  <a:lnTo>
                    <a:pt x="16988" y="20361"/>
                  </a:lnTo>
                  <a:lnTo>
                    <a:pt x="24589" y="16445"/>
                  </a:lnTo>
                  <a:lnTo>
                    <a:pt x="32972" y="12729"/>
                  </a:lnTo>
                  <a:lnTo>
                    <a:pt x="42982" y="10251"/>
                  </a:lnTo>
                  <a:lnTo>
                    <a:pt x="54077" y="8599"/>
                  </a:lnTo>
                  <a:lnTo>
                    <a:pt x="65894" y="7498"/>
                  </a:lnTo>
                  <a:lnTo>
                    <a:pt x="78194" y="5659"/>
                  </a:lnTo>
                  <a:lnTo>
                    <a:pt x="90815" y="3328"/>
                  </a:lnTo>
                  <a:lnTo>
                    <a:pt x="103650" y="668"/>
                  </a:lnTo>
                  <a:lnTo>
                    <a:pt x="115523" y="0"/>
                  </a:lnTo>
                  <a:lnTo>
                    <a:pt x="126754" y="660"/>
                  </a:lnTo>
                  <a:lnTo>
                    <a:pt x="137557" y="2205"/>
                  </a:lnTo>
                  <a:lnTo>
                    <a:pt x="149181" y="4341"/>
                  </a:lnTo>
                  <a:lnTo>
                    <a:pt x="161351" y="6870"/>
                  </a:lnTo>
                  <a:lnTo>
                    <a:pt x="173886" y="9661"/>
                  </a:lnTo>
                  <a:lnTo>
                    <a:pt x="184453" y="13733"/>
                  </a:lnTo>
                  <a:lnTo>
                    <a:pt x="193708" y="18658"/>
                  </a:lnTo>
                  <a:lnTo>
                    <a:pt x="202089" y="24151"/>
                  </a:lnTo>
                  <a:lnTo>
                    <a:pt x="209887" y="31130"/>
                  </a:lnTo>
                  <a:lnTo>
                    <a:pt x="217296" y="39099"/>
                  </a:lnTo>
                  <a:lnTo>
                    <a:pt x="224446" y="47727"/>
                  </a:lnTo>
                  <a:lnTo>
                    <a:pt x="230318" y="57900"/>
                  </a:lnTo>
                  <a:lnTo>
                    <a:pt x="235338" y="69104"/>
                  </a:lnTo>
                  <a:lnTo>
                    <a:pt x="239790" y="80994"/>
                  </a:lnTo>
                  <a:lnTo>
                    <a:pt x="241653" y="94447"/>
                  </a:lnTo>
                  <a:lnTo>
                    <a:pt x="241789" y="108943"/>
                  </a:lnTo>
                  <a:lnTo>
                    <a:pt x="240775" y="124133"/>
                  </a:lnTo>
                  <a:lnTo>
                    <a:pt x="238993" y="137576"/>
                  </a:lnTo>
                  <a:lnTo>
                    <a:pt x="236700" y="149853"/>
                  </a:lnTo>
                  <a:lnTo>
                    <a:pt x="234066" y="161354"/>
                  </a:lnTo>
                  <a:lnTo>
                    <a:pt x="230100" y="174548"/>
                  </a:lnTo>
                  <a:lnTo>
                    <a:pt x="225245" y="188870"/>
                  </a:lnTo>
                  <a:lnTo>
                    <a:pt x="219797" y="203945"/>
                  </a:lnTo>
                  <a:lnTo>
                    <a:pt x="213955" y="216206"/>
                  </a:lnTo>
                  <a:lnTo>
                    <a:pt x="207850" y="226590"/>
                  </a:lnTo>
                  <a:lnTo>
                    <a:pt x="201569" y="235724"/>
                  </a:lnTo>
                  <a:lnTo>
                    <a:pt x="195171" y="244023"/>
                  </a:lnTo>
                  <a:lnTo>
                    <a:pt x="188695" y="251767"/>
                  </a:lnTo>
                  <a:lnTo>
                    <a:pt x="182167" y="259140"/>
                  </a:lnTo>
                  <a:lnTo>
                    <a:pt x="166072" y="276175"/>
                  </a:lnTo>
                  <a:lnTo>
                    <a:pt x="157137" y="285360"/>
                  </a:lnTo>
                  <a:lnTo>
                    <a:pt x="146760" y="292589"/>
                  </a:lnTo>
                  <a:lnTo>
                    <a:pt x="135420" y="298513"/>
                  </a:lnTo>
                  <a:lnTo>
                    <a:pt x="123439" y="303568"/>
                  </a:lnTo>
                  <a:lnTo>
                    <a:pt x="112136" y="305832"/>
                  </a:lnTo>
                  <a:lnTo>
                    <a:pt x="101285" y="306237"/>
                  </a:lnTo>
                  <a:lnTo>
                    <a:pt x="90735" y="305401"/>
                  </a:lnTo>
                  <a:lnTo>
                    <a:pt x="84806" y="300423"/>
                  </a:lnTo>
                  <a:lnTo>
                    <a:pt x="81960" y="292683"/>
                  </a:lnTo>
                  <a:lnTo>
                    <a:pt x="81167" y="283101"/>
                  </a:lnTo>
                  <a:lnTo>
                    <a:pt x="82849" y="274503"/>
                  </a:lnTo>
                  <a:lnTo>
                    <a:pt x="86181" y="266560"/>
                  </a:lnTo>
                  <a:lnTo>
                    <a:pt x="90613" y="259055"/>
                  </a:lnTo>
                  <a:lnTo>
                    <a:pt x="95779" y="251840"/>
                  </a:lnTo>
                  <a:lnTo>
                    <a:pt x="101432" y="244820"/>
                  </a:lnTo>
                  <a:lnTo>
                    <a:pt x="107413" y="237929"/>
                  </a:lnTo>
                  <a:lnTo>
                    <a:pt x="114715" y="232230"/>
                  </a:lnTo>
                  <a:lnTo>
                    <a:pt x="122899" y="227325"/>
                  </a:lnTo>
                  <a:lnTo>
                    <a:pt x="131672" y="222950"/>
                  </a:lnTo>
                  <a:lnTo>
                    <a:pt x="140836" y="218928"/>
                  </a:lnTo>
                  <a:lnTo>
                    <a:pt x="150261" y="215141"/>
                  </a:lnTo>
                  <a:lnTo>
                    <a:pt x="159861" y="211511"/>
                  </a:lnTo>
                  <a:lnTo>
                    <a:pt x="171787" y="210197"/>
                  </a:lnTo>
                  <a:lnTo>
                    <a:pt x="185264" y="210425"/>
                  </a:lnTo>
                  <a:lnTo>
                    <a:pt x="199775" y="211683"/>
                  </a:lnTo>
                  <a:lnTo>
                    <a:pt x="213871" y="214733"/>
                  </a:lnTo>
                  <a:lnTo>
                    <a:pt x="227689" y="218976"/>
                  </a:lnTo>
                  <a:lnTo>
                    <a:pt x="241323" y="224016"/>
                  </a:lnTo>
                  <a:lnTo>
                    <a:pt x="252622" y="229586"/>
                  </a:lnTo>
                  <a:lnTo>
                    <a:pt x="262366" y="235510"/>
                  </a:lnTo>
                  <a:lnTo>
                    <a:pt x="280192" y="247988"/>
                  </a:lnTo>
                  <a:lnTo>
                    <a:pt x="318329" y="2738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26762" y="4377023"/>
              <a:ext cx="59278" cy="318330"/>
            </a:xfrm>
            <a:custGeom>
              <a:avLst/>
              <a:gdLst/>
              <a:ahLst/>
              <a:cxnLst/>
              <a:rect l="0" t="0" r="0" b="0"/>
              <a:pathLst>
                <a:path w="59278" h="318330">
                  <a:moveTo>
                    <a:pt x="49739" y="0"/>
                  </a:moveTo>
                  <a:lnTo>
                    <a:pt x="55020" y="21124"/>
                  </a:lnTo>
                  <a:lnTo>
                    <a:pt x="56575" y="31767"/>
                  </a:lnTo>
                  <a:lnTo>
                    <a:pt x="57613" y="43285"/>
                  </a:lnTo>
                  <a:lnTo>
                    <a:pt x="58304" y="55384"/>
                  </a:lnTo>
                  <a:lnTo>
                    <a:pt x="59072" y="83565"/>
                  </a:lnTo>
                  <a:lnTo>
                    <a:pt x="59277" y="98817"/>
                  </a:lnTo>
                  <a:lnTo>
                    <a:pt x="58308" y="113406"/>
                  </a:lnTo>
                  <a:lnTo>
                    <a:pt x="56557" y="127553"/>
                  </a:lnTo>
                  <a:lnTo>
                    <a:pt x="54285" y="141407"/>
                  </a:lnTo>
                  <a:lnTo>
                    <a:pt x="51664" y="155063"/>
                  </a:lnTo>
                  <a:lnTo>
                    <a:pt x="45805" y="182027"/>
                  </a:lnTo>
                  <a:lnTo>
                    <a:pt x="29762" y="248649"/>
                  </a:lnTo>
                  <a:lnTo>
                    <a:pt x="26473" y="261928"/>
                  </a:lnTo>
                  <a:lnTo>
                    <a:pt x="22070" y="274096"/>
                  </a:lnTo>
                  <a:lnTo>
                    <a:pt x="16924" y="285524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74934" y="4088538"/>
              <a:ext cx="79584" cy="397912"/>
            </a:xfrm>
            <a:custGeom>
              <a:avLst/>
              <a:gdLst/>
              <a:ahLst/>
              <a:cxnLst/>
              <a:rect l="0" t="0" r="0" b="0"/>
              <a:pathLst>
                <a:path w="79584" h="397912">
                  <a:moveTo>
                    <a:pt x="79583" y="0"/>
                  </a:moveTo>
                  <a:lnTo>
                    <a:pt x="74302" y="21123"/>
                  </a:lnTo>
                  <a:lnTo>
                    <a:pt x="68762" y="46231"/>
                  </a:lnTo>
                  <a:lnTo>
                    <a:pt x="65737" y="60664"/>
                  </a:lnTo>
                  <a:lnTo>
                    <a:pt x="62615" y="73602"/>
                  </a:lnTo>
                  <a:lnTo>
                    <a:pt x="59429" y="85543"/>
                  </a:lnTo>
                  <a:lnTo>
                    <a:pt x="56199" y="96819"/>
                  </a:lnTo>
                  <a:lnTo>
                    <a:pt x="52940" y="112074"/>
                  </a:lnTo>
                  <a:lnTo>
                    <a:pt x="49662" y="129982"/>
                  </a:lnTo>
                  <a:lnTo>
                    <a:pt x="46372" y="149657"/>
                  </a:lnTo>
                  <a:lnTo>
                    <a:pt x="43073" y="166090"/>
                  </a:lnTo>
                  <a:lnTo>
                    <a:pt x="39769" y="180361"/>
                  </a:lnTo>
                  <a:lnTo>
                    <a:pt x="36460" y="193190"/>
                  </a:lnTo>
                  <a:lnTo>
                    <a:pt x="34255" y="206165"/>
                  </a:lnTo>
                  <a:lnTo>
                    <a:pt x="32784" y="219236"/>
                  </a:lnTo>
                  <a:lnTo>
                    <a:pt x="31804" y="232371"/>
                  </a:lnTo>
                  <a:lnTo>
                    <a:pt x="30045" y="244444"/>
                  </a:lnTo>
                  <a:lnTo>
                    <a:pt x="27767" y="255809"/>
                  </a:lnTo>
                  <a:lnTo>
                    <a:pt x="25143" y="266701"/>
                  </a:lnTo>
                  <a:lnTo>
                    <a:pt x="22289" y="277278"/>
                  </a:lnTo>
                  <a:lnTo>
                    <a:pt x="16170" y="297873"/>
                  </a:lnTo>
                  <a:lnTo>
                    <a:pt x="14096" y="310218"/>
                  </a:lnTo>
                  <a:lnTo>
                    <a:pt x="12713" y="323975"/>
                  </a:lnTo>
                  <a:lnTo>
                    <a:pt x="11792" y="338672"/>
                  </a:lnTo>
                  <a:lnTo>
                    <a:pt x="10072" y="351787"/>
                  </a:lnTo>
                  <a:lnTo>
                    <a:pt x="7820" y="363846"/>
                  </a:lnTo>
                  <a:lnTo>
                    <a:pt x="0" y="397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78589" y="4088538"/>
              <a:ext cx="146085" cy="109426"/>
            </a:xfrm>
            <a:custGeom>
              <a:avLst/>
              <a:gdLst/>
              <a:ahLst/>
              <a:cxnLst/>
              <a:rect l="0" t="0" r="0" b="0"/>
              <a:pathLst>
                <a:path w="146085" h="109426">
                  <a:moveTo>
                    <a:pt x="146084" y="109425"/>
                  </a:moveTo>
                  <a:lnTo>
                    <a:pt x="124961" y="104144"/>
                  </a:lnTo>
                  <a:lnTo>
                    <a:pt x="114317" y="102589"/>
                  </a:lnTo>
                  <a:lnTo>
                    <a:pt x="102800" y="101551"/>
                  </a:lnTo>
                  <a:lnTo>
                    <a:pt x="90700" y="100860"/>
                  </a:lnTo>
                  <a:lnTo>
                    <a:pt x="78213" y="101505"/>
                  </a:lnTo>
                  <a:lnTo>
                    <a:pt x="65467" y="103039"/>
                  </a:lnTo>
                  <a:lnTo>
                    <a:pt x="52548" y="105168"/>
                  </a:lnTo>
                  <a:lnTo>
                    <a:pt x="39514" y="106587"/>
                  </a:lnTo>
                  <a:lnTo>
                    <a:pt x="26404" y="107533"/>
                  </a:lnTo>
                  <a:lnTo>
                    <a:pt x="13243" y="108164"/>
                  </a:lnTo>
                  <a:lnTo>
                    <a:pt x="5574" y="104163"/>
                  </a:lnTo>
                  <a:lnTo>
                    <a:pt x="1567" y="97074"/>
                  </a:lnTo>
                  <a:lnTo>
                    <a:pt x="0" y="87928"/>
                  </a:lnTo>
                  <a:lnTo>
                    <a:pt x="1167" y="79619"/>
                  </a:lnTo>
                  <a:lnTo>
                    <a:pt x="4155" y="71870"/>
                  </a:lnTo>
                  <a:lnTo>
                    <a:pt x="8358" y="64492"/>
                  </a:lnTo>
                  <a:lnTo>
                    <a:pt x="14476" y="57364"/>
                  </a:lnTo>
                  <a:lnTo>
                    <a:pt x="21870" y="50401"/>
                  </a:lnTo>
                  <a:lnTo>
                    <a:pt x="30115" y="43548"/>
                  </a:lnTo>
                  <a:lnTo>
                    <a:pt x="41139" y="35664"/>
                  </a:lnTo>
                  <a:lnTo>
                    <a:pt x="54015" y="27091"/>
                  </a:lnTo>
                  <a:lnTo>
                    <a:pt x="963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945429" y="4237754"/>
              <a:ext cx="273199" cy="457599"/>
            </a:xfrm>
            <a:custGeom>
              <a:avLst/>
              <a:gdLst/>
              <a:ahLst/>
              <a:cxnLst/>
              <a:rect l="0" t="0" r="0" b="0"/>
              <a:pathLst>
                <a:path w="273199" h="457599">
                  <a:moveTo>
                    <a:pt x="8565" y="0"/>
                  </a:moveTo>
                  <a:lnTo>
                    <a:pt x="3284" y="21124"/>
                  </a:lnTo>
                  <a:lnTo>
                    <a:pt x="1729" y="32873"/>
                  </a:lnTo>
                  <a:lnTo>
                    <a:pt x="692" y="46232"/>
                  </a:lnTo>
                  <a:lnTo>
                    <a:pt x="0" y="60665"/>
                  </a:lnTo>
                  <a:lnTo>
                    <a:pt x="645" y="75813"/>
                  </a:lnTo>
                  <a:lnTo>
                    <a:pt x="2180" y="91439"/>
                  </a:lnTo>
                  <a:lnTo>
                    <a:pt x="4308" y="107382"/>
                  </a:lnTo>
                  <a:lnTo>
                    <a:pt x="7938" y="120222"/>
                  </a:lnTo>
                  <a:lnTo>
                    <a:pt x="12568" y="130992"/>
                  </a:lnTo>
                  <a:lnTo>
                    <a:pt x="17866" y="140383"/>
                  </a:lnTo>
                  <a:lnTo>
                    <a:pt x="25819" y="148854"/>
                  </a:lnTo>
                  <a:lnTo>
                    <a:pt x="35542" y="156712"/>
                  </a:lnTo>
                  <a:lnTo>
                    <a:pt x="46445" y="164162"/>
                  </a:lnTo>
                  <a:lnTo>
                    <a:pt x="59241" y="170233"/>
                  </a:lnTo>
                  <a:lnTo>
                    <a:pt x="73298" y="175386"/>
                  </a:lnTo>
                  <a:lnTo>
                    <a:pt x="88195" y="179927"/>
                  </a:lnTo>
                  <a:lnTo>
                    <a:pt x="102548" y="181849"/>
                  </a:lnTo>
                  <a:lnTo>
                    <a:pt x="116539" y="182024"/>
                  </a:lnTo>
                  <a:lnTo>
                    <a:pt x="130286" y="181036"/>
                  </a:lnTo>
                  <a:lnTo>
                    <a:pt x="143873" y="177062"/>
                  </a:lnTo>
                  <a:lnTo>
                    <a:pt x="157352" y="171096"/>
                  </a:lnTo>
                  <a:lnTo>
                    <a:pt x="170759" y="163803"/>
                  </a:lnTo>
                  <a:lnTo>
                    <a:pt x="184118" y="155625"/>
                  </a:lnTo>
                  <a:lnTo>
                    <a:pt x="197446" y="146857"/>
                  </a:lnTo>
                  <a:lnTo>
                    <a:pt x="210752" y="137696"/>
                  </a:lnTo>
                  <a:lnTo>
                    <a:pt x="221833" y="129378"/>
                  </a:lnTo>
                  <a:lnTo>
                    <a:pt x="231432" y="121622"/>
                  </a:lnTo>
                  <a:lnTo>
                    <a:pt x="240041" y="114241"/>
                  </a:lnTo>
                  <a:lnTo>
                    <a:pt x="247991" y="107109"/>
                  </a:lnTo>
                  <a:lnTo>
                    <a:pt x="262720" y="93290"/>
                  </a:lnTo>
                  <a:lnTo>
                    <a:pt x="267532" y="93142"/>
                  </a:lnTo>
                  <a:lnTo>
                    <a:pt x="270740" y="97465"/>
                  </a:lnTo>
                  <a:lnTo>
                    <a:pt x="272878" y="104768"/>
                  </a:lnTo>
                  <a:lnTo>
                    <a:pt x="273198" y="115163"/>
                  </a:lnTo>
                  <a:lnTo>
                    <a:pt x="272307" y="127619"/>
                  </a:lnTo>
                  <a:lnTo>
                    <a:pt x="270607" y="141450"/>
                  </a:lnTo>
                  <a:lnTo>
                    <a:pt x="269474" y="156197"/>
                  </a:lnTo>
                  <a:lnTo>
                    <a:pt x="268719" y="171556"/>
                  </a:lnTo>
                  <a:lnTo>
                    <a:pt x="268215" y="187321"/>
                  </a:lnTo>
                  <a:lnTo>
                    <a:pt x="266774" y="204463"/>
                  </a:lnTo>
                  <a:lnTo>
                    <a:pt x="264708" y="222523"/>
                  </a:lnTo>
                  <a:lnTo>
                    <a:pt x="262225" y="241195"/>
                  </a:lnTo>
                  <a:lnTo>
                    <a:pt x="259465" y="259169"/>
                  </a:lnTo>
                  <a:lnTo>
                    <a:pt x="253450" y="293878"/>
                  </a:lnTo>
                  <a:lnTo>
                    <a:pt x="250299" y="308660"/>
                  </a:lnTo>
                  <a:lnTo>
                    <a:pt x="247092" y="321831"/>
                  </a:lnTo>
                  <a:lnTo>
                    <a:pt x="243850" y="333927"/>
                  </a:lnTo>
                  <a:lnTo>
                    <a:pt x="239477" y="344202"/>
                  </a:lnTo>
                  <a:lnTo>
                    <a:pt x="234352" y="353263"/>
                  </a:lnTo>
                  <a:lnTo>
                    <a:pt x="228724" y="361514"/>
                  </a:lnTo>
                  <a:lnTo>
                    <a:pt x="221656" y="370331"/>
                  </a:lnTo>
                  <a:lnTo>
                    <a:pt x="213628" y="379524"/>
                  </a:lnTo>
                  <a:lnTo>
                    <a:pt x="204961" y="388969"/>
                  </a:lnTo>
                  <a:lnTo>
                    <a:pt x="194761" y="398582"/>
                  </a:lnTo>
                  <a:lnTo>
                    <a:pt x="183540" y="408306"/>
                  </a:lnTo>
                  <a:lnTo>
                    <a:pt x="171638" y="418105"/>
                  </a:lnTo>
                  <a:lnTo>
                    <a:pt x="159282" y="426848"/>
                  </a:lnTo>
                  <a:lnTo>
                    <a:pt x="146624" y="434887"/>
                  </a:lnTo>
                  <a:lnTo>
                    <a:pt x="133764" y="442457"/>
                  </a:lnTo>
                  <a:lnTo>
                    <a:pt x="120769" y="447504"/>
                  </a:lnTo>
                  <a:lnTo>
                    <a:pt x="107684" y="450869"/>
                  </a:lnTo>
                  <a:lnTo>
                    <a:pt x="58304" y="457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361853" y="4347180"/>
              <a:ext cx="89122" cy="308382"/>
            </a:xfrm>
            <a:custGeom>
              <a:avLst/>
              <a:gdLst/>
              <a:ahLst/>
              <a:cxnLst/>
              <a:rect l="0" t="0" r="0" b="0"/>
              <a:pathLst>
                <a:path w="89122" h="308382">
                  <a:moveTo>
                    <a:pt x="79583" y="0"/>
                  </a:moveTo>
                  <a:lnTo>
                    <a:pt x="84864" y="15843"/>
                  </a:lnTo>
                  <a:lnTo>
                    <a:pt x="86419" y="24931"/>
                  </a:lnTo>
                  <a:lnTo>
                    <a:pt x="87456" y="35411"/>
                  </a:lnTo>
                  <a:lnTo>
                    <a:pt x="88148" y="46818"/>
                  </a:lnTo>
                  <a:lnTo>
                    <a:pt x="88916" y="71284"/>
                  </a:lnTo>
                  <a:lnTo>
                    <a:pt x="89121" y="83998"/>
                  </a:lnTo>
                  <a:lnTo>
                    <a:pt x="88152" y="98000"/>
                  </a:lnTo>
                  <a:lnTo>
                    <a:pt x="86401" y="112862"/>
                  </a:lnTo>
                  <a:lnTo>
                    <a:pt x="84128" y="128296"/>
                  </a:lnTo>
                  <a:lnTo>
                    <a:pt x="80402" y="143007"/>
                  </a:lnTo>
                  <a:lnTo>
                    <a:pt x="75708" y="157235"/>
                  </a:lnTo>
                  <a:lnTo>
                    <a:pt x="65702" y="183729"/>
                  </a:lnTo>
                  <a:lnTo>
                    <a:pt x="57571" y="206557"/>
                  </a:lnTo>
                  <a:lnTo>
                    <a:pt x="52750" y="218392"/>
                  </a:lnTo>
                  <a:lnTo>
                    <a:pt x="47325" y="230703"/>
                  </a:lnTo>
                  <a:lnTo>
                    <a:pt x="41498" y="243332"/>
                  </a:lnTo>
                  <a:lnTo>
                    <a:pt x="35402" y="253962"/>
                  </a:lnTo>
                  <a:lnTo>
                    <a:pt x="29128" y="263259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521018" y="4108964"/>
              <a:ext cx="406002" cy="355623"/>
            </a:xfrm>
            <a:custGeom>
              <a:avLst/>
              <a:gdLst/>
              <a:ahLst/>
              <a:cxnLst/>
              <a:rect l="0" t="0" r="0" b="0"/>
              <a:pathLst>
                <a:path w="406002" h="355623">
                  <a:moveTo>
                    <a:pt x="0" y="19365"/>
                  </a:moveTo>
                  <a:lnTo>
                    <a:pt x="21123" y="14083"/>
                  </a:lnTo>
                  <a:lnTo>
                    <a:pt x="46232" y="8543"/>
                  </a:lnTo>
                  <a:lnTo>
                    <a:pt x="60664" y="5518"/>
                  </a:lnTo>
                  <a:lnTo>
                    <a:pt x="74707" y="3502"/>
                  </a:lnTo>
                  <a:lnTo>
                    <a:pt x="88491" y="2157"/>
                  </a:lnTo>
                  <a:lnTo>
                    <a:pt x="102101" y="1261"/>
                  </a:lnTo>
                  <a:lnTo>
                    <a:pt x="118911" y="664"/>
                  </a:lnTo>
                  <a:lnTo>
                    <a:pt x="158222" y="0"/>
                  </a:lnTo>
                  <a:lnTo>
                    <a:pt x="176221" y="928"/>
                  </a:lnTo>
                  <a:lnTo>
                    <a:pt x="192642" y="2653"/>
                  </a:lnTo>
                  <a:lnTo>
                    <a:pt x="208010" y="4907"/>
                  </a:lnTo>
                  <a:lnTo>
                    <a:pt x="222677" y="7516"/>
                  </a:lnTo>
                  <a:lnTo>
                    <a:pt x="236876" y="10360"/>
                  </a:lnTo>
                  <a:lnTo>
                    <a:pt x="250763" y="13361"/>
                  </a:lnTo>
                  <a:lnTo>
                    <a:pt x="267759" y="16468"/>
                  </a:lnTo>
                  <a:lnTo>
                    <a:pt x="307275" y="22867"/>
                  </a:lnTo>
                  <a:lnTo>
                    <a:pt x="324223" y="26121"/>
                  </a:lnTo>
                  <a:lnTo>
                    <a:pt x="338838" y="29395"/>
                  </a:lnTo>
                  <a:lnTo>
                    <a:pt x="351897" y="32683"/>
                  </a:lnTo>
                  <a:lnTo>
                    <a:pt x="362814" y="37086"/>
                  </a:lnTo>
                  <a:lnTo>
                    <a:pt x="372302" y="42232"/>
                  </a:lnTo>
                  <a:lnTo>
                    <a:pt x="380839" y="47873"/>
                  </a:lnTo>
                  <a:lnTo>
                    <a:pt x="388740" y="53845"/>
                  </a:lnTo>
                  <a:lnTo>
                    <a:pt x="396218" y="60036"/>
                  </a:lnTo>
                  <a:lnTo>
                    <a:pt x="403414" y="66374"/>
                  </a:lnTo>
                  <a:lnTo>
                    <a:pt x="406001" y="75022"/>
                  </a:lnTo>
                  <a:lnTo>
                    <a:pt x="405515" y="85207"/>
                  </a:lnTo>
                  <a:lnTo>
                    <a:pt x="402980" y="96419"/>
                  </a:lnTo>
                  <a:lnTo>
                    <a:pt x="394659" y="106104"/>
                  </a:lnTo>
                  <a:lnTo>
                    <a:pt x="382479" y="114771"/>
                  </a:lnTo>
                  <a:lnTo>
                    <a:pt x="367727" y="122760"/>
                  </a:lnTo>
                  <a:lnTo>
                    <a:pt x="354577" y="129192"/>
                  </a:lnTo>
                  <a:lnTo>
                    <a:pt x="342495" y="134584"/>
                  </a:lnTo>
                  <a:lnTo>
                    <a:pt x="331124" y="139285"/>
                  </a:lnTo>
                  <a:lnTo>
                    <a:pt x="320227" y="143524"/>
                  </a:lnTo>
                  <a:lnTo>
                    <a:pt x="299277" y="151181"/>
                  </a:lnTo>
                  <a:lnTo>
                    <a:pt x="268840" y="161707"/>
                  </a:lnTo>
                  <a:lnTo>
                    <a:pt x="255493" y="165103"/>
                  </a:lnTo>
                  <a:lnTo>
                    <a:pt x="239963" y="168473"/>
                  </a:lnTo>
                  <a:lnTo>
                    <a:pt x="222978" y="171825"/>
                  </a:lnTo>
                  <a:lnTo>
                    <a:pt x="209444" y="176270"/>
                  </a:lnTo>
                  <a:lnTo>
                    <a:pt x="198211" y="181445"/>
                  </a:lnTo>
                  <a:lnTo>
                    <a:pt x="188511" y="187105"/>
                  </a:lnTo>
                  <a:lnTo>
                    <a:pt x="184255" y="193089"/>
                  </a:lnTo>
                  <a:lnTo>
                    <a:pt x="183629" y="199289"/>
                  </a:lnTo>
                  <a:lnTo>
                    <a:pt x="185422" y="205633"/>
                  </a:lnTo>
                  <a:lnTo>
                    <a:pt x="192144" y="212072"/>
                  </a:lnTo>
                  <a:lnTo>
                    <a:pt x="202152" y="218576"/>
                  </a:lnTo>
                  <a:lnTo>
                    <a:pt x="214350" y="225123"/>
                  </a:lnTo>
                  <a:lnTo>
                    <a:pt x="228009" y="231698"/>
                  </a:lnTo>
                  <a:lnTo>
                    <a:pt x="242641" y="238291"/>
                  </a:lnTo>
                  <a:lnTo>
                    <a:pt x="257923" y="244898"/>
                  </a:lnTo>
                  <a:lnTo>
                    <a:pt x="271426" y="250408"/>
                  </a:lnTo>
                  <a:lnTo>
                    <a:pt x="295272" y="259477"/>
                  </a:lnTo>
                  <a:lnTo>
                    <a:pt x="305169" y="264548"/>
                  </a:lnTo>
                  <a:lnTo>
                    <a:pt x="313976" y="270140"/>
                  </a:lnTo>
                  <a:lnTo>
                    <a:pt x="322059" y="276078"/>
                  </a:lnTo>
                  <a:lnTo>
                    <a:pt x="339882" y="288571"/>
                  </a:lnTo>
                  <a:lnTo>
                    <a:pt x="349277" y="294998"/>
                  </a:lnTo>
                  <a:lnTo>
                    <a:pt x="354435" y="303703"/>
                  </a:lnTo>
                  <a:lnTo>
                    <a:pt x="356768" y="313928"/>
                  </a:lnTo>
                  <a:lnTo>
                    <a:pt x="357219" y="325166"/>
                  </a:lnTo>
                  <a:lnTo>
                    <a:pt x="351993" y="332658"/>
                  </a:lnTo>
                  <a:lnTo>
                    <a:pt x="342982" y="337652"/>
                  </a:lnTo>
                  <a:lnTo>
                    <a:pt x="320444" y="344307"/>
                  </a:lnTo>
                  <a:lnTo>
                    <a:pt x="299374" y="350949"/>
                  </a:lnTo>
                  <a:lnTo>
                    <a:pt x="288007" y="353163"/>
                  </a:lnTo>
                  <a:lnTo>
                    <a:pt x="276008" y="354638"/>
                  </a:lnTo>
                  <a:lnTo>
                    <a:pt x="263587" y="355622"/>
                  </a:lnTo>
                  <a:lnTo>
                    <a:pt x="250886" y="355172"/>
                  </a:lnTo>
                  <a:lnTo>
                    <a:pt x="237997" y="353767"/>
                  </a:lnTo>
                  <a:lnTo>
                    <a:pt x="224983" y="351725"/>
                  </a:lnTo>
                  <a:lnTo>
                    <a:pt x="208570" y="350364"/>
                  </a:lnTo>
                  <a:lnTo>
                    <a:pt x="189891" y="349456"/>
                  </a:lnTo>
                  <a:lnTo>
                    <a:pt x="135478" y="348179"/>
                  </a:lnTo>
                  <a:lnTo>
                    <a:pt x="59687" y="3476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849295" y="4347180"/>
              <a:ext cx="278538" cy="139270"/>
            </a:xfrm>
            <a:custGeom>
              <a:avLst/>
              <a:gdLst/>
              <a:ahLst/>
              <a:cxnLst/>
              <a:rect l="0" t="0" r="0" b="0"/>
              <a:pathLst>
                <a:path w="278538" h="139270">
                  <a:moveTo>
                    <a:pt x="278537" y="0"/>
                  </a:moveTo>
                  <a:lnTo>
                    <a:pt x="262695" y="5281"/>
                  </a:lnTo>
                  <a:lnTo>
                    <a:pt x="253607" y="9047"/>
                  </a:lnTo>
                  <a:lnTo>
                    <a:pt x="243126" y="13768"/>
                  </a:lnTo>
                  <a:lnTo>
                    <a:pt x="231719" y="19127"/>
                  </a:lnTo>
                  <a:lnTo>
                    <a:pt x="220798" y="24909"/>
                  </a:lnTo>
                  <a:lnTo>
                    <a:pt x="210201" y="30976"/>
                  </a:lnTo>
                  <a:lnTo>
                    <a:pt x="199821" y="37230"/>
                  </a:lnTo>
                  <a:lnTo>
                    <a:pt x="189584" y="42505"/>
                  </a:lnTo>
                  <a:lnTo>
                    <a:pt x="179445" y="47126"/>
                  </a:lnTo>
                  <a:lnTo>
                    <a:pt x="169369" y="51313"/>
                  </a:lnTo>
                  <a:lnTo>
                    <a:pt x="158230" y="56315"/>
                  </a:lnTo>
                  <a:lnTo>
                    <a:pt x="134063" y="67767"/>
                  </a:lnTo>
                  <a:lnTo>
                    <a:pt x="122535" y="73916"/>
                  </a:lnTo>
                  <a:lnTo>
                    <a:pt x="111533" y="80226"/>
                  </a:lnTo>
                  <a:lnTo>
                    <a:pt x="100882" y="86643"/>
                  </a:lnTo>
                  <a:lnTo>
                    <a:pt x="80207" y="99669"/>
                  </a:lnTo>
                  <a:lnTo>
                    <a:pt x="70051" y="106237"/>
                  </a:lnTo>
                  <a:lnTo>
                    <a:pt x="57753" y="112826"/>
                  </a:lnTo>
                  <a:lnTo>
                    <a:pt x="44029" y="119430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948772" y="4297441"/>
              <a:ext cx="59688" cy="139270"/>
            </a:xfrm>
            <a:custGeom>
              <a:avLst/>
              <a:gdLst/>
              <a:ahLst/>
              <a:cxnLst/>
              <a:rect l="0" t="0" r="0" b="0"/>
              <a:pathLst>
                <a:path w="59688" h="139270">
                  <a:moveTo>
                    <a:pt x="0" y="0"/>
                  </a:moveTo>
                  <a:lnTo>
                    <a:pt x="5282" y="21124"/>
                  </a:lnTo>
                  <a:lnTo>
                    <a:pt x="9048" y="32872"/>
                  </a:lnTo>
                  <a:lnTo>
                    <a:pt x="13769" y="46232"/>
                  </a:lnTo>
                  <a:lnTo>
                    <a:pt x="19128" y="60665"/>
                  </a:lnTo>
                  <a:lnTo>
                    <a:pt x="26016" y="75813"/>
                  </a:lnTo>
                  <a:lnTo>
                    <a:pt x="33924" y="91438"/>
                  </a:lnTo>
                  <a:lnTo>
                    <a:pt x="59687" y="139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17885" y="4290796"/>
              <a:ext cx="308234" cy="481475"/>
            </a:xfrm>
            <a:custGeom>
              <a:avLst/>
              <a:gdLst/>
              <a:ahLst/>
              <a:cxnLst/>
              <a:rect l="0" t="0" r="0" b="0"/>
              <a:pathLst>
                <a:path w="308234" h="481475">
                  <a:moveTo>
                    <a:pt x="69634" y="6645"/>
                  </a:moveTo>
                  <a:lnTo>
                    <a:pt x="59072" y="27769"/>
                  </a:lnTo>
                  <a:lnTo>
                    <a:pt x="55961" y="38412"/>
                  </a:lnTo>
                  <a:lnTo>
                    <a:pt x="53887" y="49929"/>
                  </a:lnTo>
                  <a:lnTo>
                    <a:pt x="52504" y="62029"/>
                  </a:lnTo>
                  <a:lnTo>
                    <a:pt x="52687" y="73411"/>
                  </a:lnTo>
                  <a:lnTo>
                    <a:pt x="53915" y="84315"/>
                  </a:lnTo>
                  <a:lnTo>
                    <a:pt x="55838" y="94900"/>
                  </a:lnTo>
                  <a:lnTo>
                    <a:pt x="60437" y="104167"/>
                  </a:lnTo>
                  <a:lnTo>
                    <a:pt x="66819" y="112556"/>
                  </a:lnTo>
                  <a:lnTo>
                    <a:pt x="74389" y="120359"/>
                  </a:lnTo>
                  <a:lnTo>
                    <a:pt x="83857" y="125561"/>
                  </a:lnTo>
                  <a:lnTo>
                    <a:pt x="94590" y="129029"/>
                  </a:lnTo>
                  <a:lnTo>
                    <a:pt x="106167" y="131342"/>
                  </a:lnTo>
                  <a:lnTo>
                    <a:pt x="118306" y="131778"/>
                  </a:lnTo>
                  <a:lnTo>
                    <a:pt x="130820" y="130963"/>
                  </a:lnTo>
                  <a:lnTo>
                    <a:pt x="143584" y="129315"/>
                  </a:lnTo>
                  <a:lnTo>
                    <a:pt x="156515" y="124900"/>
                  </a:lnTo>
                  <a:lnTo>
                    <a:pt x="169556" y="118641"/>
                  </a:lnTo>
                  <a:lnTo>
                    <a:pt x="182672" y="111152"/>
                  </a:lnTo>
                  <a:lnTo>
                    <a:pt x="194732" y="101739"/>
                  </a:lnTo>
                  <a:lnTo>
                    <a:pt x="206087" y="91042"/>
                  </a:lnTo>
                  <a:lnTo>
                    <a:pt x="234965" y="60758"/>
                  </a:lnTo>
                  <a:lnTo>
                    <a:pt x="242857" y="52668"/>
                  </a:lnTo>
                  <a:lnTo>
                    <a:pt x="252540" y="43959"/>
                  </a:lnTo>
                  <a:lnTo>
                    <a:pt x="263416" y="34836"/>
                  </a:lnTo>
                  <a:lnTo>
                    <a:pt x="275089" y="25439"/>
                  </a:lnTo>
                  <a:lnTo>
                    <a:pt x="285081" y="16964"/>
                  </a:lnTo>
                  <a:lnTo>
                    <a:pt x="293953" y="9103"/>
                  </a:lnTo>
                  <a:lnTo>
                    <a:pt x="302078" y="1652"/>
                  </a:lnTo>
                  <a:lnTo>
                    <a:pt x="306389" y="0"/>
                  </a:lnTo>
                  <a:lnTo>
                    <a:pt x="308159" y="2215"/>
                  </a:lnTo>
                  <a:lnTo>
                    <a:pt x="308233" y="7008"/>
                  </a:lnTo>
                  <a:lnTo>
                    <a:pt x="307177" y="14624"/>
                  </a:lnTo>
                  <a:lnTo>
                    <a:pt x="305367" y="24123"/>
                  </a:lnTo>
                  <a:lnTo>
                    <a:pt x="300410" y="46467"/>
                  </a:lnTo>
                  <a:lnTo>
                    <a:pt x="294522" y="71135"/>
                  </a:lnTo>
                  <a:lnTo>
                    <a:pt x="292510" y="86113"/>
                  </a:lnTo>
                  <a:lnTo>
                    <a:pt x="291168" y="102731"/>
                  </a:lnTo>
                  <a:lnTo>
                    <a:pt x="290274" y="120441"/>
                  </a:lnTo>
                  <a:lnTo>
                    <a:pt x="289280" y="157804"/>
                  </a:lnTo>
                  <a:lnTo>
                    <a:pt x="289015" y="177052"/>
                  </a:lnTo>
                  <a:lnTo>
                    <a:pt x="287733" y="193200"/>
                  </a:lnTo>
                  <a:lnTo>
                    <a:pt x="285773" y="207281"/>
                  </a:lnTo>
                  <a:lnTo>
                    <a:pt x="255279" y="361651"/>
                  </a:lnTo>
                  <a:lnTo>
                    <a:pt x="249768" y="377058"/>
                  </a:lnTo>
                  <a:lnTo>
                    <a:pt x="242779" y="391750"/>
                  </a:lnTo>
                  <a:lnTo>
                    <a:pt x="234803" y="405967"/>
                  </a:lnTo>
                  <a:lnTo>
                    <a:pt x="226170" y="417655"/>
                  </a:lnTo>
                  <a:lnTo>
                    <a:pt x="217098" y="427658"/>
                  </a:lnTo>
                  <a:lnTo>
                    <a:pt x="207735" y="436537"/>
                  </a:lnTo>
                  <a:lnTo>
                    <a:pt x="197071" y="444667"/>
                  </a:lnTo>
                  <a:lnTo>
                    <a:pt x="185541" y="452297"/>
                  </a:lnTo>
                  <a:lnTo>
                    <a:pt x="173433" y="459595"/>
                  </a:lnTo>
                  <a:lnTo>
                    <a:pt x="159834" y="465566"/>
                  </a:lnTo>
                  <a:lnTo>
                    <a:pt x="145242" y="470651"/>
                  </a:lnTo>
                  <a:lnTo>
                    <a:pt x="129987" y="475147"/>
                  </a:lnTo>
                  <a:lnTo>
                    <a:pt x="114291" y="478144"/>
                  </a:lnTo>
                  <a:lnTo>
                    <a:pt x="98300" y="480142"/>
                  </a:lnTo>
                  <a:lnTo>
                    <a:pt x="82113" y="481474"/>
                  </a:lnTo>
                  <a:lnTo>
                    <a:pt x="68006" y="481257"/>
                  </a:lnTo>
                  <a:lnTo>
                    <a:pt x="0" y="4741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008459" y="4396919"/>
              <a:ext cx="69636" cy="159165"/>
            </a:xfrm>
            <a:custGeom>
              <a:avLst/>
              <a:gdLst/>
              <a:ahLst/>
              <a:cxnLst/>
              <a:rect l="0" t="0" r="0" b="0"/>
              <a:pathLst>
                <a:path w="69636" h="159165">
                  <a:moveTo>
                    <a:pt x="0" y="0"/>
                  </a:moveTo>
                  <a:lnTo>
                    <a:pt x="5281" y="15843"/>
                  </a:lnTo>
                  <a:lnTo>
                    <a:pt x="9047" y="23825"/>
                  </a:lnTo>
                  <a:lnTo>
                    <a:pt x="13769" y="32463"/>
                  </a:lnTo>
                  <a:lnTo>
                    <a:pt x="19127" y="41537"/>
                  </a:lnTo>
                  <a:lnTo>
                    <a:pt x="30975" y="60463"/>
                  </a:lnTo>
                  <a:lnTo>
                    <a:pt x="37230" y="70152"/>
                  </a:lnTo>
                  <a:lnTo>
                    <a:pt x="42505" y="79927"/>
                  </a:lnTo>
                  <a:lnTo>
                    <a:pt x="47127" y="89760"/>
                  </a:lnTo>
                  <a:lnTo>
                    <a:pt x="51314" y="99631"/>
                  </a:lnTo>
                  <a:lnTo>
                    <a:pt x="55210" y="109528"/>
                  </a:lnTo>
                  <a:lnTo>
                    <a:pt x="58912" y="119441"/>
                  </a:lnTo>
                  <a:lnTo>
                    <a:pt x="69635" y="1591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323054" y="2884856"/>
            <a:ext cx="169114" cy="328278"/>
            <a:chOff x="1323054" y="2884856"/>
            <a:chExt cx="169114" cy="328278"/>
          </a:xfrm>
        </p:grpSpPr>
        <p:sp>
          <p:nvSpPr>
            <p:cNvPr id="28" name="Freeform 27"/>
            <p:cNvSpPr/>
            <p:nvPr/>
          </p:nvSpPr>
          <p:spPr>
            <a:xfrm>
              <a:off x="1323054" y="3004229"/>
              <a:ext cx="18104" cy="208905"/>
            </a:xfrm>
            <a:custGeom>
              <a:avLst/>
              <a:gdLst/>
              <a:ahLst/>
              <a:cxnLst/>
              <a:rect l="0" t="0" r="0" b="0"/>
              <a:pathLst>
                <a:path w="18104" h="208905">
                  <a:moveTo>
                    <a:pt x="0" y="0"/>
                  </a:moveTo>
                  <a:lnTo>
                    <a:pt x="13846" y="41538"/>
                  </a:lnTo>
                  <a:lnTo>
                    <a:pt x="15863" y="54219"/>
                  </a:lnTo>
                  <a:lnTo>
                    <a:pt x="17207" y="69306"/>
                  </a:lnTo>
                  <a:lnTo>
                    <a:pt x="18103" y="85995"/>
                  </a:lnTo>
                  <a:lnTo>
                    <a:pt x="17596" y="102648"/>
                  </a:lnTo>
                  <a:lnTo>
                    <a:pt x="16152" y="119276"/>
                  </a:lnTo>
                  <a:lnTo>
                    <a:pt x="14084" y="135889"/>
                  </a:lnTo>
                  <a:lnTo>
                    <a:pt x="12705" y="151384"/>
                  </a:lnTo>
                  <a:lnTo>
                    <a:pt x="11786" y="166136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82741" y="2884856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2874908" y="4118381"/>
            <a:ext cx="77808" cy="18514"/>
          </a:xfrm>
          <a:custGeom>
            <a:avLst/>
            <a:gdLst/>
            <a:ahLst/>
            <a:cxnLst/>
            <a:rect l="0" t="0" r="0" b="0"/>
            <a:pathLst>
              <a:path w="77808" h="18514">
                <a:moveTo>
                  <a:pt x="9948" y="9948"/>
                </a:moveTo>
                <a:lnTo>
                  <a:pt x="31072" y="15229"/>
                </a:lnTo>
                <a:lnTo>
                  <a:pt x="42821" y="16784"/>
                </a:lnTo>
                <a:lnTo>
                  <a:pt x="56180" y="17821"/>
                </a:lnTo>
                <a:lnTo>
                  <a:pt x="70613" y="18513"/>
                </a:lnTo>
                <a:lnTo>
                  <a:pt x="76919" y="17868"/>
                </a:lnTo>
                <a:lnTo>
                  <a:pt x="77807" y="16333"/>
                </a:lnTo>
                <a:lnTo>
                  <a:pt x="75083" y="14205"/>
                </a:lnTo>
                <a:lnTo>
                  <a:pt x="69951" y="11680"/>
                </a:lnTo>
                <a:lnTo>
                  <a:pt x="63214" y="8892"/>
                </a:lnTo>
                <a:lnTo>
                  <a:pt x="55406" y="5928"/>
                </a:lnTo>
                <a:lnTo>
                  <a:pt x="45780" y="3952"/>
                </a:lnTo>
                <a:lnTo>
                  <a:pt x="34941" y="2634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073864" y="2855013"/>
            <a:ext cx="208904" cy="338225"/>
            <a:chOff x="3073864" y="2855013"/>
            <a:chExt cx="208904" cy="338225"/>
          </a:xfrm>
        </p:grpSpPr>
        <p:sp>
          <p:nvSpPr>
            <p:cNvPr id="32" name="Freeform 31"/>
            <p:cNvSpPr/>
            <p:nvPr/>
          </p:nvSpPr>
          <p:spPr>
            <a:xfrm>
              <a:off x="3073864" y="3034073"/>
              <a:ext cx="19896" cy="159165"/>
            </a:xfrm>
            <a:custGeom>
              <a:avLst/>
              <a:gdLst/>
              <a:ahLst/>
              <a:cxnLst/>
              <a:rect l="0" t="0" r="0" b="0"/>
              <a:pathLst>
                <a:path w="19896" h="159165">
                  <a:moveTo>
                    <a:pt x="19895" y="0"/>
                  </a:moveTo>
                  <a:lnTo>
                    <a:pt x="6049" y="41537"/>
                  </a:lnTo>
                  <a:lnTo>
                    <a:pt x="4033" y="52008"/>
                  </a:lnTo>
                  <a:lnTo>
                    <a:pt x="2688" y="63410"/>
                  </a:lnTo>
                  <a:lnTo>
                    <a:pt x="1792" y="75433"/>
                  </a:lnTo>
                  <a:lnTo>
                    <a:pt x="1195" y="87869"/>
                  </a:lnTo>
                  <a:lnTo>
                    <a:pt x="796" y="100581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183289" y="2855013"/>
              <a:ext cx="99479" cy="9948"/>
            </a:xfrm>
            <a:custGeom>
              <a:avLst/>
              <a:gdLst/>
              <a:ahLst/>
              <a:cxnLst/>
              <a:rect l="0" t="0" r="0" b="0"/>
              <a:pathLst>
                <a:path w="99479" h="9948">
                  <a:moveTo>
                    <a:pt x="0" y="9947"/>
                  </a:moveTo>
                  <a:lnTo>
                    <a:pt x="21124" y="4667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4516292" y="4260005"/>
            <a:ext cx="91997" cy="12875"/>
          </a:xfrm>
          <a:custGeom>
            <a:avLst/>
            <a:gdLst/>
            <a:ahLst/>
            <a:cxnLst/>
            <a:rect l="0" t="0" r="0" b="0"/>
            <a:pathLst>
              <a:path w="91997" h="12875">
                <a:moveTo>
                  <a:pt x="0" y="7593"/>
                </a:moveTo>
                <a:lnTo>
                  <a:pt x="55384" y="7593"/>
                </a:lnTo>
                <a:lnTo>
                  <a:pt x="66766" y="8698"/>
                </a:lnTo>
                <a:lnTo>
                  <a:pt x="77670" y="10540"/>
                </a:lnTo>
                <a:lnTo>
                  <a:pt x="88255" y="12874"/>
                </a:lnTo>
                <a:lnTo>
                  <a:pt x="91996" y="12219"/>
                </a:lnTo>
                <a:lnTo>
                  <a:pt x="91174" y="9571"/>
                </a:lnTo>
                <a:lnTo>
                  <a:pt x="87310" y="5596"/>
                </a:lnTo>
                <a:lnTo>
                  <a:pt x="79208" y="2946"/>
                </a:lnTo>
                <a:lnTo>
                  <a:pt x="68279" y="1178"/>
                </a:lnTo>
                <a:lnTo>
                  <a:pt x="55467" y="0"/>
                </a:lnTo>
                <a:lnTo>
                  <a:pt x="43610" y="321"/>
                </a:lnTo>
                <a:lnTo>
                  <a:pt x="32390" y="1639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954490" y="4725196"/>
            <a:ext cx="2029330" cy="626711"/>
            <a:chOff x="2954490" y="4725196"/>
            <a:chExt cx="2029330" cy="626711"/>
          </a:xfrm>
        </p:grpSpPr>
        <p:sp>
          <p:nvSpPr>
            <p:cNvPr id="36" name="Freeform 35"/>
            <p:cNvSpPr/>
            <p:nvPr/>
          </p:nvSpPr>
          <p:spPr>
            <a:xfrm>
              <a:off x="3134185" y="4760998"/>
              <a:ext cx="231194" cy="377606"/>
            </a:xfrm>
            <a:custGeom>
              <a:avLst/>
              <a:gdLst/>
              <a:ahLst/>
              <a:cxnLst/>
              <a:rect l="0" t="0" r="0" b="0"/>
              <a:pathLst>
                <a:path w="231194" h="377606">
                  <a:moveTo>
                    <a:pt x="78948" y="312370"/>
                  </a:moveTo>
                  <a:lnTo>
                    <a:pt x="57824" y="312370"/>
                  </a:lnTo>
                  <a:lnTo>
                    <a:pt x="48286" y="311264"/>
                  </a:lnTo>
                  <a:lnTo>
                    <a:pt x="38611" y="309422"/>
                  </a:lnTo>
                  <a:lnTo>
                    <a:pt x="28845" y="307089"/>
                  </a:lnTo>
                  <a:lnTo>
                    <a:pt x="21229" y="302217"/>
                  </a:lnTo>
                  <a:lnTo>
                    <a:pt x="15046" y="295654"/>
                  </a:lnTo>
                  <a:lnTo>
                    <a:pt x="9819" y="287962"/>
                  </a:lnTo>
                  <a:lnTo>
                    <a:pt x="8546" y="280624"/>
                  </a:lnTo>
                  <a:lnTo>
                    <a:pt x="9907" y="273521"/>
                  </a:lnTo>
                  <a:lnTo>
                    <a:pt x="13025" y="266575"/>
                  </a:lnTo>
                  <a:lnTo>
                    <a:pt x="17314" y="259734"/>
                  </a:lnTo>
                  <a:lnTo>
                    <a:pt x="22384" y="252962"/>
                  </a:lnTo>
                  <a:lnTo>
                    <a:pt x="27975" y="246237"/>
                  </a:lnTo>
                  <a:lnTo>
                    <a:pt x="35018" y="239543"/>
                  </a:lnTo>
                  <a:lnTo>
                    <a:pt x="43029" y="232870"/>
                  </a:lnTo>
                  <a:lnTo>
                    <a:pt x="51686" y="226211"/>
                  </a:lnTo>
                  <a:lnTo>
                    <a:pt x="61879" y="220666"/>
                  </a:lnTo>
                  <a:lnTo>
                    <a:pt x="73095" y="215864"/>
                  </a:lnTo>
                  <a:lnTo>
                    <a:pt x="84994" y="211557"/>
                  </a:lnTo>
                  <a:lnTo>
                    <a:pt x="97347" y="209791"/>
                  </a:lnTo>
                  <a:lnTo>
                    <a:pt x="110004" y="209720"/>
                  </a:lnTo>
                  <a:lnTo>
                    <a:pt x="122864" y="210777"/>
                  </a:lnTo>
                  <a:lnTo>
                    <a:pt x="135858" y="213693"/>
                  </a:lnTo>
                  <a:lnTo>
                    <a:pt x="148942" y="217847"/>
                  </a:lnTo>
                  <a:lnTo>
                    <a:pt x="162086" y="222827"/>
                  </a:lnTo>
                  <a:lnTo>
                    <a:pt x="173059" y="228358"/>
                  </a:lnTo>
                  <a:lnTo>
                    <a:pt x="182585" y="234256"/>
                  </a:lnTo>
                  <a:lnTo>
                    <a:pt x="191146" y="240398"/>
                  </a:lnTo>
                  <a:lnTo>
                    <a:pt x="199065" y="248914"/>
                  </a:lnTo>
                  <a:lnTo>
                    <a:pt x="206554" y="259013"/>
                  </a:lnTo>
                  <a:lnTo>
                    <a:pt x="213757" y="270167"/>
                  </a:lnTo>
                  <a:lnTo>
                    <a:pt x="219665" y="280919"/>
                  </a:lnTo>
                  <a:lnTo>
                    <a:pt x="224709" y="291402"/>
                  </a:lnTo>
                  <a:lnTo>
                    <a:pt x="229176" y="301707"/>
                  </a:lnTo>
                  <a:lnTo>
                    <a:pt x="231050" y="312999"/>
                  </a:lnTo>
                  <a:lnTo>
                    <a:pt x="231193" y="324947"/>
                  </a:lnTo>
                  <a:lnTo>
                    <a:pt x="230184" y="337334"/>
                  </a:lnTo>
                  <a:lnTo>
                    <a:pt x="227300" y="347803"/>
                  </a:lnTo>
                  <a:lnTo>
                    <a:pt x="223167" y="356993"/>
                  </a:lnTo>
                  <a:lnTo>
                    <a:pt x="218201" y="365330"/>
                  </a:lnTo>
                  <a:lnTo>
                    <a:pt x="210469" y="370888"/>
                  </a:lnTo>
                  <a:lnTo>
                    <a:pt x="200893" y="374593"/>
                  </a:lnTo>
                  <a:lnTo>
                    <a:pt x="190088" y="377064"/>
                  </a:lnTo>
                  <a:lnTo>
                    <a:pt x="179569" y="377605"/>
                  </a:lnTo>
                  <a:lnTo>
                    <a:pt x="169240" y="376861"/>
                  </a:lnTo>
                  <a:lnTo>
                    <a:pt x="159038" y="375260"/>
                  </a:lnTo>
                  <a:lnTo>
                    <a:pt x="148921" y="373087"/>
                  </a:lnTo>
                  <a:lnTo>
                    <a:pt x="138860" y="370532"/>
                  </a:lnTo>
                  <a:lnTo>
                    <a:pt x="128837" y="367724"/>
                  </a:lnTo>
                  <a:lnTo>
                    <a:pt x="108858" y="361657"/>
                  </a:lnTo>
                  <a:lnTo>
                    <a:pt x="98888" y="358491"/>
                  </a:lnTo>
                  <a:lnTo>
                    <a:pt x="90030" y="354171"/>
                  </a:lnTo>
                  <a:lnTo>
                    <a:pt x="81915" y="349080"/>
                  </a:lnTo>
                  <a:lnTo>
                    <a:pt x="74294" y="343475"/>
                  </a:lnTo>
                  <a:lnTo>
                    <a:pt x="67003" y="336423"/>
                  </a:lnTo>
                  <a:lnTo>
                    <a:pt x="59931" y="328405"/>
                  </a:lnTo>
                  <a:lnTo>
                    <a:pt x="53006" y="319744"/>
                  </a:lnTo>
                  <a:lnTo>
                    <a:pt x="46179" y="310654"/>
                  </a:lnTo>
                  <a:lnTo>
                    <a:pt x="32699" y="291712"/>
                  </a:lnTo>
                  <a:lnTo>
                    <a:pt x="27114" y="282018"/>
                  </a:lnTo>
                  <a:lnTo>
                    <a:pt x="22286" y="272240"/>
                  </a:lnTo>
                  <a:lnTo>
                    <a:pt x="17962" y="262405"/>
                  </a:lnTo>
                  <a:lnTo>
                    <a:pt x="13974" y="252533"/>
                  </a:lnTo>
                  <a:lnTo>
                    <a:pt x="6595" y="232721"/>
                  </a:lnTo>
                  <a:lnTo>
                    <a:pt x="4185" y="220585"/>
                  </a:lnTo>
                  <a:lnTo>
                    <a:pt x="2578" y="206967"/>
                  </a:lnTo>
                  <a:lnTo>
                    <a:pt x="1507" y="192363"/>
                  </a:lnTo>
                  <a:lnTo>
                    <a:pt x="793" y="178205"/>
                  </a:lnTo>
                  <a:lnTo>
                    <a:pt x="0" y="150684"/>
                  </a:lnTo>
                  <a:lnTo>
                    <a:pt x="894" y="137155"/>
                  </a:lnTo>
                  <a:lnTo>
                    <a:pt x="2595" y="123715"/>
                  </a:lnTo>
                  <a:lnTo>
                    <a:pt x="4834" y="110334"/>
                  </a:lnTo>
                  <a:lnTo>
                    <a:pt x="7433" y="98097"/>
                  </a:lnTo>
                  <a:lnTo>
                    <a:pt x="10270" y="86623"/>
                  </a:lnTo>
                  <a:lnTo>
                    <a:pt x="13267" y="75658"/>
                  </a:lnTo>
                  <a:lnTo>
                    <a:pt x="17476" y="66137"/>
                  </a:lnTo>
                  <a:lnTo>
                    <a:pt x="22492" y="57579"/>
                  </a:lnTo>
                  <a:lnTo>
                    <a:pt x="28047" y="49663"/>
                  </a:lnTo>
                  <a:lnTo>
                    <a:pt x="33961" y="42175"/>
                  </a:lnTo>
                  <a:lnTo>
                    <a:pt x="40114" y="34973"/>
                  </a:lnTo>
                  <a:lnTo>
                    <a:pt x="46427" y="27961"/>
                  </a:lnTo>
                  <a:lnTo>
                    <a:pt x="55056" y="22180"/>
                  </a:lnTo>
                  <a:lnTo>
                    <a:pt x="65231" y="17222"/>
                  </a:lnTo>
                  <a:lnTo>
                    <a:pt x="76435" y="12811"/>
                  </a:lnTo>
                  <a:lnTo>
                    <a:pt x="88326" y="8765"/>
                  </a:lnTo>
                  <a:lnTo>
                    <a:pt x="100674" y="4962"/>
                  </a:lnTo>
                  <a:lnTo>
                    <a:pt x="113328" y="1322"/>
                  </a:lnTo>
                  <a:lnTo>
                    <a:pt x="125079" y="0"/>
                  </a:lnTo>
                  <a:lnTo>
                    <a:pt x="136230" y="224"/>
                  </a:lnTo>
                  <a:lnTo>
                    <a:pt x="178425" y="13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54490" y="4983838"/>
              <a:ext cx="59688" cy="29844"/>
            </a:xfrm>
            <a:custGeom>
              <a:avLst/>
              <a:gdLst/>
              <a:ahLst/>
              <a:cxnLst/>
              <a:rect l="0" t="0" r="0" b="0"/>
              <a:pathLst>
                <a:path w="59688" h="29844">
                  <a:moveTo>
                    <a:pt x="0" y="0"/>
                  </a:moveTo>
                  <a:lnTo>
                    <a:pt x="10562" y="10561"/>
                  </a:lnTo>
                  <a:lnTo>
                    <a:pt x="16990" y="14778"/>
                  </a:lnTo>
                  <a:lnTo>
                    <a:pt x="24590" y="18695"/>
                  </a:lnTo>
                  <a:lnTo>
                    <a:pt x="59687" y="29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481723" y="4944047"/>
              <a:ext cx="149217" cy="218852"/>
            </a:xfrm>
            <a:custGeom>
              <a:avLst/>
              <a:gdLst/>
              <a:ahLst/>
              <a:cxnLst/>
              <a:rect l="0" t="0" r="0" b="0"/>
              <a:pathLst>
                <a:path w="149217" h="218852">
                  <a:moveTo>
                    <a:pt x="0" y="0"/>
                  </a:moveTo>
                  <a:lnTo>
                    <a:pt x="10561" y="15842"/>
                  </a:lnTo>
                  <a:lnTo>
                    <a:pt x="15883" y="22720"/>
                  </a:lnTo>
                  <a:lnTo>
                    <a:pt x="21642" y="29516"/>
                  </a:lnTo>
                  <a:lnTo>
                    <a:pt x="27692" y="36257"/>
                  </a:lnTo>
                  <a:lnTo>
                    <a:pt x="33936" y="44066"/>
                  </a:lnTo>
                  <a:lnTo>
                    <a:pt x="40308" y="52589"/>
                  </a:lnTo>
                  <a:lnTo>
                    <a:pt x="53284" y="70901"/>
                  </a:lnTo>
                  <a:lnTo>
                    <a:pt x="86244" y="119540"/>
                  </a:lnTo>
                  <a:lnTo>
                    <a:pt x="92866" y="128327"/>
                  </a:lnTo>
                  <a:lnTo>
                    <a:pt x="99491" y="136395"/>
                  </a:lnTo>
                  <a:lnTo>
                    <a:pt x="106119" y="143985"/>
                  </a:lnTo>
                  <a:lnTo>
                    <a:pt x="111642" y="152360"/>
                  </a:lnTo>
                  <a:lnTo>
                    <a:pt x="116430" y="161260"/>
                  </a:lnTo>
                  <a:lnTo>
                    <a:pt x="120727" y="170509"/>
                  </a:lnTo>
                  <a:lnTo>
                    <a:pt x="125802" y="178886"/>
                  </a:lnTo>
                  <a:lnTo>
                    <a:pt x="131396" y="186681"/>
                  </a:lnTo>
                  <a:lnTo>
                    <a:pt x="149216" y="218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83667" y="4953994"/>
              <a:ext cx="186543" cy="315854"/>
            </a:xfrm>
            <a:custGeom>
              <a:avLst/>
              <a:gdLst/>
              <a:ahLst/>
              <a:cxnLst/>
              <a:rect l="0" t="0" r="0" b="0"/>
              <a:pathLst>
                <a:path w="186543" h="315854">
                  <a:moveTo>
                    <a:pt x="186542" y="0"/>
                  </a:moveTo>
                  <a:lnTo>
                    <a:pt x="175980" y="10562"/>
                  </a:lnTo>
                  <a:lnTo>
                    <a:pt x="167847" y="24590"/>
                  </a:lnTo>
                  <a:lnTo>
                    <a:pt x="164130" y="32973"/>
                  </a:lnTo>
                  <a:lnTo>
                    <a:pt x="160548" y="41878"/>
                  </a:lnTo>
                  <a:lnTo>
                    <a:pt x="153619" y="60615"/>
                  </a:lnTo>
                  <a:lnTo>
                    <a:pt x="149119" y="71358"/>
                  </a:lnTo>
                  <a:lnTo>
                    <a:pt x="143908" y="82942"/>
                  </a:lnTo>
                  <a:lnTo>
                    <a:pt x="138224" y="95086"/>
                  </a:lnTo>
                  <a:lnTo>
                    <a:pt x="132224" y="106498"/>
                  </a:lnTo>
                  <a:lnTo>
                    <a:pt x="126013" y="117422"/>
                  </a:lnTo>
                  <a:lnTo>
                    <a:pt x="119661" y="128020"/>
                  </a:lnTo>
                  <a:lnTo>
                    <a:pt x="113217" y="139507"/>
                  </a:lnTo>
                  <a:lnTo>
                    <a:pt x="100161" y="164061"/>
                  </a:lnTo>
                  <a:lnTo>
                    <a:pt x="93584" y="175692"/>
                  </a:lnTo>
                  <a:lnTo>
                    <a:pt x="86990" y="186763"/>
                  </a:lnTo>
                  <a:lnTo>
                    <a:pt x="80382" y="197459"/>
                  </a:lnTo>
                  <a:lnTo>
                    <a:pt x="72662" y="209011"/>
                  </a:lnTo>
                  <a:lnTo>
                    <a:pt x="55241" y="233637"/>
                  </a:lnTo>
                  <a:lnTo>
                    <a:pt x="26790" y="272357"/>
                  </a:lnTo>
                  <a:lnTo>
                    <a:pt x="18144" y="285471"/>
                  </a:lnTo>
                  <a:lnTo>
                    <a:pt x="10168" y="298634"/>
                  </a:lnTo>
                  <a:lnTo>
                    <a:pt x="2641" y="311831"/>
                  </a:lnTo>
                  <a:lnTo>
                    <a:pt x="0" y="315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909550" y="4824673"/>
              <a:ext cx="19824" cy="248696"/>
            </a:xfrm>
            <a:custGeom>
              <a:avLst/>
              <a:gdLst/>
              <a:ahLst/>
              <a:cxnLst/>
              <a:rect l="0" t="0" r="0" b="0"/>
              <a:pathLst>
                <a:path w="19824" h="248696">
                  <a:moveTo>
                    <a:pt x="19823" y="0"/>
                  </a:moveTo>
                  <a:lnTo>
                    <a:pt x="9261" y="15843"/>
                  </a:lnTo>
                  <a:lnTo>
                    <a:pt x="6150" y="24931"/>
                  </a:lnTo>
                  <a:lnTo>
                    <a:pt x="4076" y="35411"/>
                  </a:lnTo>
                  <a:lnTo>
                    <a:pt x="2693" y="46819"/>
                  </a:lnTo>
                  <a:lnTo>
                    <a:pt x="1771" y="58845"/>
                  </a:lnTo>
                  <a:lnTo>
                    <a:pt x="1157" y="71284"/>
                  </a:lnTo>
                  <a:lnTo>
                    <a:pt x="474" y="98000"/>
                  </a:lnTo>
                  <a:lnTo>
                    <a:pt x="0" y="171142"/>
                  </a:lnTo>
                  <a:lnTo>
                    <a:pt x="1081" y="183729"/>
                  </a:lnTo>
                  <a:lnTo>
                    <a:pt x="2907" y="195437"/>
                  </a:lnTo>
                  <a:lnTo>
                    <a:pt x="9875" y="2486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849791" y="4969081"/>
              <a:ext cx="179061" cy="24705"/>
            </a:xfrm>
            <a:custGeom>
              <a:avLst/>
              <a:gdLst/>
              <a:ahLst/>
              <a:cxnLst/>
              <a:rect l="0" t="0" r="0" b="0"/>
              <a:pathLst>
                <a:path w="179061" h="24705">
                  <a:moveTo>
                    <a:pt x="0" y="14757"/>
                  </a:moveTo>
                  <a:lnTo>
                    <a:pt x="41538" y="911"/>
                  </a:lnTo>
                  <a:lnTo>
                    <a:pt x="52009" y="0"/>
                  </a:lnTo>
                  <a:lnTo>
                    <a:pt x="63410" y="498"/>
                  </a:lnTo>
                  <a:lnTo>
                    <a:pt x="75433" y="1935"/>
                  </a:lnTo>
                  <a:lnTo>
                    <a:pt x="87869" y="3998"/>
                  </a:lnTo>
                  <a:lnTo>
                    <a:pt x="100581" y="6479"/>
                  </a:lnTo>
                  <a:lnTo>
                    <a:pt x="113477" y="9238"/>
                  </a:lnTo>
                  <a:lnTo>
                    <a:pt x="125390" y="12183"/>
                  </a:lnTo>
                  <a:lnTo>
                    <a:pt x="136648" y="15251"/>
                  </a:lnTo>
                  <a:lnTo>
                    <a:pt x="179060" y="247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140369" y="4745091"/>
              <a:ext cx="67543" cy="457599"/>
            </a:xfrm>
            <a:custGeom>
              <a:avLst/>
              <a:gdLst/>
              <a:ahLst/>
              <a:cxnLst/>
              <a:rect l="0" t="0" r="0" b="0"/>
              <a:pathLst>
                <a:path w="67543" h="457599">
                  <a:moveTo>
                    <a:pt x="67542" y="0"/>
                  </a:moveTo>
                  <a:lnTo>
                    <a:pt x="56980" y="15843"/>
                  </a:lnTo>
                  <a:lnTo>
                    <a:pt x="52763" y="23826"/>
                  </a:lnTo>
                  <a:lnTo>
                    <a:pt x="48847" y="32463"/>
                  </a:lnTo>
                  <a:lnTo>
                    <a:pt x="29339" y="80714"/>
                  </a:lnTo>
                  <a:lnTo>
                    <a:pt x="24388" y="95811"/>
                  </a:lnTo>
                  <a:lnTo>
                    <a:pt x="19983" y="111402"/>
                  </a:lnTo>
                  <a:lnTo>
                    <a:pt x="15940" y="127323"/>
                  </a:lnTo>
                  <a:lnTo>
                    <a:pt x="12140" y="144569"/>
                  </a:lnTo>
                  <a:lnTo>
                    <a:pt x="4970" y="181416"/>
                  </a:lnTo>
                  <a:lnTo>
                    <a:pt x="2616" y="198315"/>
                  </a:lnTo>
                  <a:lnTo>
                    <a:pt x="1046" y="214003"/>
                  </a:lnTo>
                  <a:lnTo>
                    <a:pt x="0" y="228883"/>
                  </a:lnTo>
                  <a:lnTo>
                    <a:pt x="408" y="245435"/>
                  </a:lnTo>
                  <a:lnTo>
                    <a:pt x="1785" y="263100"/>
                  </a:lnTo>
                  <a:lnTo>
                    <a:pt x="3808" y="281510"/>
                  </a:lnTo>
                  <a:lnTo>
                    <a:pt x="9004" y="319650"/>
                  </a:lnTo>
                  <a:lnTo>
                    <a:pt x="11937" y="339105"/>
                  </a:lnTo>
                  <a:lnTo>
                    <a:pt x="14998" y="355391"/>
                  </a:lnTo>
                  <a:lnTo>
                    <a:pt x="18143" y="369565"/>
                  </a:lnTo>
                  <a:lnTo>
                    <a:pt x="21346" y="382329"/>
                  </a:lnTo>
                  <a:lnTo>
                    <a:pt x="25691" y="394155"/>
                  </a:lnTo>
                  <a:lnTo>
                    <a:pt x="30799" y="405355"/>
                  </a:lnTo>
                  <a:lnTo>
                    <a:pt x="57594" y="4575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247702" y="4973890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9948"/>
                  </a:moveTo>
                  <a:lnTo>
                    <a:pt x="43284" y="9948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17381" y="4764987"/>
              <a:ext cx="158599" cy="281421"/>
            </a:xfrm>
            <a:custGeom>
              <a:avLst/>
              <a:gdLst/>
              <a:ahLst/>
              <a:cxnLst/>
              <a:rect l="0" t="0" r="0" b="0"/>
              <a:pathLst>
                <a:path w="158599" h="281421">
                  <a:moveTo>
                    <a:pt x="29277" y="0"/>
                  </a:moveTo>
                  <a:lnTo>
                    <a:pt x="23995" y="15842"/>
                  </a:lnTo>
                  <a:lnTo>
                    <a:pt x="21334" y="24930"/>
                  </a:lnTo>
                  <a:lnTo>
                    <a:pt x="15430" y="46818"/>
                  </a:lnTo>
                  <a:lnTo>
                    <a:pt x="5893" y="83998"/>
                  </a:lnTo>
                  <a:lnTo>
                    <a:pt x="3740" y="96895"/>
                  </a:lnTo>
                  <a:lnTo>
                    <a:pt x="2304" y="109914"/>
                  </a:lnTo>
                  <a:lnTo>
                    <a:pt x="1347" y="123015"/>
                  </a:lnTo>
                  <a:lnTo>
                    <a:pt x="709" y="137275"/>
                  </a:lnTo>
                  <a:lnTo>
                    <a:pt x="0" y="167858"/>
                  </a:lnTo>
                  <a:lnTo>
                    <a:pt x="2022" y="181539"/>
                  </a:lnTo>
                  <a:lnTo>
                    <a:pt x="5580" y="193976"/>
                  </a:lnTo>
                  <a:lnTo>
                    <a:pt x="10163" y="205584"/>
                  </a:lnTo>
                  <a:lnTo>
                    <a:pt x="18203" y="227323"/>
                  </a:lnTo>
                  <a:lnTo>
                    <a:pt x="21894" y="237763"/>
                  </a:lnTo>
                  <a:lnTo>
                    <a:pt x="28776" y="246933"/>
                  </a:lnTo>
                  <a:lnTo>
                    <a:pt x="37785" y="255257"/>
                  </a:lnTo>
                  <a:lnTo>
                    <a:pt x="48213" y="263017"/>
                  </a:lnTo>
                  <a:lnTo>
                    <a:pt x="58480" y="269296"/>
                  </a:lnTo>
                  <a:lnTo>
                    <a:pt x="68641" y="274587"/>
                  </a:lnTo>
                  <a:lnTo>
                    <a:pt x="78731" y="279220"/>
                  </a:lnTo>
                  <a:lnTo>
                    <a:pt x="88774" y="281203"/>
                  </a:lnTo>
                  <a:lnTo>
                    <a:pt x="98785" y="281420"/>
                  </a:lnTo>
                  <a:lnTo>
                    <a:pt x="108774" y="280459"/>
                  </a:lnTo>
                  <a:lnTo>
                    <a:pt x="118750" y="278713"/>
                  </a:lnTo>
                  <a:lnTo>
                    <a:pt x="128717" y="276444"/>
                  </a:lnTo>
                  <a:lnTo>
                    <a:pt x="158598" y="268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95910" y="4804778"/>
              <a:ext cx="19861" cy="378016"/>
            </a:xfrm>
            <a:custGeom>
              <a:avLst/>
              <a:gdLst/>
              <a:ahLst/>
              <a:cxnLst/>
              <a:rect l="0" t="0" r="0" b="0"/>
              <a:pathLst>
                <a:path w="19861" h="378016">
                  <a:moveTo>
                    <a:pt x="9912" y="0"/>
                  </a:moveTo>
                  <a:lnTo>
                    <a:pt x="4631" y="15842"/>
                  </a:lnTo>
                  <a:lnTo>
                    <a:pt x="3075" y="26036"/>
                  </a:lnTo>
                  <a:lnTo>
                    <a:pt x="2038" y="38358"/>
                  </a:lnTo>
                  <a:lnTo>
                    <a:pt x="1347" y="52099"/>
                  </a:lnTo>
                  <a:lnTo>
                    <a:pt x="579" y="82105"/>
                  </a:lnTo>
                  <a:lnTo>
                    <a:pt x="0" y="201068"/>
                  </a:lnTo>
                  <a:lnTo>
                    <a:pt x="1094" y="219154"/>
                  </a:lnTo>
                  <a:lnTo>
                    <a:pt x="2928" y="236738"/>
                  </a:lnTo>
                  <a:lnTo>
                    <a:pt x="5256" y="253987"/>
                  </a:lnTo>
                  <a:lnTo>
                    <a:pt x="7913" y="269908"/>
                  </a:lnTo>
                  <a:lnTo>
                    <a:pt x="10790" y="284943"/>
                  </a:lnTo>
                  <a:lnTo>
                    <a:pt x="13813" y="299387"/>
                  </a:lnTo>
                  <a:lnTo>
                    <a:pt x="15829" y="313438"/>
                  </a:lnTo>
                  <a:lnTo>
                    <a:pt x="17172" y="327226"/>
                  </a:lnTo>
                  <a:lnTo>
                    <a:pt x="19860" y="3780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705300" y="5003733"/>
              <a:ext cx="139270" cy="159166"/>
            </a:xfrm>
            <a:custGeom>
              <a:avLst/>
              <a:gdLst/>
              <a:ahLst/>
              <a:cxnLst/>
              <a:rect l="0" t="0" r="0" b="0"/>
              <a:pathLst>
                <a:path w="139270" h="159166">
                  <a:moveTo>
                    <a:pt x="0" y="0"/>
                  </a:moveTo>
                  <a:lnTo>
                    <a:pt x="5281" y="21124"/>
                  </a:lnTo>
                  <a:lnTo>
                    <a:pt x="10152" y="29557"/>
                  </a:lnTo>
                  <a:lnTo>
                    <a:pt x="16716" y="37390"/>
                  </a:lnTo>
                  <a:lnTo>
                    <a:pt x="45795" y="65845"/>
                  </a:lnTo>
                  <a:lnTo>
                    <a:pt x="53741" y="72635"/>
                  </a:lnTo>
                  <a:lnTo>
                    <a:pt x="62355" y="79372"/>
                  </a:lnTo>
                  <a:lnTo>
                    <a:pt x="71413" y="86074"/>
                  </a:lnTo>
                  <a:lnTo>
                    <a:pt x="79662" y="92753"/>
                  </a:lnTo>
                  <a:lnTo>
                    <a:pt x="87373" y="99416"/>
                  </a:lnTo>
                  <a:lnTo>
                    <a:pt x="94724" y="106069"/>
                  </a:lnTo>
                  <a:lnTo>
                    <a:pt x="108786" y="119355"/>
                  </a:lnTo>
                  <a:lnTo>
                    <a:pt x="139269" y="159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761271" y="5063420"/>
              <a:ext cx="93247" cy="252638"/>
            </a:xfrm>
            <a:custGeom>
              <a:avLst/>
              <a:gdLst/>
              <a:ahLst/>
              <a:cxnLst/>
              <a:rect l="0" t="0" r="0" b="0"/>
              <a:pathLst>
                <a:path w="93247" h="252638">
                  <a:moveTo>
                    <a:pt x="93246" y="0"/>
                  </a:moveTo>
                  <a:lnTo>
                    <a:pt x="93246" y="21124"/>
                  </a:lnTo>
                  <a:lnTo>
                    <a:pt x="92140" y="30662"/>
                  </a:lnTo>
                  <a:lnTo>
                    <a:pt x="90298" y="40337"/>
                  </a:lnTo>
                  <a:lnTo>
                    <a:pt x="79400" y="84971"/>
                  </a:lnTo>
                  <a:lnTo>
                    <a:pt x="75172" y="98649"/>
                  </a:lnTo>
                  <a:lnTo>
                    <a:pt x="70144" y="113295"/>
                  </a:lnTo>
                  <a:lnTo>
                    <a:pt x="64581" y="128584"/>
                  </a:lnTo>
                  <a:lnTo>
                    <a:pt x="58661" y="140988"/>
                  </a:lnTo>
                  <a:lnTo>
                    <a:pt x="52504" y="151468"/>
                  </a:lnTo>
                  <a:lnTo>
                    <a:pt x="46189" y="160665"/>
                  </a:lnTo>
                  <a:lnTo>
                    <a:pt x="40874" y="170113"/>
                  </a:lnTo>
                  <a:lnTo>
                    <a:pt x="36225" y="179727"/>
                  </a:lnTo>
                  <a:lnTo>
                    <a:pt x="32020" y="189453"/>
                  </a:lnTo>
                  <a:lnTo>
                    <a:pt x="27007" y="199252"/>
                  </a:lnTo>
                  <a:lnTo>
                    <a:pt x="21454" y="209101"/>
                  </a:lnTo>
                  <a:lnTo>
                    <a:pt x="15541" y="218983"/>
                  </a:lnTo>
                  <a:lnTo>
                    <a:pt x="10494" y="228887"/>
                  </a:lnTo>
                  <a:lnTo>
                    <a:pt x="6024" y="238805"/>
                  </a:lnTo>
                  <a:lnTo>
                    <a:pt x="1939" y="248733"/>
                  </a:lnTo>
                  <a:lnTo>
                    <a:pt x="0" y="252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924151" y="4725196"/>
              <a:ext cx="59669" cy="626711"/>
            </a:xfrm>
            <a:custGeom>
              <a:avLst/>
              <a:gdLst/>
              <a:ahLst/>
              <a:cxnLst/>
              <a:rect l="0" t="0" r="0" b="0"/>
              <a:pathLst>
                <a:path w="59669" h="626711">
                  <a:moveTo>
                    <a:pt x="0" y="0"/>
                  </a:moveTo>
                  <a:lnTo>
                    <a:pt x="10562" y="15842"/>
                  </a:lnTo>
                  <a:lnTo>
                    <a:pt x="14778" y="23825"/>
                  </a:lnTo>
                  <a:lnTo>
                    <a:pt x="18695" y="32463"/>
                  </a:lnTo>
                  <a:lnTo>
                    <a:pt x="22411" y="41537"/>
                  </a:lnTo>
                  <a:lnTo>
                    <a:pt x="27099" y="52008"/>
                  </a:lnTo>
                  <a:lnTo>
                    <a:pt x="38203" y="75433"/>
                  </a:lnTo>
                  <a:lnTo>
                    <a:pt x="43154" y="90079"/>
                  </a:lnTo>
                  <a:lnTo>
                    <a:pt x="47559" y="106476"/>
                  </a:lnTo>
                  <a:lnTo>
                    <a:pt x="51602" y="124038"/>
                  </a:lnTo>
                  <a:lnTo>
                    <a:pt x="54297" y="142378"/>
                  </a:lnTo>
                  <a:lnTo>
                    <a:pt x="56093" y="161237"/>
                  </a:lnTo>
                  <a:lnTo>
                    <a:pt x="57291" y="180442"/>
                  </a:lnTo>
                  <a:lnTo>
                    <a:pt x="58622" y="213570"/>
                  </a:lnTo>
                  <a:lnTo>
                    <a:pt x="59371" y="257077"/>
                  </a:lnTo>
                  <a:lnTo>
                    <a:pt x="59668" y="367239"/>
                  </a:lnTo>
                  <a:lnTo>
                    <a:pt x="58569" y="385200"/>
                  </a:lnTo>
                  <a:lnTo>
                    <a:pt x="56731" y="401595"/>
                  </a:lnTo>
                  <a:lnTo>
                    <a:pt x="54400" y="416947"/>
                  </a:lnTo>
                  <a:lnTo>
                    <a:pt x="52847" y="434918"/>
                  </a:lnTo>
                  <a:lnTo>
                    <a:pt x="51811" y="454636"/>
                  </a:lnTo>
                  <a:lnTo>
                    <a:pt x="50660" y="497178"/>
                  </a:lnTo>
                  <a:lnTo>
                    <a:pt x="50148" y="541875"/>
                  </a:lnTo>
                  <a:lnTo>
                    <a:pt x="48907" y="561311"/>
                  </a:lnTo>
                  <a:lnTo>
                    <a:pt x="46973" y="578689"/>
                  </a:lnTo>
                  <a:lnTo>
                    <a:pt x="39791" y="626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Freeform 49"/>
          <p:cNvSpPr/>
          <p:nvPr/>
        </p:nvSpPr>
        <p:spPr>
          <a:xfrm>
            <a:off x="3800052" y="4973890"/>
            <a:ext cx="99479" cy="109427"/>
          </a:xfrm>
          <a:custGeom>
            <a:avLst/>
            <a:gdLst/>
            <a:ahLst/>
            <a:cxnLst/>
            <a:rect l="0" t="0" r="0" b="0"/>
            <a:pathLst>
              <a:path w="99479" h="109427">
                <a:moveTo>
                  <a:pt x="0" y="0"/>
                </a:moveTo>
                <a:lnTo>
                  <a:pt x="79627" y="79627"/>
                </a:lnTo>
                <a:lnTo>
                  <a:pt x="99478" y="1094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053968" y="5255040"/>
            <a:ext cx="1215924" cy="462170"/>
            <a:chOff x="3053968" y="5255040"/>
            <a:chExt cx="1215924" cy="462170"/>
          </a:xfrm>
        </p:grpSpPr>
        <p:sp>
          <p:nvSpPr>
            <p:cNvPr id="51" name="Freeform 50"/>
            <p:cNvSpPr/>
            <p:nvPr/>
          </p:nvSpPr>
          <p:spPr>
            <a:xfrm>
              <a:off x="3083812" y="5334162"/>
              <a:ext cx="211901" cy="241150"/>
            </a:xfrm>
            <a:custGeom>
              <a:avLst/>
              <a:gdLst/>
              <a:ahLst/>
              <a:cxnLst/>
              <a:rect l="0" t="0" r="0" b="0"/>
              <a:pathLst>
                <a:path w="211901" h="241150">
                  <a:moveTo>
                    <a:pt x="0" y="127169"/>
                  </a:moveTo>
                  <a:lnTo>
                    <a:pt x="0" y="106045"/>
                  </a:lnTo>
                  <a:lnTo>
                    <a:pt x="1105" y="96507"/>
                  </a:lnTo>
                  <a:lnTo>
                    <a:pt x="2947" y="86832"/>
                  </a:lnTo>
                  <a:lnTo>
                    <a:pt x="5281" y="77066"/>
                  </a:lnTo>
                  <a:lnTo>
                    <a:pt x="9047" y="68345"/>
                  </a:lnTo>
                  <a:lnTo>
                    <a:pt x="13768" y="60320"/>
                  </a:lnTo>
                  <a:lnTo>
                    <a:pt x="19127" y="52760"/>
                  </a:lnTo>
                  <a:lnTo>
                    <a:pt x="24909" y="45509"/>
                  </a:lnTo>
                  <a:lnTo>
                    <a:pt x="30975" y="38465"/>
                  </a:lnTo>
                  <a:lnTo>
                    <a:pt x="37230" y="31558"/>
                  </a:lnTo>
                  <a:lnTo>
                    <a:pt x="44715" y="25848"/>
                  </a:lnTo>
                  <a:lnTo>
                    <a:pt x="53021" y="20935"/>
                  </a:lnTo>
                  <a:lnTo>
                    <a:pt x="61875" y="16556"/>
                  </a:lnTo>
                  <a:lnTo>
                    <a:pt x="71093" y="12531"/>
                  </a:lnTo>
                  <a:lnTo>
                    <a:pt x="80555" y="8742"/>
                  </a:lnTo>
                  <a:lnTo>
                    <a:pt x="90178" y="5110"/>
                  </a:lnTo>
                  <a:lnTo>
                    <a:pt x="101015" y="2690"/>
                  </a:lnTo>
                  <a:lnTo>
                    <a:pt x="112661" y="1076"/>
                  </a:lnTo>
                  <a:lnTo>
                    <a:pt x="124846" y="0"/>
                  </a:lnTo>
                  <a:lnTo>
                    <a:pt x="135180" y="1493"/>
                  </a:lnTo>
                  <a:lnTo>
                    <a:pt x="144280" y="4699"/>
                  </a:lnTo>
                  <a:lnTo>
                    <a:pt x="152557" y="9047"/>
                  </a:lnTo>
                  <a:lnTo>
                    <a:pt x="159181" y="15262"/>
                  </a:lnTo>
                  <a:lnTo>
                    <a:pt x="164702" y="22721"/>
                  </a:lnTo>
                  <a:lnTo>
                    <a:pt x="169488" y="31010"/>
                  </a:lnTo>
                  <a:lnTo>
                    <a:pt x="171573" y="39851"/>
                  </a:lnTo>
                  <a:lnTo>
                    <a:pt x="171858" y="49062"/>
                  </a:lnTo>
                  <a:lnTo>
                    <a:pt x="170942" y="58518"/>
                  </a:lnTo>
                  <a:lnTo>
                    <a:pt x="169227" y="68138"/>
                  </a:lnTo>
                  <a:lnTo>
                    <a:pt x="166978" y="77867"/>
                  </a:lnTo>
                  <a:lnTo>
                    <a:pt x="164373" y="87669"/>
                  </a:lnTo>
                  <a:lnTo>
                    <a:pt x="160426" y="96415"/>
                  </a:lnTo>
                  <a:lnTo>
                    <a:pt x="155584" y="104456"/>
                  </a:lnTo>
                  <a:lnTo>
                    <a:pt x="150146" y="112027"/>
                  </a:lnTo>
                  <a:lnTo>
                    <a:pt x="145415" y="120390"/>
                  </a:lnTo>
                  <a:lnTo>
                    <a:pt x="141155" y="129282"/>
                  </a:lnTo>
                  <a:lnTo>
                    <a:pt x="137210" y="138525"/>
                  </a:lnTo>
                  <a:lnTo>
                    <a:pt x="131265" y="146898"/>
                  </a:lnTo>
                  <a:lnTo>
                    <a:pt x="123985" y="154691"/>
                  </a:lnTo>
                  <a:lnTo>
                    <a:pt x="115816" y="162097"/>
                  </a:lnTo>
                  <a:lnTo>
                    <a:pt x="113686" y="165929"/>
                  </a:lnTo>
                  <a:lnTo>
                    <a:pt x="115581" y="167378"/>
                  </a:lnTo>
                  <a:lnTo>
                    <a:pt x="120161" y="167239"/>
                  </a:lnTo>
                  <a:lnTo>
                    <a:pt x="126530" y="168251"/>
                  </a:lnTo>
                  <a:lnTo>
                    <a:pt x="134092" y="170031"/>
                  </a:lnTo>
                  <a:lnTo>
                    <a:pt x="142449" y="172323"/>
                  </a:lnTo>
                  <a:lnTo>
                    <a:pt x="150232" y="176062"/>
                  </a:lnTo>
                  <a:lnTo>
                    <a:pt x="157630" y="180766"/>
                  </a:lnTo>
                  <a:lnTo>
                    <a:pt x="164773" y="186112"/>
                  </a:lnTo>
                  <a:lnTo>
                    <a:pt x="171746" y="191886"/>
                  </a:lnTo>
                  <a:lnTo>
                    <a:pt x="178605" y="197947"/>
                  </a:lnTo>
                  <a:lnTo>
                    <a:pt x="185388" y="204198"/>
                  </a:lnTo>
                  <a:lnTo>
                    <a:pt x="192121" y="211681"/>
                  </a:lnTo>
                  <a:lnTo>
                    <a:pt x="198820" y="219985"/>
                  </a:lnTo>
                  <a:lnTo>
                    <a:pt x="205497" y="228838"/>
                  </a:lnTo>
                  <a:lnTo>
                    <a:pt x="211054" y="239160"/>
                  </a:lnTo>
                  <a:lnTo>
                    <a:pt x="211900" y="2411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053968" y="5693184"/>
              <a:ext cx="240025" cy="24026"/>
            </a:xfrm>
            <a:custGeom>
              <a:avLst/>
              <a:gdLst/>
              <a:ahLst/>
              <a:cxnLst/>
              <a:rect l="0" t="0" r="0" b="0"/>
              <a:pathLst>
                <a:path w="240025" h="24026">
                  <a:moveTo>
                    <a:pt x="240024" y="0"/>
                  </a:moveTo>
                  <a:lnTo>
                    <a:pt x="239291" y="1099"/>
                  </a:lnTo>
                  <a:lnTo>
                    <a:pt x="232478" y="7452"/>
                  </a:lnTo>
                  <a:lnTo>
                    <a:pt x="224620" y="12792"/>
                  </a:lnTo>
                  <a:lnTo>
                    <a:pt x="216065" y="17458"/>
                  </a:lnTo>
                  <a:lnTo>
                    <a:pt x="205941" y="20569"/>
                  </a:lnTo>
                  <a:lnTo>
                    <a:pt x="194770" y="22642"/>
                  </a:lnTo>
                  <a:lnTo>
                    <a:pt x="182902" y="24025"/>
                  </a:lnTo>
                  <a:lnTo>
                    <a:pt x="170568" y="23841"/>
                  </a:lnTo>
                  <a:lnTo>
                    <a:pt x="157924" y="22614"/>
                  </a:lnTo>
                  <a:lnTo>
                    <a:pt x="145074" y="20690"/>
                  </a:lnTo>
                  <a:lnTo>
                    <a:pt x="130981" y="19407"/>
                  </a:lnTo>
                  <a:lnTo>
                    <a:pt x="116059" y="18552"/>
                  </a:lnTo>
                  <a:lnTo>
                    <a:pt x="85846" y="17602"/>
                  </a:lnTo>
                  <a:lnTo>
                    <a:pt x="57681" y="17180"/>
                  </a:lnTo>
                  <a:lnTo>
                    <a:pt x="45086" y="15962"/>
                  </a:lnTo>
                  <a:lnTo>
                    <a:pt x="33373" y="14044"/>
                  </a:lnTo>
                  <a:lnTo>
                    <a:pt x="0" y="68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666721" y="5255040"/>
              <a:ext cx="60471" cy="7899"/>
            </a:xfrm>
            <a:custGeom>
              <a:avLst/>
              <a:gdLst/>
              <a:ahLst/>
              <a:cxnLst/>
              <a:rect l="0" t="0" r="0" b="0"/>
              <a:pathLst>
                <a:path w="60471" h="7899">
                  <a:moveTo>
                    <a:pt x="0" y="2780"/>
                  </a:moveTo>
                  <a:lnTo>
                    <a:pt x="8348" y="1306"/>
                  </a:lnTo>
                  <a:lnTo>
                    <a:pt x="20165" y="0"/>
                  </a:lnTo>
                  <a:lnTo>
                    <a:pt x="31360" y="234"/>
                  </a:lnTo>
                  <a:lnTo>
                    <a:pt x="42139" y="1496"/>
                  </a:lnTo>
                  <a:lnTo>
                    <a:pt x="52641" y="3443"/>
                  </a:lnTo>
                  <a:lnTo>
                    <a:pt x="60470" y="78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018903" y="5481227"/>
              <a:ext cx="79583" cy="9948"/>
            </a:xfrm>
            <a:custGeom>
              <a:avLst/>
              <a:gdLst/>
              <a:ahLst/>
              <a:cxnLst/>
              <a:rect l="0" t="0" r="0" b="0"/>
              <a:pathLst>
                <a:path w="79583" h="9948">
                  <a:moveTo>
                    <a:pt x="0" y="0"/>
                  </a:moveTo>
                  <a:lnTo>
                    <a:pt x="26405" y="0"/>
                  </a:lnTo>
                  <a:lnTo>
                    <a:pt x="37499" y="1105"/>
                  </a:lnTo>
                  <a:lnTo>
                    <a:pt x="48211" y="2947"/>
                  </a:lnTo>
                  <a:lnTo>
                    <a:pt x="79582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199913" y="5341958"/>
              <a:ext cx="69979" cy="338097"/>
            </a:xfrm>
            <a:custGeom>
              <a:avLst/>
              <a:gdLst/>
              <a:ahLst/>
              <a:cxnLst/>
              <a:rect l="0" t="0" r="0" b="0"/>
              <a:pathLst>
                <a:path w="69979" h="338097">
                  <a:moveTo>
                    <a:pt x="37841" y="0"/>
                  </a:moveTo>
                  <a:lnTo>
                    <a:pt x="14457" y="70152"/>
                  </a:lnTo>
                  <a:lnTo>
                    <a:pt x="11199" y="81032"/>
                  </a:lnTo>
                  <a:lnTo>
                    <a:pt x="4631" y="104912"/>
                  </a:lnTo>
                  <a:lnTo>
                    <a:pt x="2437" y="117470"/>
                  </a:lnTo>
                  <a:lnTo>
                    <a:pt x="975" y="130263"/>
                  </a:lnTo>
                  <a:lnTo>
                    <a:pt x="0" y="143213"/>
                  </a:lnTo>
                  <a:lnTo>
                    <a:pt x="455" y="156267"/>
                  </a:lnTo>
                  <a:lnTo>
                    <a:pt x="1864" y="169391"/>
                  </a:lnTo>
                  <a:lnTo>
                    <a:pt x="3909" y="182562"/>
                  </a:lnTo>
                  <a:lnTo>
                    <a:pt x="6377" y="195763"/>
                  </a:lnTo>
                  <a:lnTo>
                    <a:pt x="12067" y="222222"/>
                  </a:lnTo>
                  <a:lnTo>
                    <a:pt x="15132" y="234362"/>
                  </a:lnTo>
                  <a:lnTo>
                    <a:pt x="18281" y="245771"/>
                  </a:lnTo>
                  <a:lnTo>
                    <a:pt x="24726" y="267291"/>
                  </a:lnTo>
                  <a:lnTo>
                    <a:pt x="31276" y="287908"/>
                  </a:lnTo>
                  <a:lnTo>
                    <a:pt x="35674" y="296943"/>
                  </a:lnTo>
                  <a:lnTo>
                    <a:pt x="40818" y="305177"/>
                  </a:lnTo>
                  <a:lnTo>
                    <a:pt x="46458" y="312877"/>
                  </a:lnTo>
                  <a:lnTo>
                    <a:pt x="52428" y="320221"/>
                  </a:lnTo>
                  <a:lnTo>
                    <a:pt x="58619" y="327327"/>
                  </a:lnTo>
                  <a:lnTo>
                    <a:pt x="64956" y="334275"/>
                  </a:lnTo>
                  <a:lnTo>
                    <a:pt x="69978" y="3380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926318" y="5234682"/>
            <a:ext cx="1457130" cy="564875"/>
            <a:chOff x="4926318" y="5234682"/>
            <a:chExt cx="1457130" cy="564875"/>
          </a:xfrm>
        </p:grpSpPr>
        <p:sp>
          <p:nvSpPr>
            <p:cNvPr id="57" name="Freeform 56"/>
            <p:cNvSpPr/>
            <p:nvPr/>
          </p:nvSpPr>
          <p:spPr>
            <a:xfrm>
              <a:off x="4926318" y="5491174"/>
              <a:ext cx="27677" cy="6230"/>
            </a:xfrm>
            <a:custGeom>
              <a:avLst/>
              <a:gdLst/>
              <a:ahLst/>
              <a:cxnLst/>
              <a:rect l="0" t="0" r="0" b="0"/>
              <a:pathLst>
                <a:path w="27677" h="6230">
                  <a:moveTo>
                    <a:pt x="0" y="6229"/>
                  </a:moveTo>
                  <a:lnTo>
                    <a:pt x="2767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034108" y="5332010"/>
              <a:ext cx="250479" cy="163531"/>
            </a:xfrm>
            <a:custGeom>
              <a:avLst/>
              <a:gdLst/>
              <a:ahLst/>
              <a:cxnLst/>
              <a:rect l="0" t="0" r="0" b="0"/>
              <a:pathLst>
                <a:path w="250479" h="163531">
                  <a:moveTo>
                    <a:pt x="19364" y="0"/>
                  </a:moveTo>
                  <a:lnTo>
                    <a:pt x="14083" y="21124"/>
                  </a:lnTo>
                  <a:lnTo>
                    <a:pt x="11422" y="30662"/>
                  </a:lnTo>
                  <a:lnTo>
                    <a:pt x="5518" y="50103"/>
                  </a:lnTo>
                  <a:lnTo>
                    <a:pt x="3502" y="61035"/>
                  </a:lnTo>
                  <a:lnTo>
                    <a:pt x="2157" y="72744"/>
                  </a:lnTo>
                  <a:lnTo>
                    <a:pt x="1261" y="84971"/>
                  </a:lnTo>
                  <a:lnTo>
                    <a:pt x="664" y="97544"/>
                  </a:lnTo>
                  <a:lnTo>
                    <a:pt x="0" y="123304"/>
                  </a:lnTo>
                  <a:lnTo>
                    <a:pt x="928" y="135257"/>
                  </a:lnTo>
                  <a:lnTo>
                    <a:pt x="2652" y="146542"/>
                  </a:lnTo>
                  <a:lnTo>
                    <a:pt x="4907" y="157382"/>
                  </a:lnTo>
                  <a:lnTo>
                    <a:pt x="8621" y="162397"/>
                  </a:lnTo>
                  <a:lnTo>
                    <a:pt x="13307" y="163530"/>
                  </a:lnTo>
                  <a:lnTo>
                    <a:pt x="18642" y="162075"/>
                  </a:lnTo>
                  <a:lnTo>
                    <a:pt x="33412" y="157510"/>
                  </a:lnTo>
                  <a:lnTo>
                    <a:pt x="69913" y="145574"/>
                  </a:lnTo>
                  <a:lnTo>
                    <a:pt x="81801" y="143472"/>
                  </a:lnTo>
                  <a:lnTo>
                    <a:pt x="95254" y="142071"/>
                  </a:lnTo>
                  <a:lnTo>
                    <a:pt x="109748" y="141137"/>
                  </a:lnTo>
                  <a:lnTo>
                    <a:pt x="123832" y="141620"/>
                  </a:lnTo>
                  <a:lnTo>
                    <a:pt x="137643" y="143047"/>
                  </a:lnTo>
                  <a:lnTo>
                    <a:pt x="151272" y="145104"/>
                  </a:lnTo>
                  <a:lnTo>
                    <a:pt x="163673" y="147580"/>
                  </a:lnTo>
                  <a:lnTo>
                    <a:pt x="175257" y="150336"/>
                  </a:lnTo>
                  <a:lnTo>
                    <a:pt x="186295" y="153279"/>
                  </a:lnTo>
                  <a:lnTo>
                    <a:pt x="198075" y="155241"/>
                  </a:lnTo>
                  <a:lnTo>
                    <a:pt x="210350" y="156549"/>
                  </a:lnTo>
                  <a:lnTo>
                    <a:pt x="222954" y="157420"/>
                  </a:lnTo>
                  <a:lnTo>
                    <a:pt x="234673" y="159107"/>
                  </a:lnTo>
                  <a:lnTo>
                    <a:pt x="245802" y="161337"/>
                  </a:lnTo>
                  <a:lnTo>
                    <a:pt x="250478" y="1624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52838" y="5292219"/>
              <a:ext cx="20878" cy="250709"/>
            </a:xfrm>
            <a:custGeom>
              <a:avLst/>
              <a:gdLst/>
              <a:ahLst/>
              <a:cxnLst/>
              <a:rect l="0" t="0" r="0" b="0"/>
              <a:pathLst>
                <a:path w="20878" h="250709">
                  <a:moveTo>
                    <a:pt x="9538" y="0"/>
                  </a:moveTo>
                  <a:lnTo>
                    <a:pt x="4257" y="15843"/>
                  </a:lnTo>
                  <a:lnTo>
                    <a:pt x="2701" y="24931"/>
                  </a:lnTo>
                  <a:lnTo>
                    <a:pt x="1664" y="35411"/>
                  </a:lnTo>
                  <a:lnTo>
                    <a:pt x="973" y="46819"/>
                  </a:lnTo>
                  <a:lnTo>
                    <a:pt x="204" y="71284"/>
                  </a:lnTo>
                  <a:lnTo>
                    <a:pt x="0" y="83998"/>
                  </a:lnTo>
                  <a:lnTo>
                    <a:pt x="968" y="98000"/>
                  </a:lnTo>
                  <a:lnTo>
                    <a:pt x="2719" y="112862"/>
                  </a:lnTo>
                  <a:lnTo>
                    <a:pt x="4992" y="128296"/>
                  </a:lnTo>
                  <a:lnTo>
                    <a:pt x="6507" y="144112"/>
                  </a:lnTo>
                  <a:lnTo>
                    <a:pt x="7518" y="160183"/>
                  </a:lnTo>
                  <a:lnTo>
                    <a:pt x="8191" y="176423"/>
                  </a:lnTo>
                  <a:lnTo>
                    <a:pt x="9745" y="191671"/>
                  </a:lnTo>
                  <a:lnTo>
                    <a:pt x="11887" y="206258"/>
                  </a:lnTo>
                  <a:lnTo>
                    <a:pt x="14419" y="220403"/>
                  </a:lnTo>
                  <a:lnTo>
                    <a:pt x="17213" y="234255"/>
                  </a:lnTo>
                  <a:lnTo>
                    <a:pt x="20877" y="2507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859242" y="5710026"/>
              <a:ext cx="69636" cy="89531"/>
            </a:xfrm>
            <a:custGeom>
              <a:avLst/>
              <a:gdLst/>
              <a:ahLst/>
              <a:cxnLst/>
              <a:rect l="0" t="0" r="0" b="0"/>
              <a:pathLst>
                <a:path w="69636" h="89531">
                  <a:moveTo>
                    <a:pt x="69635" y="0"/>
                  </a:moveTo>
                  <a:lnTo>
                    <a:pt x="69634" y="21123"/>
                  </a:lnTo>
                  <a:lnTo>
                    <a:pt x="67424" y="29556"/>
                  </a:lnTo>
                  <a:lnTo>
                    <a:pt x="63740" y="37389"/>
                  </a:lnTo>
                  <a:lnTo>
                    <a:pt x="59073" y="44821"/>
                  </a:lnTo>
                  <a:lnTo>
                    <a:pt x="53752" y="51987"/>
                  </a:lnTo>
                  <a:lnTo>
                    <a:pt x="47993" y="58975"/>
                  </a:lnTo>
                  <a:lnTo>
                    <a:pt x="41943" y="65844"/>
                  </a:lnTo>
                  <a:lnTo>
                    <a:pt x="34594" y="71528"/>
                  </a:lnTo>
                  <a:lnTo>
                    <a:pt x="26378" y="76423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958720" y="5351906"/>
              <a:ext cx="9949" cy="9948"/>
            </a:xfrm>
            <a:custGeom>
              <a:avLst/>
              <a:gdLst/>
              <a:ahLst/>
              <a:cxnLst/>
              <a:rect l="0" t="0" r="0" b="0"/>
              <a:pathLst>
                <a:path w="9949" h="9948">
                  <a:moveTo>
                    <a:pt x="0" y="9947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102749" y="5292219"/>
              <a:ext cx="265543" cy="416425"/>
            </a:xfrm>
            <a:custGeom>
              <a:avLst/>
              <a:gdLst/>
              <a:ahLst/>
              <a:cxnLst/>
              <a:rect l="0" t="0" r="0" b="0"/>
              <a:pathLst>
                <a:path w="265543" h="416425">
                  <a:moveTo>
                    <a:pt x="44979" y="0"/>
                  </a:moveTo>
                  <a:lnTo>
                    <a:pt x="66103" y="5281"/>
                  </a:lnTo>
                  <a:lnTo>
                    <a:pt x="74536" y="9047"/>
                  </a:lnTo>
                  <a:lnTo>
                    <a:pt x="82368" y="13768"/>
                  </a:lnTo>
                  <a:lnTo>
                    <a:pt x="89801" y="19127"/>
                  </a:lnTo>
                  <a:lnTo>
                    <a:pt x="116104" y="37230"/>
                  </a:lnTo>
                  <a:lnTo>
                    <a:pt x="123344" y="44716"/>
                  </a:lnTo>
                  <a:lnTo>
                    <a:pt x="129277" y="53022"/>
                  </a:lnTo>
                  <a:lnTo>
                    <a:pt x="134337" y="61875"/>
                  </a:lnTo>
                  <a:lnTo>
                    <a:pt x="135500" y="71093"/>
                  </a:lnTo>
                  <a:lnTo>
                    <a:pt x="134064" y="80555"/>
                  </a:lnTo>
                  <a:lnTo>
                    <a:pt x="130896" y="90179"/>
                  </a:lnTo>
                  <a:lnTo>
                    <a:pt x="126574" y="98805"/>
                  </a:lnTo>
                  <a:lnTo>
                    <a:pt x="121482" y="106766"/>
                  </a:lnTo>
                  <a:lnTo>
                    <a:pt x="115876" y="114285"/>
                  </a:lnTo>
                  <a:lnTo>
                    <a:pt x="108824" y="120402"/>
                  </a:lnTo>
                  <a:lnTo>
                    <a:pt x="100806" y="125585"/>
                  </a:lnTo>
                  <a:lnTo>
                    <a:pt x="92144" y="130147"/>
                  </a:lnTo>
                  <a:lnTo>
                    <a:pt x="83054" y="135398"/>
                  </a:lnTo>
                  <a:lnTo>
                    <a:pt x="73678" y="141109"/>
                  </a:lnTo>
                  <a:lnTo>
                    <a:pt x="64112" y="147128"/>
                  </a:lnTo>
                  <a:lnTo>
                    <a:pt x="54418" y="152245"/>
                  </a:lnTo>
                  <a:lnTo>
                    <a:pt x="44640" y="156762"/>
                  </a:lnTo>
                  <a:lnTo>
                    <a:pt x="34805" y="160879"/>
                  </a:lnTo>
                  <a:lnTo>
                    <a:pt x="24933" y="164729"/>
                  </a:lnTo>
                  <a:lnTo>
                    <a:pt x="5121" y="171954"/>
                  </a:lnTo>
                  <a:lnTo>
                    <a:pt x="722" y="172112"/>
                  </a:lnTo>
                  <a:lnTo>
                    <a:pt x="0" y="170007"/>
                  </a:lnTo>
                  <a:lnTo>
                    <a:pt x="1729" y="166393"/>
                  </a:lnTo>
                  <a:lnTo>
                    <a:pt x="7304" y="162878"/>
                  </a:lnTo>
                  <a:lnTo>
                    <a:pt x="15441" y="159430"/>
                  </a:lnTo>
                  <a:lnTo>
                    <a:pt x="25287" y="156025"/>
                  </a:lnTo>
                  <a:lnTo>
                    <a:pt x="36272" y="154861"/>
                  </a:lnTo>
                  <a:lnTo>
                    <a:pt x="48017" y="155190"/>
                  </a:lnTo>
                  <a:lnTo>
                    <a:pt x="60268" y="156515"/>
                  </a:lnTo>
                  <a:lnTo>
                    <a:pt x="72857" y="158504"/>
                  </a:lnTo>
                  <a:lnTo>
                    <a:pt x="85671" y="160934"/>
                  </a:lnTo>
                  <a:lnTo>
                    <a:pt x="98634" y="163660"/>
                  </a:lnTo>
                  <a:lnTo>
                    <a:pt x="110593" y="166583"/>
                  </a:lnTo>
                  <a:lnTo>
                    <a:pt x="121881" y="169637"/>
                  </a:lnTo>
                  <a:lnTo>
                    <a:pt x="143265" y="175977"/>
                  </a:lnTo>
                  <a:lnTo>
                    <a:pt x="163823" y="182480"/>
                  </a:lnTo>
                  <a:lnTo>
                    <a:pt x="172842" y="186866"/>
                  </a:lnTo>
                  <a:lnTo>
                    <a:pt x="181065" y="192002"/>
                  </a:lnTo>
                  <a:lnTo>
                    <a:pt x="188758" y="197635"/>
                  </a:lnTo>
                  <a:lnTo>
                    <a:pt x="196097" y="204707"/>
                  </a:lnTo>
                  <a:lnTo>
                    <a:pt x="203200" y="212738"/>
                  </a:lnTo>
                  <a:lnTo>
                    <a:pt x="210146" y="221408"/>
                  </a:lnTo>
                  <a:lnTo>
                    <a:pt x="216988" y="229398"/>
                  </a:lnTo>
                  <a:lnTo>
                    <a:pt x="223760" y="236936"/>
                  </a:lnTo>
                  <a:lnTo>
                    <a:pt x="230485" y="244171"/>
                  </a:lnTo>
                  <a:lnTo>
                    <a:pt x="236074" y="252311"/>
                  </a:lnTo>
                  <a:lnTo>
                    <a:pt x="240905" y="261053"/>
                  </a:lnTo>
                  <a:lnTo>
                    <a:pt x="255932" y="292147"/>
                  </a:lnTo>
                  <a:lnTo>
                    <a:pt x="261881" y="304190"/>
                  </a:lnTo>
                  <a:lnTo>
                    <a:pt x="264741" y="316640"/>
                  </a:lnTo>
                  <a:lnTo>
                    <a:pt x="265542" y="329361"/>
                  </a:lnTo>
                  <a:lnTo>
                    <a:pt x="264972" y="342264"/>
                  </a:lnTo>
                  <a:lnTo>
                    <a:pt x="263486" y="354181"/>
                  </a:lnTo>
                  <a:lnTo>
                    <a:pt x="261391" y="365442"/>
                  </a:lnTo>
                  <a:lnTo>
                    <a:pt x="258888" y="376265"/>
                  </a:lnTo>
                  <a:lnTo>
                    <a:pt x="253904" y="385691"/>
                  </a:lnTo>
                  <a:lnTo>
                    <a:pt x="247265" y="394185"/>
                  </a:lnTo>
                  <a:lnTo>
                    <a:pt x="239523" y="402059"/>
                  </a:lnTo>
                  <a:lnTo>
                    <a:pt x="229940" y="407309"/>
                  </a:lnTo>
                  <a:lnTo>
                    <a:pt x="219131" y="410808"/>
                  </a:lnTo>
                  <a:lnTo>
                    <a:pt x="207503" y="413141"/>
                  </a:lnTo>
                  <a:lnTo>
                    <a:pt x="195330" y="414696"/>
                  </a:lnTo>
                  <a:lnTo>
                    <a:pt x="182794" y="415733"/>
                  </a:lnTo>
                  <a:lnTo>
                    <a:pt x="170015" y="416424"/>
                  </a:lnTo>
                  <a:lnTo>
                    <a:pt x="157074" y="415780"/>
                  </a:lnTo>
                  <a:lnTo>
                    <a:pt x="144026" y="414245"/>
                  </a:lnTo>
                  <a:lnTo>
                    <a:pt x="130906" y="412116"/>
                  </a:lnTo>
                  <a:lnTo>
                    <a:pt x="117738" y="410697"/>
                  </a:lnTo>
                  <a:lnTo>
                    <a:pt x="104538" y="409751"/>
                  </a:lnTo>
                  <a:lnTo>
                    <a:pt x="91317" y="409120"/>
                  </a:lnTo>
                  <a:lnTo>
                    <a:pt x="79187" y="407595"/>
                  </a:lnTo>
                  <a:lnTo>
                    <a:pt x="67784" y="405472"/>
                  </a:lnTo>
                  <a:lnTo>
                    <a:pt x="35031" y="397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978616" y="5234682"/>
              <a:ext cx="218852" cy="97329"/>
            </a:xfrm>
            <a:custGeom>
              <a:avLst/>
              <a:gdLst/>
              <a:ahLst/>
              <a:cxnLst/>
              <a:rect l="0" t="0" r="0" b="0"/>
              <a:pathLst>
                <a:path w="218852" h="97329">
                  <a:moveTo>
                    <a:pt x="0" y="97328"/>
                  </a:moveTo>
                  <a:lnTo>
                    <a:pt x="0" y="76205"/>
                  </a:lnTo>
                  <a:lnTo>
                    <a:pt x="2211" y="67771"/>
                  </a:lnTo>
                  <a:lnTo>
                    <a:pt x="5895" y="59939"/>
                  </a:lnTo>
                  <a:lnTo>
                    <a:pt x="10562" y="52506"/>
                  </a:lnTo>
                  <a:lnTo>
                    <a:pt x="15884" y="45341"/>
                  </a:lnTo>
                  <a:lnTo>
                    <a:pt x="21642" y="38353"/>
                  </a:lnTo>
                  <a:lnTo>
                    <a:pt x="27692" y="31484"/>
                  </a:lnTo>
                  <a:lnTo>
                    <a:pt x="35041" y="25800"/>
                  </a:lnTo>
                  <a:lnTo>
                    <a:pt x="43256" y="20904"/>
                  </a:lnTo>
                  <a:lnTo>
                    <a:pt x="52049" y="16535"/>
                  </a:lnTo>
                  <a:lnTo>
                    <a:pt x="61226" y="12517"/>
                  </a:lnTo>
                  <a:lnTo>
                    <a:pt x="70660" y="8733"/>
                  </a:lnTo>
                  <a:lnTo>
                    <a:pt x="80266" y="5106"/>
                  </a:lnTo>
                  <a:lnTo>
                    <a:pt x="91091" y="2687"/>
                  </a:lnTo>
                  <a:lnTo>
                    <a:pt x="102729" y="1075"/>
                  </a:lnTo>
                  <a:lnTo>
                    <a:pt x="114909" y="0"/>
                  </a:lnTo>
                  <a:lnTo>
                    <a:pt x="126345" y="389"/>
                  </a:lnTo>
                  <a:lnTo>
                    <a:pt x="137285" y="1753"/>
                  </a:lnTo>
                  <a:lnTo>
                    <a:pt x="147894" y="3768"/>
                  </a:lnTo>
                  <a:lnTo>
                    <a:pt x="158283" y="6217"/>
                  </a:lnTo>
                  <a:lnTo>
                    <a:pt x="168524" y="8954"/>
                  </a:lnTo>
                  <a:lnTo>
                    <a:pt x="218851" y="27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098433" y="5242480"/>
              <a:ext cx="239901" cy="244116"/>
            </a:xfrm>
            <a:custGeom>
              <a:avLst/>
              <a:gdLst/>
              <a:ahLst/>
              <a:cxnLst/>
              <a:rect l="0" t="0" r="0" b="0"/>
              <a:pathLst>
                <a:path w="239901" h="244116">
                  <a:moveTo>
                    <a:pt x="29399" y="0"/>
                  </a:moveTo>
                  <a:lnTo>
                    <a:pt x="50523" y="5281"/>
                  </a:lnTo>
                  <a:lnTo>
                    <a:pt x="58956" y="9047"/>
                  </a:lnTo>
                  <a:lnTo>
                    <a:pt x="66789" y="13768"/>
                  </a:lnTo>
                  <a:lnTo>
                    <a:pt x="74221" y="19127"/>
                  </a:lnTo>
                  <a:lnTo>
                    <a:pt x="81387" y="24910"/>
                  </a:lnTo>
                  <a:lnTo>
                    <a:pt x="88375" y="30976"/>
                  </a:lnTo>
                  <a:lnTo>
                    <a:pt x="95243" y="37230"/>
                  </a:lnTo>
                  <a:lnTo>
                    <a:pt x="100928" y="44716"/>
                  </a:lnTo>
                  <a:lnTo>
                    <a:pt x="105823" y="53022"/>
                  </a:lnTo>
                  <a:lnTo>
                    <a:pt x="110192" y="61875"/>
                  </a:lnTo>
                  <a:lnTo>
                    <a:pt x="115315" y="71094"/>
                  </a:lnTo>
                  <a:lnTo>
                    <a:pt x="120941" y="80555"/>
                  </a:lnTo>
                  <a:lnTo>
                    <a:pt x="126902" y="90178"/>
                  </a:lnTo>
                  <a:lnTo>
                    <a:pt x="131982" y="99910"/>
                  </a:lnTo>
                  <a:lnTo>
                    <a:pt x="136474" y="109714"/>
                  </a:lnTo>
                  <a:lnTo>
                    <a:pt x="140573" y="119565"/>
                  </a:lnTo>
                  <a:lnTo>
                    <a:pt x="142201" y="129449"/>
                  </a:lnTo>
                  <a:lnTo>
                    <a:pt x="142181" y="139354"/>
                  </a:lnTo>
                  <a:lnTo>
                    <a:pt x="141062" y="149274"/>
                  </a:lnTo>
                  <a:lnTo>
                    <a:pt x="138106" y="158097"/>
                  </a:lnTo>
                  <a:lnTo>
                    <a:pt x="133925" y="166190"/>
                  </a:lnTo>
                  <a:lnTo>
                    <a:pt x="128926" y="173796"/>
                  </a:lnTo>
                  <a:lnTo>
                    <a:pt x="122278" y="179972"/>
                  </a:lnTo>
                  <a:lnTo>
                    <a:pt x="114530" y="185194"/>
                  </a:lnTo>
                  <a:lnTo>
                    <a:pt x="106049" y="189781"/>
                  </a:lnTo>
                  <a:lnTo>
                    <a:pt x="97079" y="193945"/>
                  </a:lnTo>
                  <a:lnTo>
                    <a:pt x="87783" y="197826"/>
                  </a:lnTo>
                  <a:lnTo>
                    <a:pt x="78269" y="201519"/>
                  </a:lnTo>
                  <a:lnTo>
                    <a:pt x="67506" y="203980"/>
                  </a:lnTo>
                  <a:lnTo>
                    <a:pt x="55909" y="205621"/>
                  </a:lnTo>
                  <a:lnTo>
                    <a:pt x="43757" y="206716"/>
                  </a:lnTo>
                  <a:lnTo>
                    <a:pt x="31234" y="207445"/>
                  </a:lnTo>
                  <a:lnTo>
                    <a:pt x="5529" y="208255"/>
                  </a:lnTo>
                  <a:lnTo>
                    <a:pt x="222" y="207366"/>
                  </a:lnTo>
                  <a:lnTo>
                    <a:pt x="0" y="205668"/>
                  </a:lnTo>
                  <a:lnTo>
                    <a:pt x="3168" y="203430"/>
                  </a:lnTo>
                  <a:lnTo>
                    <a:pt x="8596" y="200833"/>
                  </a:lnTo>
                  <a:lnTo>
                    <a:pt x="15531" y="197997"/>
                  </a:lnTo>
                  <a:lnTo>
                    <a:pt x="23470" y="195000"/>
                  </a:lnTo>
                  <a:lnTo>
                    <a:pt x="33183" y="193003"/>
                  </a:lnTo>
                  <a:lnTo>
                    <a:pt x="44080" y="191671"/>
                  </a:lnTo>
                  <a:lnTo>
                    <a:pt x="55766" y="190783"/>
                  </a:lnTo>
                  <a:lnTo>
                    <a:pt x="67978" y="190191"/>
                  </a:lnTo>
                  <a:lnTo>
                    <a:pt x="93337" y="189534"/>
                  </a:lnTo>
                  <a:lnTo>
                    <a:pt x="107395" y="190464"/>
                  </a:lnTo>
                  <a:lnTo>
                    <a:pt x="122293" y="192189"/>
                  </a:lnTo>
                  <a:lnTo>
                    <a:pt x="137751" y="194445"/>
                  </a:lnTo>
                  <a:lnTo>
                    <a:pt x="151373" y="197053"/>
                  </a:lnTo>
                  <a:lnTo>
                    <a:pt x="163770" y="199898"/>
                  </a:lnTo>
                  <a:lnTo>
                    <a:pt x="175351" y="202900"/>
                  </a:lnTo>
                  <a:lnTo>
                    <a:pt x="185282" y="207112"/>
                  </a:lnTo>
                  <a:lnTo>
                    <a:pt x="194113" y="212130"/>
                  </a:lnTo>
                  <a:lnTo>
                    <a:pt x="229451" y="236068"/>
                  </a:lnTo>
                  <a:lnTo>
                    <a:pt x="237929" y="242487"/>
                  </a:lnTo>
                  <a:lnTo>
                    <a:pt x="239900" y="244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187519" y="5587944"/>
              <a:ext cx="175166" cy="59361"/>
            </a:xfrm>
            <a:custGeom>
              <a:avLst/>
              <a:gdLst/>
              <a:ahLst/>
              <a:cxnLst/>
              <a:rect l="0" t="0" r="0" b="0"/>
              <a:pathLst>
                <a:path w="175166" h="59361">
                  <a:moveTo>
                    <a:pt x="175165" y="0"/>
                  </a:moveTo>
                  <a:lnTo>
                    <a:pt x="172593" y="3911"/>
                  </a:lnTo>
                  <a:lnTo>
                    <a:pt x="167012" y="11247"/>
                  </a:lnTo>
                  <a:lnTo>
                    <a:pt x="161080" y="18349"/>
                  </a:lnTo>
                  <a:lnTo>
                    <a:pt x="153810" y="24189"/>
                  </a:lnTo>
                  <a:lnTo>
                    <a:pt x="145647" y="29187"/>
                  </a:lnTo>
                  <a:lnTo>
                    <a:pt x="136889" y="33624"/>
                  </a:lnTo>
                  <a:lnTo>
                    <a:pt x="127735" y="37688"/>
                  </a:lnTo>
                  <a:lnTo>
                    <a:pt x="118316" y="41503"/>
                  </a:lnTo>
                  <a:lnTo>
                    <a:pt x="108721" y="45151"/>
                  </a:lnTo>
                  <a:lnTo>
                    <a:pt x="97903" y="48688"/>
                  </a:lnTo>
                  <a:lnTo>
                    <a:pt x="86270" y="52152"/>
                  </a:lnTo>
                  <a:lnTo>
                    <a:pt x="74092" y="55566"/>
                  </a:lnTo>
                  <a:lnTo>
                    <a:pt x="61554" y="57843"/>
                  </a:lnTo>
                  <a:lnTo>
                    <a:pt x="48773" y="59360"/>
                  </a:lnTo>
                  <a:lnTo>
                    <a:pt x="0" y="52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376527" y="5650091"/>
              <a:ext cx="6921" cy="10197"/>
            </a:xfrm>
            <a:custGeom>
              <a:avLst/>
              <a:gdLst/>
              <a:ahLst/>
              <a:cxnLst/>
              <a:rect l="0" t="0" r="0" b="0"/>
              <a:pathLst>
                <a:path w="6921" h="10197">
                  <a:moveTo>
                    <a:pt x="6920" y="0"/>
                  </a:moveTo>
                  <a:lnTo>
                    <a:pt x="0" y="10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Freeform 67"/>
          <p:cNvSpPr/>
          <p:nvPr/>
        </p:nvSpPr>
        <p:spPr>
          <a:xfrm>
            <a:off x="5232532" y="5471279"/>
            <a:ext cx="23784" cy="248696"/>
          </a:xfrm>
          <a:custGeom>
            <a:avLst/>
            <a:gdLst/>
            <a:ahLst/>
            <a:cxnLst/>
            <a:rect l="0" t="0" r="0" b="0"/>
            <a:pathLst>
              <a:path w="23784" h="248696">
                <a:moveTo>
                  <a:pt x="0" y="0"/>
                </a:moveTo>
                <a:lnTo>
                  <a:pt x="10562" y="10562"/>
                </a:lnTo>
                <a:lnTo>
                  <a:pt x="14779" y="16989"/>
                </a:lnTo>
                <a:lnTo>
                  <a:pt x="18695" y="24590"/>
                </a:lnTo>
                <a:lnTo>
                  <a:pt x="22411" y="32973"/>
                </a:lnTo>
                <a:lnTo>
                  <a:pt x="23783" y="44088"/>
                </a:lnTo>
                <a:lnTo>
                  <a:pt x="23593" y="57025"/>
                </a:lnTo>
                <a:lnTo>
                  <a:pt x="22361" y="71176"/>
                </a:lnTo>
                <a:lnTo>
                  <a:pt x="21539" y="85031"/>
                </a:lnTo>
                <a:lnTo>
                  <a:pt x="20626" y="112215"/>
                </a:lnTo>
                <a:lnTo>
                  <a:pt x="20040" y="166798"/>
                </a:lnTo>
                <a:lnTo>
                  <a:pt x="19896" y="248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247702" y="5545803"/>
            <a:ext cx="457599" cy="353232"/>
            <a:chOff x="4247702" y="5545803"/>
            <a:chExt cx="457599" cy="353232"/>
          </a:xfrm>
        </p:grpSpPr>
        <p:sp>
          <p:nvSpPr>
            <p:cNvPr id="69" name="Freeform 68"/>
            <p:cNvSpPr/>
            <p:nvPr/>
          </p:nvSpPr>
          <p:spPr>
            <a:xfrm>
              <a:off x="4247702" y="5545803"/>
              <a:ext cx="125233" cy="134380"/>
            </a:xfrm>
            <a:custGeom>
              <a:avLst/>
              <a:gdLst/>
              <a:ahLst/>
              <a:cxnLst/>
              <a:rect l="0" t="0" r="0" b="0"/>
              <a:pathLst>
                <a:path w="125233" h="134380">
                  <a:moveTo>
                    <a:pt x="0" y="124432"/>
                  </a:moveTo>
                  <a:lnTo>
                    <a:pt x="15843" y="129712"/>
                  </a:lnTo>
                  <a:lnTo>
                    <a:pt x="23826" y="130163"/>
                  </a:lnTo>
                  <a:lnTo>
                    <a:pt x="32463" y="129358"/>
                  </a:lnTo>
                  <a:lnTo>
                    <a:pt x="41538" y="127716"/>
                  </a:lnTo>
                  <a:lnTo>
                    <a:pt x="50903" y="125516"/>
                  </a:lnTo>
                  <a:lnTo>
                    <a:pt x="60463" y="122944"/>
                  </a:lnTo>
                  <a:lnTo>
                    <a:pt x="70152" y="120124"/>
                  </a:lnTo>
                  <a:lnTo>
                    <a:pt x="78822" y="114928"/>
                  </a:lnTo>
                  <a:lnTo>
                    <a:pt x="86813" y="108148"/>
                  </a:lnTo>
                  <a:lnTo>
                    <a:pt x="94350" y="100312"/>
                  </a:lnTo>
                  <a:lnTo>
                    <a:pt x="101586" y="91772"/>
                  </a:lnTo>
                  <a:lnTo>
                    <a:pt x="108620" y="82763"/>
                  </a:lnTo>
                  <a:lnTo>
                    <a:pt x="115521" y="73441"/>
                  </a:lnTo>
                  <a:lnTo>
                    <a:pt x="120121" y="62805"/>
                  </a:lnTo>
                  <a:lnTo>
                    <a:pt x="123187" y="51293"/>
                  </a:lnTo>
                  <a:lnTo>
                    <a:pt x="125232" y="39197"/>
                  </a:lnTo>
                  <a:lnTo>
                    <a:pt x="124384" y="28923"/>
                  </a:lnTo>
                  <a:lnTo>
                    <a:pt x="121609" y="19863"/>
                  </a:lnTo>
                  <a:lnTo>
                    <a:pt x="117548" y="11612"/>
                  </a:lnTo>
                  <a:lnTo>
                    <a:pt x="110419" y="6111"/>
                  </a:lnTo>
                  <a:lnTo>
                    <a:pt x="101246" y="2445"/>
                  </a:lnTo>
                  <a:lnTo>
                    <a:pt x="90708" y="0"/>
                  </a:lnTo>
                  <a:lnTo>
                    <a:pt x="81473" y="581"/>
                  </a:lnTo>
                  <a:lnTo>
                    <a:pt x="73105" y="3178"/>
                  </a:lnTo>
                  <a:lnTo>
                    <a:pt x="65316" y="7121"/>
                  </a:lnTo>
                  <a:lnTo>
                    <a:pt x="57913" y="11960"/>
                  </a:lnTo>
                  <a:lnTo>
                    <a:pt x="50767" y="17396"/>
                  </a:lnTo>
                  <a:lnTo>
                    <a:pt x="43793" y="23231"/>
                  </a:lnTo>
                  <a:lnTo>
                    <a:pt x="38037" y="30437"/>
                  </a:lnTo>
                  <a:lnTo>
                    <a:pt x="33096" y="38557"/>
                  </a:lnTo>
                  <a:lnTo>
                    <a:pt x="28695" y="47286"/>
                  </a:lnTo>
                  <a:lnTo>
                    <a:pt x="24657" y="56422"/>
                  </a:lnTo>
                  <a:lnTo>
                    <a:pt x="20859" y="65828"/>
                  </a:lnTo>
                  <a:lnTo>
                    <a:pt x="17222" y="75415"/>
                  </a:lnTo>
                  <a:lnTo>
                    <a:pt x="14797" y="86227"/>
                  </a:lnTo>
                  <a:lnTo>
                    <a:pt x="13180" y="97857"/>
                  </a:lnTo>
                  <a:lnTo>
                    <a:pt x="9948" y="134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615770" y="5759765"/>
              <a:ext cx="89531" cy="139270"/>
            </a:xfrm>
            <a:custGeom>
              <a:avLst/>
              <a:gdLst/>
              <a:ahLst/>
              <a:cxnLst/>
              <a:rect l="0" t="0" r="0" b="0"/>
              <a:pathLst>
                <a:path w="89531" h="139270">
                  <a:moveTo>
                    <a:pt x="89530" y="0"/>
                  </a:moveTo>
                  <a:lnTo>
                    <a:pt x="84249" y="15842"/>
                  </a:lnTo>
                  <a:lnTo>
                    <a:pt x="81588" y="24931"/>
                  </a:lnTo>
                  <a:lnTo>
                    <a:pt x="75684" y="46819"/>
                  </a:lnTo>
                  <a:lnTo>
                    <a:pt x="71457" y="58845"/>
                  </a:lnTo>
                  <a:lnTo>
                    <a:pt x="66428" y="71284"/>
                  </a:lnTo>
                  <a:lnTo>
                    <a:pt x="60865" y="83998"/>
                  </a:lnTo>
                  <a:lnTo>
                    <a:pt x="54946" y="94684"/>
                  </a:lnTo>
                  <a:lnTo>
                    <a:pt x="48789" y="104019"/>
                  </a:lnTo>
                  <a:lnTo>
                    <a:pt x="42474" y="112453"/>
                  </a:lnTo>
                  <a:lnTo>
                    <a:pt x="34948" y="119181"/>
                  </a:lnTo>
                  <a:lnTo>
                    <a:pt x="26614" y="124772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904751" y="5401645"/>
            <a:ext cx="676451" cy="487442"/>
            <a:chOff x="2904751" y="5401645"/>
            <a:chExt cx="676451" cy="487442"/>
          </a:xfrm>
        </p:grpSpPr>
        <p:sp>
          <p:nvSpPr>
            <p:cNvPr id="72" name="Freeform 71"/>
            <p:cNvSpPr/>
            <p:nvPr/>
          </p:nvSpPr>
          <p:spPr>
            <a:xfrm>
              <a:off x="2904751" y="5401645"/>
              <a:ext cx="99479" cy="19896"/>
            </a:xfrm>
            <a:custGeom>
              <a:avLst/>
              <a:gdLst/>
              <a:ahLst/>
              <a:cxnLst/>
              <a:rect l="0" t="0" r="0" b="0"/>
              <a:pathLst>
                <a:path w="99479" h="19896">
                  <a:moveTo>
                    <a:pt x="99478" y="0"/>
                  </a:moveTo>
                  <a:lnTo>
                    <a:pt x="57941" y="13846"/>
                  </a:lnTo>
                  <a:lnTo>
                    <a:pt x="47470" y="15862"/>
                  </a:lnTo>
                  <a:lnTo>
                    <a:pt x="36068" y="17207"/>
                  </a:lnTo>
                  <a:lnTo>
                    <a:pt x="0" y="19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82767" y="5550861"/>
              <a:ext cx="47295" cy="179061"/>
            </a:xfrm>
            <a:custGeom>
              <a:avLst/>
              <a:gdLst/>
              <a:ahLst/>
              <a:cxnLst/>
              <a:rect l="0" t="0" r="0" b="0"/>
              <a:pathLst>
                <a:path w="47295" h="179061">
                  <a:moveTo>
                    <a:pt x="0" y="0"/>
                  </a:moveTo>
                  <a:lnTo>
                    <a:pt x="10562" y="10562"/>
                  </a:lnTo>
                  <a:lnTo>
                    <a:pt x="15884" y="16989"/>
                  </a:lnTo>
                  <a:lnTo>
                    <a:pt x="21642" y="24590"/>
                  </a:lnTo>
                  <a:lnTo>
                    <a:pt x="27692" y="32973"/>
                  </a:lnTo>
                  <a:lnTo>
                    <a:pt x="32831" y="41878"/>
                  </a:lnTo>
                  <a:lnTo>
                    <a:pt x="37361" y="51130"/>
                  </a:lnTo>
                  <a:lnTo>
                    <a:pt x="41487" y="60614"/>
                  </a:lnTo>
                  <a:lnTo>
                    <a:pt x="44238" y="71358"/>
                  </a:lnTo>
                  <a:lnTo>
                    <a:pt x="46072" y="82942"/>
                  </a:lnTo>
                  <a:lnTo>
                    <a:pt x="47294" y="95086"/>
                  </a:lnTo>
                  <a:lnTo>
                    <a:pt x="47004" y="106498"/>
                  </a:lnTo>
                  <a:lnTo>
                    <a:pt x="45705" y="117422"/>
                  </a:lnTo>
                  <a:lnTo>
                    <a:pt x="43734" y="128020"/>
                  </a:lnTo>
                  <a:lnTo>
                    <a:pt x="40209" y="137296"/>
                  </a:lnTo>
                  <a:lnTo>
                    <a:pt x="35649" y="145691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531462" y="5690130"/>
              <a:ext cx="49740" cy="198957"/>
            </a:xfrm>
            <a:custGeom>
              <a:avLst/>
              <a:gdLst/>
              <a:ahLst/>
              <a:cxnLst/>
              <a:rect l="0" t="0" r="0" b="0"/>
              <a:pathLst>
                <a:path w="49740" h="198957">
                  <a:moveTo>
                    <a:pt x="49739" y="0"/>
                  </a:moveTo>
                  <a:lnTo>
                    <a:pt x="49739" y="63949"/>
                  </a:lnTo>
                  <a:lnTo>
                    <a:pt x="48633" y="76897"/>
                  </a:lnTo>
                  <a:lnTo>
                    <a:pt x="46791" y="89951"/>
                  </a:lnTo>
                  <a:lnTo>
                    <a:pt x="44458" y="103074"/>
                  </a:lnTo>
                  <a:lnTo>
                    <a:pt x="41797" y="116245"/>
                  </a:lnTo>
                  <a:lnTo>
                    <a:pt x="35893" y="142668"/>
                  </a:lnTo>
                  <a:lnTo>
                    <a:pt x="31665" y="154799"/>
                  </a:lnTo>
                  <a:lnTo>
                    <a:pt x="26637" y="166202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3566580" y="6085189"/>
            <a:ext cx="263316" cy="268269"/>
          </a:xfrm>
          <a:custGeom>
            <a:avLst/>
            <a:gdLst/>
            <a:ahLst/>
            <a:cxnLst/>
            <a:rect l="0" t="0" r="0" b="0"/>
            <a:pathLst>
              <a:path w="263316" h="268269">
                <a:moveTo>
                  <a:pt x="24569" y="12800"/>
                </a:moveTo>
                <a:lnTo>
                  <a:pt x="40411" y="2238"/>
                </a:lnTo>
                <a:lnTo>
                  <a:pt x="49499" y="232"/>
                </a:lnTo>
                <a:lnTo>
                  <a:pt x="59979" y="0"/>
                </a:lnTo>
                <a:lnTo>
                  <a:pt x="71387" y="951"/>
                </a:lnTo>
                <a:lnTo>
                  <a:pt x="82308" y="2690"/>
                </a:lnTo>
                <a:lnTo>
                  <a:pt x="92905" y="4955"/>
                </a:lnTo>
                <a:lnTo>
                  <a:pt x="103285" y="7570"/>
                </a:lnTo>
                <a:lnTo>
                  <a:pt x="113522" y="10419"/>
                </a:lnTo>
                <a:lnTo>
                  <a:pt x="133738" y="16531"/>
                </a:lnTo>
                <a:lnTo>
                  <a:pt x="142666" y="20815"/>
                </a:lnTo>
                <a:lnTo>
                  <a:pt x="150828" y="25880"/>
                </a:lnTo>
                <a:lnTo>
                  <a:pt x="158480" y="31468"/>
                </a:lnTo>
                <a:lnTo>
                  <a:pt x="175826" y="43571"/>
                </a:lnTo>
                <a:lnTo>
                  <a:pt x="185093" y="49894"/>
                </a:lnTo>
                <a:lnTo>
                  <a:pt x="192377" y="57425"/>
                </a:lnTo>
                <a:lnTo>
                  <a:pt x="198339" y="65761"/>
                </a:lnTo>
                <a:lnTo>
                  <a:pt x="203418" y="74635"/>
                </a:lnTo>
                <a:lnTo>
                  <a:pt x="209015" y="83867"/>
                </a:lnTo>
                <a:lnTo>
                  <a:pt x="221128" y="102967"/>
                </a:lnTo>
                <a:lnTo>
                  <a:pt x="226348" y="113808"/>
                </a:lnTo>
                <a:lnTo>
                  <a:pt x="230933" y="125456"/>
                </a:lnTo>
                <a:lnTo>
                  <a:pt x="235095" y="137643"/>
                </a:lnTo>
                <a:lnTo>
                  <a:pt x="237870" y="150189"/>
                </a:lnTo>
                <a:lnTo>
                  <a:pt x="239720" y="162974"/>
                </a:lnTo>
                <a:lnTo>
                  <a:pt x="240953" y="175919"/>
                </a:lnTo>
                <a:lnTo>
                  <a:pt x="240670" y="187864"/>
                </a:lnTo>
                <a:lnTo>
                  <a:pt x="239376" y="199144"/>
                </a:lnTo>
                <a:lnTo>
                  <a:pt x="237408" y="209980"/>
                </a:lnTo>
                <a:lnTo>
                  <a:pt x="233885" y="220520"/>
                </a:lnTo>
                <a:lnTo>
                  <a:pt x="229326" y="230863"/>
                </a:lnTo>
                <a:lnTo>
                  <a:pt x="224076" y="241073"/>
                </a:lnTo>
                <a:lnTo>
                  <a:pt x="217260" y="248986"/>
                </a:lnTo>
                <a:lnTo>
                  <a:pt x="209401" y="255366"/>
                </a:lnTo>
                <a:lnTo>
                  <a:pt x="200845" y="260725"/>
                </a:lnTo>
                <a:lnTo>
                  <a:pt x="190720" y="264298"/>
                </a:lnTo>
                <a:lnTo>
                  <a:pt x="179548" y="266680"/>
                </a:lnTo>
                <a:lnTo>
                  <a:pt x="167679" y="268268"/>
                </a:lnTo>
                <a:lnTo>
                  <a:pt x="154240" y="268221"/>
                </a:lnTo>
                <a:lnTo>
                  <a:pt x="139755" y="267084"/>
                </a:lnTo>
                <a:lnTo>
                  <a:pt x="124571" y="265221"/>
                </a:lnTo>
                <a:lnTo>
                  <a:pt x="108922" y="262874"/>
                </a:lnTo>
                <a:lnTo>
                  <a:pt x="76796" y="257318"/>
                </a:lnTo>
                <a:lnTo>
                  <a:pt x="62703" y="254289"/>
                </a:lnTo>
                <a:lnTo>
                  <a:pt x="49991" y="251164"/>
                </a:lnTo>
                <a:lnTo>
                  <a:pt x="38201" y="247976"/>
                </a:lnTo>
                <a:lnTo>
                  <a:pt x="16258" y="241486"/>
                </a:lnTo>
                <a:lnTo>
                  <a:pt x="5765" y="238208"/>
                </a:lnTo>
                <a:lnTo>
                  <a:pt x="979" y="232706"/>
                </a:lnTo>
                <a:lnTo>
                  <a:pt x="0" y="225723"/>
                </a:lnTo>
                <a:lnTo>
                  <a:pt x="1558" y="217751"/>
                </a:lnTo>
                <a:lnTo>
                  <a:pt x="8123" y="212437"/>
                </a:lnTo>
                <a:lnTo>
                  <a:pt x="18026" y="208894"/>
                </a:lnTo>
                <a:lnTo>
                  <a:pt x="30155" y="206532"/>
                </a:lnTo>
                <a:lnTo>
                  <a:pt x="43767" y="204957"/>
                </a:lnTo>
                <a:lnTo>
                  <a:pt x="58368" y="203907"/>
                </a:lnTo>
                <a:lnTo>
                  <a:pt x="73629" y="203208"/>
                </a:lnTo>
                <a:lnTo>
                  <a:pt x="88224" y="203846"/>
                </a:lnTo>
                <a:lnTo>
                  <a:pt x="102375" y="205378"/>
                </a:lnTo>
                <a:lnTo>
                  <a:pt x="116231" y="207504"/>
                </a:lnTo>
                <a:lnTo>
                  <a:pt x="128783" y="210027"/>
                </a:lnTo>
                <a:lnTo>
                  <a:pt x="140468" y="212814"/>
                </a:lnTo>
                <a:lnTo>
                  <a:pt x="151574" y="215777"/>
                </a:lnTo>
                <a:lnTo>
                  <a:pt x="172756" y="222017"/>
                </a:lnTo>
                <a:lnTo>
                  <a:pt x="213373" y="235029"/>
                </a:lnTo>
                <a:lnTo>
                  <a:pt x="223389" y="239430"/>
                </a:lnTo>
                <a:lnTo>
                  <a:pt x="233381" y="244574"/>
                </a:lnTo>
                <a:lnTo>
                  <a:pt x="263315" y="2614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431800"/>
            <a:ext cx="4572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Review Homework: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6762" y="1183785"/>
            <a:ext cx="1770516" cy="636659"/>
            <a:chOff x="616762" y="1183785"/>
            <a:chExt cx="1770516" cy="636659"/>
          </a:xfrm>
        </p:grpSpPr>
        <p:sp>
          <p:nvSpPr>
            <p:cNvPr id="3" name="Freeform 2"/>
            <p:cNvSpPr/>
            <p:nvPr/>
          </p:nvSpPr>
          <p:spPr>
            <a:xfrm>
              <a:off x="616762" y="1305771"/>
              <a:ext cx="187472" cy="332320"/>
            </a:xfrm>
            <a:custGeom>
              <a:avLst/>
              <a:gdLst/>
              <a:ahLst/>
              <a:cxnLst/>
              <a:rect l="0" t="0" r="0" b="0"/>
              <a:pathLst>
                <a:path w="187472" h="332320">
                  <a:moveTo>
                    <a:pt x="19895" y="37179"/>
                  </a:moveTo>
                  <a:lnTo>
                    <a:pt x="35738" y="21336"/>
                  </a:lnTo>
                  <a:lnTo>
                    <a:pt x="43721" y="15564"/>
                  </a:lnTo>
                  <a:lnTo>
                    <a:pt x="52359" y="10611"/>
                  </a:lnTo>
                  <a:lnTo>
                    <a:pt x="61433" y="6203"/>
                  </a:lnTo>
                  <a:lnTo>
                    <a:pt x="71904" y="3265"/>
                  </a:lnTo>
                  <a:lnTo>
                    <a:pt x="83306" y="1306"/>
                  </a:lnTo>
                  <a:lnTo>
                    <a:pt x="95328" y="0"/>
                  </a:lnTo>
                  <a:lnTo>
                    <a:pt x="107765" y="234"/>
                  </a:lnTo>
                  <a:lnTo>
                    <a:pt x="120477" y="1496"/>
                  </a:lnTo>
                  <a:lnTo>
                    <a:pt x="133373" y="3443"/>
                  </a:lnTo>
                  <a:lnTo>
                    <a:pt x="144180" y="6951"/>
                  </a:lnTo>
                  <a:lnTo>
                    <a:pt x="153596" y="11500"/>
                  </a:lnTo>
                  <a:lnTo>
                    <a:pt x="162084" y="16744"/>
                  </a:lnTo>
                  <a:lnTo>
                    <a:pt x="168848" y="23556"/>
                  </a:lnTo>
                  <a:lnTo>
                    <a:pt x="174463" y="31413"/>
                  </a:lnTo>
                  <a:lnTo>
                    <a:pt x="179311" y="39967"/>
                  </a:lnTo>
                  <a:lnTo>
                    <a:pt x="180333" y="48985"/>
                  </a:lnTo>
                  <a:lnTo>
                    <a:pt x="178803" y="58313"/>
                  </a:lnTo>
                  <a:lnTo>
                    <a:pt x="175573" y="67848"/>
                  </a:lnTo>
                  <a:lnTo>
                    <a:pt x="170103" y="77521"/>
                  </a:lnTo>
                  <a:lnTo>
                    <a:pt x="163141" y="87285"/>
                  </a:lnTo>
                  <a:lnTo>
                    <a:pt x="155184" y="97110"/>
                  </a:lnTo>
                  <a:lnTo>
                    <a:pt x="147668" y="105871"/>
                  </a:lnTo>
                  <a:lnTo>
                    <a:pt x="140447" y="113922"/>
                  </a:lnTo>
                  <a:lnTo>
                    <a:pt x="133422" y="121501"/>
                  </a:lnTo>
                  <a:lnTo>
                    <a:pt x="124318" y="128763"/>
                  </a:lnTo>
                  <a:lnTo>
                    <a:pt x="113827" y="135816"/>
                  </a:lnTo>
                  <a:lnTo>
                    <a:pt x="102412" y="142728"/>
                  </a:lnTo>
                  <a:lnTo>
                    <a:pt x="91486" y="148441"/>
                  </a:lnTo>
                  <a:lnTo>
                    <a:pt x="80886" y="153356"/>
                  </a:lnTo>
                  <a:lnTo>
                    <a:pt x="70504" y="157737"/>
                  </a:lnTo>
                  <a:lnTo>
                    <a:pt x="68003" y="159553"/>
                  </a:lnTo>
                  <a:lnTo>
                    <a:pt x="70758" y="159658"/>
                  </a:lnTo>
                  <a:lnTo>
                    <a:pt x="77015" y="158623"/>
                  </a:lnTo>
                  <a:lnTo>
                    <a:pt x="85608" y="159038"/>
                  </a:lnTo>
                  <a:lnTo>
                    <a:pt x="95758" y="160420"/>
                  </a:lnTo>
                  <a:lnTo>
                    <a:pt x="106946" y="162447"/>
                  </a:lnTo>
                  <a:lnTo>
                    <a:pt x="117720" y="164903"/>
                  </a:lnTo>
                  <a:lnTo>
                    <a:pt x="128219" y="167646"/>
                  </a:lnTo>
                  <a:lnTo>
                    <a:pt x="138534" y="170580"/>
                  </a:lnTo>
                  <a:lnTo>
                    <a:pt x="147621" y="175852"/>
                  </a:lnTo>
                  <a:lnTo>
                    <a:pt x="155890" y="182682"/>
                  </a:lnTo>
                  <a:lnTo>
                    <a:pt x="185045" y="212189"/>
                  </a:lnTo>
                  <a:lnTo>
                    <a:pt x="187471" y="221276"/>
                  </a:lnTo>
                  <a:lnTo>
                    <a:pt x="186878" y="231756"/>
                  </a:lnTo>
                  <a:lnTo>
                    <a:pt x="184272" y="243163"/>
                  </a:lnTo>
                  <a:lnTo>
                    <a:pt x="179219" y="254084"/>
                  </a:lnTo>
                  <a:lnTo>
                    <a:pt x="172534" y="264680"/>
                  </a:lnTo>
                  <a:lnTo>
                    <a:pt x="164762" y="275061"/>
                  </a:lnTo>
                  <a:lnTo>
                    <a:pt x="157369" y="284191"/>
                  </a:lnTo>
                  <a:lnTo>
                    <a:pt x="150230" y="292489"/>
                  </a:lnTo>
                  <a:lnTo>
                    <a:pt x="143261" y="300232"/>
                  </a:lnTo>
                  <a:lnTo>
                    <a:pt x="135298" y="306499"/>
                  </a:lnTo>
                  <a:lnTo>
                    <a:pt x="126674" y="311782"/>
                  </a:lnTo>
                  <a:lnTo>
                    <a:pt x="117609" y="316409"/>
                  </a:lnTo>
                  <a:lnTo>
                    <a:pt x="107144" y="320600"/>
                  </a:lnTo>
                  <a:lnTo>
                    <a:pt x="95746" y="324499"/>
                  </a:lnTo>
                  <a:lnTo>
                    <a:pt x="83726" y="328203"/>
                  </a:lnTo>
                  <a:lnTo>
                    <a:pt x="71292" y="330673"/>
                  </a:lnTo>
                  <a:lnTo>
                    <a:pt x="58581" y="332319"/>
                  </a:lnTo>
                  <a:lnTo>
                    <a:pt x="0" y="3256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95300" y="1502114"/>
              <a:ext cx="129322" cy="129323"/>
            </a:xfrm>
            <a:custGeom>
              <a:avLst/>
              <a:gdLst/>
              <a:ahLst/>
              <a:cxnLst/>
              <a:rect l="0" t="0" r="0" b="0"/>
              <a:pathLst>
                <a:path w="129322" h="129323">
                  <a:moveTo>
                    <a:pt x="0" y="0"/>
                  </a:moveTo>
                  <a:lnTo>
                    <a:pt x="32973" y="32973"/>
                  </a:lnTo>
                  <a:lnTo>
                    <a:pt x="40772" y="42983"/>
                  </a:lnTo>
                  <a:lnTo>
                    <a:pt x="48182" y="54078"/>
                  </a:lnTo>
                  <a:lnTo>
                    <a:pt x="55333" y="65895"/>
                  </a:lnTo>
                  <a:lnTo>
                    <a:pt x="63416" y="75984"/>
                  </a:lnTo>
                  <a:lnTo>
                    <a:pt x="72120" y="84921"/>
                  </a:lnTo>
                  <a:lnTo>
                    <a:pt x="81240" y="93089"/>
                  </a:lnTo>
                  <a:lnTo>
                    <a:pt x="97267" y="108060"/>
                  </a:lnTo>
                  <a:lnTo>
                    <a:pt x="129321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74882" y="1502114"/>
              <a:ext cx="99479" cy="318330"/>
            </a:xfrm>
            <a:custGeom>
              <a:avLst/>
              <a:gdLst/>
              <a:ahLst/>
              <a:cxnLst/>
              <a:rect l="0" t="0" r="0" b="0"/>
              <a:pathLst>
                <a:path w="99479" h="318330">
                  <a:moveTo>
                    <a:pt x="99478" y="0"/>
                  </a:moveTo>
                  <a:lnTo>
                    <a:pt x="76094" y="116920"/>
                  </a:lnTo>
                  <a:lnTo>
                    <a:pt x="72835" y="131002"/>
                  </a:lnTo>
                  <a:lnTo>
                    <a:pt x="69558" y="143705"/>
                  </a:lnTo>
                  <a:lnTo>
                    <a:pt x="66267" y="155491"/>
                  </a:lnTo>
                  <a:lnTo>
                    <a:pt x="62969" y="169979"/>
                  </a:lnTo>
                  <a:lnTo>
                    <a:pt x="53045" y="219845"/>
                  </a:lnTo>
                  <a:lnTo>
                    <a:pt x="46419" y="249505"/>
                  </a:lnTo>
                  <a:lnTo>
                    <a:pt x="41999" y="262499"/>
                  </a:lnTo>
                  <a:lnTo>
                    <a:pt x="36842" y="274477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85686" y="1253420"/>
              <a:ext cx="97056" cy="397912"/>
            </a:xfrm>
            <a:custGeom>
              <a:avLst/>
              <a:gdLst/>
              <a:ahLst/>
              <a:cxnLst/>
              <a:rect l="0" t="0" r="0" b="0"/>
              <a:pathLst>
                <a:path w="97056" h="397912">
                  <a:moveTo>
                    <a:pt x="97055" y="0"/>
                  </a:moveTo>
                  <a:lnTo>
                    <a:pt x="86493" y="10562"/>
                  </a:lnTo>
                  <a:lnTo>
                    <a:pt x="81171" y="16989"/>
                  </a:lnTo>
                  <a:lnTo>
                    <a:pt x="75413" y="24590"/>
                  </a:lnTo>
                  <a:lnTo>
                    <a:pt x="69363" y="32973"/>
                  </a:lnTo>
                  <a:lnTo>
                    <a:pt x="63120" y="40772"/>
                  </a:lnTo>
                  <a:lnTo>
                    <a:pt x="56746" y="48182"/>
                  </a:lnTo>
                  <a:lnTo>
                    <a:pt x="50287" y="55333"/>
                  </a:lnTo>
                  <a:lnTo>
                    <a:pt x="44876" y="63416"/>
                  </a:lnTo>
                  <a:lnTo>
                    <a:pt x="40163" y="72121"/>
                  </a:lnTo>
                  <a:lnTo>
                    <a:pt x="35915" y="81240"/>
                  </a:lnTo>
                  <a:lnTo>
                    <a:pt x="25301" y="106109"/>
                  </a:lnTo>
                  <a:lnTo>
                    <a:pt x="19376" y="120478"/>
                  </a:lnTo>
                  <a:lnTo>
                    <a:pt x="14320" y="136690"/>
                  </a:lnTo>
                  <a:lnTo>
                    <a:pt x="9844" y="154129"/>
                  </a:lnTo>
                  <a:lnTo>
                    <a:pt x="5755" y="172387"/>
                  </a:lnTo>
                  <a:lnTo>
                    <a:pt x="3029" y="191191"/>
                  </a:lnTo>
                  <a:lnTo>
                    <a:pt x="1212" y="210359"/>
                  </a:lnTo>
                  <a:lnTo>
                    <a:pt x="0" y="229769"/>
                  </a:lnTo>
                  <a:lnTo>
                    <a:pt x="298" y="247131"/>
                  </a:lnTo>
                  <a:lnTo>
                    <a:pt x="1602" y="263126"/>
                  </a:lnTo>
                  <a:lnTo>
                    <a:pt x="3576" y="278211"/>
                  </a:lnTo>
                  <a:lnTo>
                    <a:pt x="7103" y="292689"/>
                  </a:lnTo>
                  <a:lnTo>
                    <a:pt x="11665" y="306762"/>
                  </a:lnTo>
                  <a:lnTo>
                    <a:pt x="16917" y="320565"/>
                  </a:lnTo>
                  <a:lnTo>
                    <a:pt x="22629" y="333084"/>
                  </a:lnTo>
                  <a:lnTo>
                    <a:pt x="28647" y="344745"/>
                  </a:lnTo>
                  <a:lnTo>
                    <a:pt x="34870" y="355835"/>
                  </a:lnTo>
                  <a:lnTo>
                    <a:pt x="41229" y="365439"/>
                  </a:lnTo>
                  <a:lnTo>
                    <a:pt x="47680" y="374053"/>
                  </a:lnTo>
                  <a:lnTo>
                    <a:pt x="67212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442428" y="1452375"/>
              <a:ext cx="89531" cy="119375"/>
            </a:xfrm>
            <a:custGeom>
              <a:avLst/>
              <a:gdLst/>
              <a:ahLst/>
              <a:cxnLst/>
              <a:rect l="0" t="0" r="0" b="0"/>
              <a:pathLst>
                <a:path w="89531" h="119375">
                  <a:moveTo>
                    <a:pt x="0" y="0"/>
                  </a:moveTo>
                  <a:lnTo>
                    <a:pt x="10562" y="10562"/>
                  </a:lnTo>
                  <a:lnTo>
                    <a:pt x="15883" y="16990"/>
                  </a:lnTo>
                  <a:lnTo>
                    <a:pt x="21642" y="24590"/>
                  </a:lnTo>
                  <a:lnTo>
                    <a:pt x="33935" y="41878"/>
                  </a:lnTo>
                  <a:lnTo>
                    <a:pt x="46768" y="60614"/>
                  </a:lnTo>
                  <a:lnTo>
                    <a:pt x="53285" y="69148"/>
                  </a:lnTo>
                  <a:lnTo>
                    <a:pt x="59840" y="77047"/>
                  </a:lnTo>
                  <a:lnTo>
                    <a:pt x="8953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12062" y="1412584"/>
              <a:ext cx="59688" cy="298435"/>
            </a:xfrm>
            <a:custGeom>
              <a:avLst/>
              <a:gdLst/>
              <a:ahLst/>
              <a:cxnLst/>
              <a:rect l="0" t="0" r="0" b="0"/>
              <a:pathLst>
                <a:path w="59688" h="298435">
                  <a:moveTo>
                    <a:pt x="59687" y="0"/>
                  </a:moveTo>
                  <a:lnTo>
                    <a:pt x="54406" y="15843"/>
                  </a:lnTo>
                  <a:lnTo>
                    <a:pt x="52850" y="24931"/>
                  </a:lnTo>
                  <a:lnTo>
                    <a:pt x="51813" y="35411"/>
                  </a:lnTo>
                  <a:lnTo>
                    <a:pt x="51122" y="46819"/>
                  </a:lnTo>
                  <a:lnTo>
                    <a:pt x="49556" y="58846"/>
                  </a:lnTo>
                  <a:lnTo>
                    <a:pt x="47406" y="71284"/>
                  </a:lnTo>
                  <a:lnTo>
                    <a:pt x="26391" y="176423"/>
                  </a:lnTo>
                  <a:lnTo>
                    <a:pt x="19835" y="206258"/>
                  </a:lnTo>
                  <a:lnTo>
                    <a:pt x="16539" y="220404"/>
                  </a:lnTo>
                  <a:lnTo>
                    <a:pt x="13237" y="233150"/>
                  </a:lnTo>
                  <a:lnTo>
                    <a:pt x="9930" y="244963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30913" y="1432480"/>
              <a:ext cx="169114" cy="9949"/>
            </a:xfrm>
            <a:custGeom>
              <a:avLst/>
              <a:gdLst/>
              <a:ahLst/>
              <a:cxnLst/>
              <a:rect l="0" t="0" r="0" b="0"/>
              <a:pathLst>
                <a:path w="169114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46819" y="1383"/>
                  </a:lnTo>
                  <a:lnTo>
                    <a:pt x="71284" y="615"/>
                  </a:ln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20098" y="1283263"/>
              <a:ext cx="151380" cy="288487"/>
            </a:xfrm>
            <a:custGeom>
              <a:avLst/>
              <a:gdLst/>
              <a:ahLst/>
              <a:cxnLst/>
              <a:rect l="0" t="0" r="0" b="0"/>
              <a:pathLst>
                <a:path w="151380" h="288487">
                  <a:moveTo>
                    <a:pt x="49040" y="0"/>
                  </a:moveTo>
                  <a:lnTo>
                    <a:pt x="43759" y="26405"/>
                  </a:lnTo>
                  <a:lnTo>
                    <a:pt x="38219" y="51158"/>
                  </a:lnTo>
                  <a:lnTo>
                    <a:pt x="35194" y="63949"/>
                  </a:lnTo>
                  <a:lnTo>
                    <a:pt x="30967" y="78003"/>
                  </a:lnTo>
                  <a:lnTo>
                    <a:pt x="25938" y="92898"/>
                  </a:lnTo>
                  <a:lnTo>
                    <a:pt x="11246" y="134372"/>
                  </a:lnTo>
                  <a:lnTo>
                    <a:pt x="7265" y="145952"/>
                  </a:lnTo>
                  <a:lnTo>
                    <a:pt x="4610" y="159199"/>
                  </a:lnTo>
                  <a:lnTo>
                    <a:pt x="2840" y="173556"/>
                  </a:lnTo>
                  <a:lnTo>
                    <a:pt x="1661" y="188655"/>
                  </a:lnTo>
                  <a:lnTo>
                    <a:pt x="874" y="203142"/>
                  </a:lnTo>
                  <a:lnTo>
                    <a:pt x="0" y="231028"/>
                  </a:lnTo>
                  <a:lnTo>
                    <a:pt x="1978" y="243549"/>
                  </a:lnTo>
                  <a:lnTo>
                    <a:pt x="5507" y="255212"/>
                  </a:lnTo>
                  <a:lnTo>
                    <a:pt x="10070" y="266303"/>
                  </a:lnTo>
                  <a:lnTo>
                    <a:pt x="17534" y="273697"/>
                  </a:lnTo>
                  <a:lnTo>
                    <a:pt x="26930" y="278627"/>
                  </a:lnTo>
                  <a:lnTo>
                    <a:pt x="37616" y="281913"/>
                  </a:lnTo>
                  <a:lnTo>
                    <a:pt x="49161" y="281893"/>
                  </a:lnTo>
                  <a:lnTo>
                    <a:pt x="61279" y="279670"/>
                  </a:lnTo>
                  <a:lnTo>
                    <a:pt x="73779" y="275977"/>
                  </a:lnTo>
                  <a:lnTo>
                    <a:pt x="85428" y="271304"/>
                  </a:lnTo>
                  <a:lnTo>
                    <a:pt x="96510" y="265978"/>
                  </a:lnTo>
                  <a:lnTo>
                    <a:pt x="107214" y="260217"/>
                  </a:lnTo>
                  <a:lnTo>
                    <a:pt x="116561" y="254166"/>
                  </a:lnTo>
                  <a:lnTo>
                    <a:pt x="125002" y="247921"/>
                  </a:lnTo>
                  <a:lnTo>
                    <a:pt x="132841" y="241547"/>
                  </a:lnTo>
                  <a:lnTo>
                    <a:pt x="139172" y="233982"/>
                  </a:lnTo>
                  <a:lnTo>
                    <a:pt x="144498" y="225622"/>
                  </a:lnTo>
                  <a:lnTo>
                    <a:pt x="149154" y="216734"/>
                  </a:lnTo>
                  <a:lnTo>
                    <a:pt x="151152" y="207492"/>
                  </a:lnTo>
                  <a:lnTo>
                    <a:pt x="151379" y="198015"/>
                  </a:lnTo>
                  <a:lnTo>
                    <a:pt x="150426" y="188380"/>
                  </a:lnTo>
                  <a:lnTo>
                    <a:pt x="145368" y="181958"/>
                  </a:lnTo>
                  <a:lnTo>
                    <a:pt x="137576" y="177676"/>
                  </a:lnTo>
                  <a:lnTo>
                    <a:pt x="127959" y="174822"/>
                  </a:lnTo>
                  <a:lnTo>
                    <a:pt x="118232" y="175129"/>
                  </a:lnTo>
                  <a:lnTo>
                    <a:pt x="108432" y="177545"/>
                  </a:lnTo>
                  <a:lnTo>
                    <a:pt x="98582" y="181366"/>
                  </a:lnTo>
                  <a:lnTo>
                    <a:pt x="89805" y="187229"/>
                  </a:lnTo>
                  <a:lnTo>
                    <a:pt x="81743" y="194454"/>
                  </a:lnTo>
                  <a:lnTo>
                    <a:pt x="66891" y="210219"/>
                  </a:lnTo>
                  <a:lnTo>
                    <a:pt x="52921" y="224594"/>
                  </a:lnTo>
                  <a:lnTo>
                    <a:pt x="47206" y="232628"/>
                  </a:lnTo>
                  <a:lnTo>
                    <a:pt x="42291" y="241299"/>
                  </a:lnTo>
                  <a:lnTo>
                    <a:pt x="29144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58146" y="1183785"/>
              <a:ext cx="129132" cy="567025"/>
            </a:xfrm>
            <a:custGeom>
              <a:avLst/>
              <a:gdLst/>
              <a:ahLst/>
              <a:cxnLst/>
              <a:rect l="0" t="0" r="0" b="0"/>
              <a:pathLst>
                <a:path w="129132" h="567025">
                  <a:moveTo>
                    <a:pt x="0" y="0"/>
                  </a:moveTo>
                  <a:lnTo>
                    <a:pt x="15843" y="10562"/>
                  </a:lnTo>
                  <a:lnTo>
                    <a:pt x="35410" y="24590"/>
                  </a:lnTo>
                  <a:lnTo>
                    <a:pt x="46818" y="32973"/>
                  </a:lnTo>
                  <a:lnTo>
                    <a:pt x="56634" y="41878"/>
                  </a:lnTo>
                  <a:lnTo>
                    <a:pt x="65389" y="51130"/>
                  </a:lnTo>
                  <a:lnTo>
                    <a:pt x="73436" y="60614"/>
                  </a:lnTo>
                  <a:lnTo>
                    <a:pt x="81011" y="70253"/>
                  </a:lnTo>
                  <a:lnTo>
                    <a:pt x="88272" y="79995"/>
                  </a:lnTo>
                  <a:lnTo>
                    <a:pt x="95323" y="89805"/>
                  </a:lnTo>
                  <a:lnTo>
                    <a:pt x="101129" y="100767"/>
                  </a:lnTo>
                  <a:lnTo>
                    <a:pt x="106105" y="112496"/>
                  </a:lnTo>
                  <a:lnTo>
                    <a:pt x="110528" y="124736"/>
                  </a:lnTo>
                  <a:lnTo>
                    <a:pt x="114582" y="137318"/>
                  </a:lnTo>
                  <a:lnTo>
                    <a:pt x="118389" y="150127"/>
                  </a:lnTo>
                  <a:lnTo>
                    <a:pt x="122033" y="163087"/>
                  </a:lnTo>
                  <a:lnTo>
                    <a:pt x="124463" y="176149"/>
                  </a:lnTo>
                  <a:lnTo>
                    <a:pt x="126082" y="189278"/>
                  </a:lnTo>
                  <a:lnTo>
                    <a:pt x="127162" y="202452"/>
                  </a:lnTo>
                  <a:lnTo>
                    <a:pt x="127881" y="215655"/>
                  </a:lnTo>
                  <a:lnTo>
                    <a:pt x="128681" y="242116"/>
                  </a:lnTo>
                  <a:lnTo>
                    <a:pt x="129131" y="281870"/>
                  </a:lnTo>
                  <a:lnTo>
                    <a:pt x="128089" y="295128"/>
                  </a:lnTo>
                  <a:lnTo>
                    <a:pt x="126289" y="308389"/>
                  </a:lnTo>
                  <a:lnTo>
                    <a:pt x="123984" y="321650"/>
                  </a:lnTo>
                  <a:lnTo>
                    <a:pt x="121342" y="334912"/>
                  </a:lnTo>
                  <a:lnTo>
                    <a:pt x="115458" y="361438"/>
                  </a:lnTo>
                  <a:lnTo>
                    <a:pt x="105932" y="401228"/>
                  </a:lnTo>
                  <a:lnTo>
                    <a:pt x="101570" y="413386"/>
                  </a:lnTo>
                  <a:lnTo>
                    <a:pt x="96451" y="424808"/>
                  </a:lnTo>
                  <a:lnTo>
                    <a:pt x="90828" y="435738"/>
                  </a:lnTo>
                  <a:lnTo>
                    <a:pt x="85974" y="446341"/>
                  </a:lnTo>
                  <a:lnTo>
                    <a:pt x="81633" y="456725"/>
                  </a:lnTo>
                  <a:lnTo>
                    <a:pt x="77633" y="466964"/>
                  </a:lnTo>
                  <a:lnTo>
                    <a:pt x="72756" y="476000"/>
                  </a:lnTo>
                  <a:lnTo>
                    <a:pt x="67294" y="484236"/>
                  </a:lnTo>
                  <a:lnTo>
                    <a:pt x="61442" y="491936"/>
                  </a:lnTo>
                  <a:lnTo>
                    <a:pt x="55331" y="499280"/>
                  </a:lnTo>
                  <a:lnTo>
                    <a:pt x="49045" y="506387"/>
                  </a:lnTo>
                  <a:lnTo>
                    <a:pt x="42645" y="513336"/>
                  </a:lnTo>
                  <a:lnTo>
                    <a:pt x="35061" y="522389"/>
                  </a:lnTo>
                  <a:lnTo>
                    <a:pt x="0" y="567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6762" y="1730913"/>
            <a:ext cx="1492168" cy="820138"/>
            <a:chOff x="616762" y="1730913"/>
            <a:chExt cx="1492168" cy="820138"/>
          </a:xfrm>
        </p:grpSpPr>
        <p:sp>
          <p:nvSpPr>
            <p:cNvPr id="13" name="Freeform 12"/>
            <p:cNvSpPr/>
            <p:nvPr/>
          </p:nvSpPr>
          <p:spPr>
            <a:xfrm>
              <a:off x="746204" y="1875150"/>
              <a:ext cx="885233" cy="579814"/>
            </a:xfrm>
            <a:custGeom>
              <a:avLst/>
              <a:gdLst/>
              <a:ahLst/>
              <a:cxnLst/>
              <a:rect l="0" t="0" r="0" b="0"/>
              <a:pathLst>
                <a:path w="885233" h="579814">
                  <a:moveTo>
                    <a:pt x="9827" y="74615"/>
                  </a:moveTo>
                  <a:lnTo>
                    <a:pt x="4546" y="95738"/>
                  </a:lnTo>
                  <a:lnTo>
                    <a:pt x="2990" y="106382"/>
                  </a:lnTo>
                  <a:lnTo>
                    <a:pt x="1953" y="117899"/>
                  </a:lnTo>
                  <a:lnTo>
                    <a:pt x="1262" y="129998"/>
                  </a:lnTo>
                  <a:lnTo>
                    <a:pt x="494" y="158179"/>
                  </a:lnTo>
                  <a:lnTo>
                    <a:pt x="0" y="216021"/>
                  </a:lnTo>
                  <a:lnTo>
                    <a:pt x="1065" y="228572"/>
                  </a:lnTo>
                  <a:lnTo>
                    <a:pt x="2881" y="240256"/>
                  </a:lnTo>
                  <a:lnTo>
                    <a:pt x="13736" y="293394"/>
                  </a:lnTo>
                  <a:lnTo>
                    <a:pt x="16854" y="306682"/>
                  </a:lnTo>
                  <a:lnTo>
                    <a:pt x="20038" y="318856"/>
                  </a:lnTo>
                  <a:lnTo>
                    <a:pt x="23266" y="330288"/>
                  </a:lnTo>
                  <a:lnTo>
                    <a:pt x="27629" y="342331"/>
                  </a:lnTo>
                  <a:lnTo>
                    <a:pt x="32748" y="354781"/>
                  </a:lnTo>
                  <a:lnTo>
                    <a:pt x="38371" y="367502"/>
                  </a:lnTo>
                  <a:lnTo>
                    <a:pt x="43226" y="379298"/>
                  </a:lnTo>
                  <a:lnTo>
                    <a:pt x="47567" y="390478"/>
                  </a:lnTo>
                  <a:lnTo>
                    <a:pt x="51567" y="401248"/>
                  </a:lnTo>
                  <a:lnTo>
                    <a:pt x="57549" y="412849"/>
                  </a:lnTo>
                  <a:lnTo>
                    <a:pt x="64853" y="425004"/>
                  </a:lnTo>
                  <a:lnTo>
                    <a:pt x="73038" y="437529"/>
                  </a:lnTo>
                  <a:lnTo>
                    <a:pt x="80706" y="448089"/>
                  </a:lnTo>
                  <a:lnTo>
                    <a:pt x="95120" y="465718"/>
                  </a:lnTo>
                  <a:lnTo>
                    <a:pt x="108896" y="480922"/>
                  </a:lnTo>
                  <a:lnTo>
                    <a:pt x="122386" y="495047"/>
                  </a:lnTo>
                  <a:lnTo>
                    <a:pt x="135751" y="508694"/>
                  </a:lnTo>
                  <a:lnTo>
                    <a:pt x="154955" y="522128"/>
                  </a:lnTo>
                  <a:lnTo>
                    <a:pt x="176017" y="535468"/>
                  </a:lnTo>
                  <a:lnTo>
                    <a:pt x="192746" y="548765"/>
                  </a:lnTo>
                  <a:lnTo>
                    <a:pt x="216393" y="559096"/>
                  </a:lnTo>
                  <a:lnTo>
                    <a:pt x="230436" y="563399"/>
                  </a:lnTo>
                  <a:lnTo>
                    <a:pt x="257829" y="571127"/>
                  </a:lnTo>
                  <a:lnTo>
                    <a:pt x="271323" y="574735"/>
                  </a:lnTo>
                  <a:lnTo>
                    <a:pt x="285846" y="577141"/>
                  </a:lnTo>
                  <a:lnTo>
                    <a:pt x="301055" y="578744"/>
                  </a:lnTo>
                  <a:lnTo>
                    <a:pt x="316720" y="579813"/>
                  </a:lnTo>
                  <a:lnTo>
                    <a:pt x="332690" y="579421"/>
                  </a:lnTo>
                  <a:lnTo>
                    <a:pt x="348864" y="578054"/>
                  </a:lnTo>
                  <a:lnTo>
                    <a:pt x="365173" y="576037"/>
                  </a:lnTo>
                  <a:lnTo>
                    <a:pt x="380466" y="572482"/>
                  </a:lnTo>
                  <a:lnTo>
                    <a:pt x="395084" y="567901"/>
                  </a:lnTo>
                  <a:lnTo>
                    <a:pt x="409249" y="562637"/>
                  </a:lnTo>
                  <a:lnTo>
                    <a:pt x="436779" y="550893"/>
                  </a:lnTo>
                  <a:lnTo>
                    <a:pt x="463752" y="537199"/>
                  </a:lnTo>
                  <a:lnTo>
                    <a:pt x="490478" y="520060"/>
                  </a:lnTo>
                  <a:lnTo>
                    <a:pt x="517093" y="501389"/>
                  </a:lnTo>
                  <a:lnTo>
                    <a:pt x="530380" y="491768"/>
                  </a:lnTo>
                  <a:lnTo>
                    <a:pt x="551039" y="475183"/>
                  </a:lnTo>
                  <a:lnTo>
                    <a:pt x="569800" y="458232"/>
                  </a:lnTo>
                  <a:lnTo>
                    <a:pt x="592875" y="435961"/>
                  </a:lnTo>
                  <a:lnTo>
                    <a:pt x="604113" y="423833"/>
                  </a:lnTo>
                  <a:lnTo>
                    <a:pt x="614921" y="411326"/>
                  </a:lnTo>
                  <a:lnTo>
                    <a:pt x="625442" y="398566"/>
                  </a:lnTo>
                  <a:lnTo>
                    <a:pt x="635772" y="384534"/>
                  </a:lnTo>
                  <a:lnTo>
                    <a:pt x="645975" y="369652"/>
                  </a:lnTo>
                  <a:lnTo>
                    <a:pt x="656093" y="354204"/>
                  </a:lnTo>
                  <a:lnTo>
                    <a:pt x="665049" y="338379"/>
                  </a:lnTo>
                  <a:lnTo>
                    <a:pt x="673230" y="322303"/>
                  </a:lnTo>
                  <a:lnTo>
                    <a:pt x="680894" y="306059"/>
                  </a:lnTo>
                  <a:lnTo>
                    <a:pt x="695306" y="273272"/>
                  </a:lnTo>
                  <a:lnTo>
                    <a:pt x="702244" y="256792"/>
                  </a:lnTo>
                  <a:lnTo>
                    <a:pt x="709079" y="243594"/>
                  </a:lnTo>
                  <a:lnTo>
                    <a:pt x="715847" y="232585"/>
                  </a:lnTo>
                  <a:lnTo>
                    <a:pt x="722570" y="223036"/>
                  </a:lnTo>
                  <a:lnTo>
                    <a:pt x="728157" y="213353"/>
                  </a:lnTo>
                  <a:lnTo>
                    <a:pt x="732987" y="203582"/>
                  </a:lnTo>
                  <a:lnTo>
                    <a:pt x="737312" y="193752"/>
                  </a:lnTo>
                  <a:lnTo>
                    <a:pt x="741301" y="183883"/>
                  </a:lnTo>
                  <a:lnTo>
                    <a:pt x="764330" y="123719"/>
                  </a:lnTo>
                  <a:lnTo>
                    <a:pt x="768155" y="109561"/>
                  </a:lnTo>
                  <a:lnTo>
                    <a:pt x="770706" y="95702"/>
                  </a:lnTo>
                  <a:lnTo>
                    <a:pt x="772406" y="82041"/>
                  </a:lnTo>
                  <a:lnTo>
                    <a:pt x="773539" y="68512"/>
                  </a:lnTo>
                  <a:lnTo>
                    <a:pt x="774295" y="55072"/>
                  </a:lnTo>
                  <a:lnTo>
                    <a:pt x="774798" y="41691"/>
                  </a:lnTo>
                  <a:lnTo>
                    <a:pt x="771818" y="33875"/>
                  </a:lnTo>
                  <a:lnTo>
                    <a:pt x="766516" y="29770"/>
                  </a:lnTo>
                  <a:lnTo>
                    <a:pt x="759665" y="28139"/>
                  </a:lnTo>
                  <a:lnTo>
                    <a:pt x="752887" y="30367"/>
                  </a:lnTo>
                  <a:lnTo>
                    <a:pt x="746158" y="35168"/>
                  </a:lnTo>
                  <a:lnTo>
                    <a:pt x="732785" y="49346"/>
                  </a:lnTo>
                  <a:lnTo>
                    <a:pt x="719474" y="66700"/>
                  </a:lnTo>
                  <a:lnTo>
                    <a:pt x="717250" y="69338"/>
                  </a:lnTo>
                  <a:lnTo>
                    <a:pt x="724683" y="56103"/>
                  </a:lnTo>
                  <a:lnTo>
                    <a:pt x="735031" y="36175"/>
                  </a:lnTo>
                  <a:lnTo>
                    <a:pt x="739780" y="25777"/>
                  </a:lnTo>
                  <a:lnTo>
                    <a:pt x="744052" y="15529"/>
                  </a:lnTo>
                  <a:lnTo>
                    <a:pt x="748005" y="5381"/>
                  </a:lnTo>
                  <a:lnTo>
                    <a:pt x="753956" y="826"/>
                  </a:lnTo>
                  <a:lnTo>
                    <a:pt x="761239" y="0"/>
                  </a:lnTo>
                  <a:lnTo>
                    <a:pt x="769411" y="1660"/>
                  </a:lnTo>
                  <a:lnTo>
                    <a:pt x="777069" y="7188"/>
                  </a:lnTo>
                  <a:lnTo>
                    <a:pt x="791473" y="25120"/>
                  </a:lnTo>
                  <a:lnTo>
                    <a:pt x="812011" y="54791"/>
                  </a:lnTo>
                  <a:lnTo>
                    <a:pt x="825425" y="71699"/>
                  </a:lnTo>
                  <a:lnTo>
                    <a:pt x="839861" y="86583"/>
                  </a:lnTo>
                  <a:lnTo>
                    <a:pt x="848352" y="93646"/>
                  </a:lnTo>
                  <a:lnTo>
                    <a:pt x="885232" y="1144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11928" y="1788533"/>
              <a:ext cx="1397002" cy="762518"/>
            </a:xfrm>
            <a:custGeom>
              <a:avLst/>
              <a:gdLst/>
              <a:ahLst/>
              <a:cxnLst/>
              <a:rect l="0" t="0" r="0" b="0"/>
              <a:pathLst>
                <a:path w="1397002" h="762518">
                  <a:moveTo>
                    <a:pt x="14259" y="171179"/>
                  </a:moveTo>
                  <a:lnTo>
                    <a:pt x="414" y="212717"/>
                  </a:lnTo>
                  <a:lnTo>
                    <a:pt x="0" y="234590"/>
                  </a:lnTo>
                  <a:lnTo>
                    <a:pt x="1437" y="246612"/>
                  </a:lnTo>
                  <a:lnTo>
                    <a:pt x="3501" y="260154"/>
                  </a:lnTo>
                  <a:lnTo>
                    <a:pt x="8741" y="289937"/>
                  </a:lnTo>
                  <a:lnTo>
                    <a:pt x="11686" y="303406"/>
                  </a:lnTo>
                  <a:lnTo>
                    <a:pt x="17905" y="327214"/>
                  </a:lnTo>
                  <a:lnTo>
                    <a:pt x="24354" y="348848"/>
                  </a:lnTo>
                  <a:lnTo>
                    <a:pt x="37500" y="389756"/>
                  </a:lnTo>
                  <a:lnTo>
                    <a:pt x="47063" y="406857"/>
                  </a:lnTo>
                  <a:lnTo>
                    <a:pt x="57577" y="422931"/>
                  </a:lnTo>
                  <a:lnTo>
                    <a:pt x="65934" y="441128"/>
                  </a:lnTo>
                  <a:lnTo>
                    <a:pt x="76280" y="460269"/>
                  </a:lnTo>
                  <a:lnTo>
                    <a:pt x="88247" y="479829"/>
                  </a:lnTo>
                  <a:lnTo>
                    <a:pt x="100935" y="499575"/>
                  </a:lnTo>
                  <a:lnTo>
                    <a:pt x="113942" y="516457"/>
                  </a:lnTo>
                  <a:lnTo>
                    <a:pt x="127092" y="532434"/>
                  </a:lnTo>
                  <a:lnTo>
                    <a:pt x="140305" y="550588"/>
                  </a:lnTo>
                  <a:lnTo>
                    <a:pt x="165453" y="574170"/>
                  </a:lnTo>
                  <a:lnTo>
                    <a:pt x="188624" y="595158"/>
                  </a:lnTo>
                  <a:lnTo>
                    <a:pt x="214772" y="620658"/>
                  </a:lnTo>
                  <a:lnTo>
                    <a:pt x="233802" y="633643"/>
                  </a:lnTo>
                  <a:lnTo>
                    <a:pt x="273039" y="656266"/>
                  </a:lnTo>
                  <a:lnTo>
                    <a:pt x="302786" y="675485"/>
                  </a:lnTo>
                  <a:lnTo>
                    <a:pt x="332600" y="695180"/>
                  </a:lnTo>
                  <a:lnTo>
                    <a:pt x="372382" y="713698"/>
                  </a:lnTo>
                  <a:lnTo>
                    <a:pt x="412171" y="728000"/>
                  </a:lnTo>
                  <a:lnTo>
                    <a:pt x="451962" y="741468"/>
                  </a:lnTo>
                  <a:lnTo>
                    <a:pt x="487086" y="751452"/>
                  </a:lnTo>
                  <a:lnTo>
                    <a:pt x="518417" y="758092"/>
                  </a:lnTo>
                  <a:lnTo>
                    <a:pt x="551132" y="762517"/>
                  </a:lnTo>
                  <a:lnTo>
                    <a:pt x="625619" y="758899"/>
                  </a:lnTo>
                  <a:lnTo>
                    <a:pt x="666265" y="753055"/>
                  </a:lnTo>
                  <a:lnTo>
                    <a:pt x="709870" y="744323"/>
                  </a:lnTo>
                  <a:lnTo>
                    <a:pt x="747230" y="734735"/>
                  </a:lnTo>
                  <a:lnTo>
                    <a:pt x="790666" y="714757"/>
                  </a:lnTo>
                  <a:lnTo>
                    <a:pt x="843622" y="696073"/>
                  </a:lnTo>
                  <a:lnTo>
                    <a:pt x="884865" y="677823"/>
                  </a:lnTo>
                  <a:lnTo>
                    <a:pt x="937666" y="652102"/>
                  </a:lnTo>
                  <a:lnTo>
                    <a:pt x="962223" y="634460"/>
                  </a:lnTo>
                  <a:lnTo>
                    <a:pt x="988903" y="615232"/>
                  </a:lnTo>
                  <a:lnTo>
                    <a:pt x="1011300" y="595535"/>
                  </a:lnTo>
                  <a:lnTo>
                    <a:pt x="1031937" y="575698"/>
                  </a:lnTo>
                  <a:lnTo>
                    <a:pt x="1053157" y="555820"/>
                  </a:lnTo>
                  <a:lnTo>
                    <a:pt x="1078849" y="534824"/>
                  </a:lnTo>
                  <a:lnTo>
                    <a:pt x="1093857" y="517386"/>
                  </a:lnTo>
                  <a:lnTo>
                    <a:pt x="1114734" y="494207"/>
                  </a:lnTo>
                  <a:lnTo>
                    <a:pt x="1128227" y="477228"/>
                  </a:lnTo>
                  <a:lnTo>
                    <a:pt x="1141593" y="459734"/>
                  </a:lnTo>
                  <a:lnTo>
                    <a:pt x="1161546" y="436351"/>
                  </a:lnTo>
                  <a:lnTo>
                    <a:pt x="1174823" y="418354"/>
                  </a:lnTo>
                  <a:lnTo>
                    <a:pt x="1182564" y="406702"/>
                  </a:lnTo>
                  <a:lnTo>
                    <a:pt x="1200007" y="379018"/>
                  </a:lnTo>
                  <a:lnTo>
                    <a:pt x="1207090" y="366110"/>
                  </a:lnTo>
                  <a:lnTo>
                    <a:pt x="1217908" y="342924"/>
                  </a:lnTo>
                  <a:lnTo>
                    <a:pt x="1226400" y="321566"/>
                  </a:lnTo>
                  <a:lnTo>
                    <a:pt x="1234964" y="298810"/>
                  </a:lnTo>
                  <a:lnTo>
                    <a:pt x="1246139" y="270274"/>
                  </a:lnTo>
                  <a:lnTo>
                    <a:pt x="1258475" y="248012"/>
                  </a:lnTo>
                  <a:lnTo>
                    <a:pt x="1270220" y="229644"/>
                  </a:lnTo>
                  <a:lnTo>
                    <a:pt x="1279125" y="210427"/>
                  </a:lnTo>
                  <a:lnTo>
                    <a:pt x="1286767" y="190833"/>
                  </a:lnTo>
                  <a:lnTo>
                    <a:pt x="1294953" y="168861"/>
                  </a:lnTo>
                  <a:lnTo>
                    <a:pt x="1305961" y="140674"/>
                  </a:lnTo>
                  <a:lnTo>
                    <a:pt x="1310885" y="126526"/>
                  </a:lnTo>
                  <a:lnTo>
                    <a:pt x="1315274" y="112672"/>
                  </a:lnTo>
                  <a:lnTo>
                    <a:pt x="1319305" y="99015"/>
                  </a:lnTo>
                  <a:lnTo>
                    <a:pt x="1321992" y="85490"/>
                  </a:lnTo>
                  <a:lnTo>
                    <a:pt x="1323784" y="72051"/>
                  </a:lnTo>
                  <a:lnTo>
                    <a:pt x="1324978" y="58671"/>
                  </a:lnTo>
                  <a:lnTo>
                    <a:pt x="1325774" y="45330"/>
                  </a:lnTo>
                  <a:lnTo>
                    <a:pt x="1326659" y="18716"/>
                  </a:lnTo>
                  <a:lnTo>
                    <a:pt x="1322474" y="9850"/>
                  </a:lnTo>
                  <a:lnTo>
                    <a:pt x="1315262" y="3940"/>
                  </a:lnTo>
                  <a:lnTo>
                    <a:pt x="1306033" y="0"/>
                  </a:lnTo>
                  <a:lnTo>
                    <a:pt x="1297670" y="689"/>
                  </a:lnTo>
                  <a:lnTo>
                    <a:pt x="1289884" y="4464"/>
                  </a:lnTo>
                  <a:lnTo>
                    <a:pt x="1275338" y="17501"/>
                  </a:lnTo>
                  <a:lnTo>
                    <a:pt x="1261504" y="34349"/>
                  </a:lnTo>
                  <a:lnTo>
                    <a:pt x="1247987" y="52890"/>
                  </a:lnTo>
                  <a:lnTo>
                    <a:pt x="1239032" y="66657"/>
                  </a:lnTo>
                  <a:lnTo>
                    <a:pt x="1239739" y="67233"/>
                  </a:lnTo>
                  <a:lnTo>
                    <a:pt x="1242421" y="65407"/>
                  </a:lnTo>
                  <a:lnTo>
                    <a:pt x="1256757" y="41712"/>
                  </a:lnTo>
                  <a:lnTo>
                    <a:pt x="1265773" y="21898"/>
                  </a:lnTo>
                  <a:lnTo>
                    <a:pt x="1269724" y="11972"/>
                  </a:lnTo>
                  <a:lnTo>
                    <a:pt x="1275675" y="6459"/>
                  </a:lnTo>
                  <a:lnTo>
                    <a:pt x="1282957" y="3890"/>
                  </a:lnTo>
                  <a:lnTo>
                    <a:pt x="1291129" y="3283"/>
                  </a:lnTo>
                  <a:lnTo>
                    <a:pt x="1297681" y="6193"/>
                  </a:lnTo>
                  <a:lnTo>
                    <a:pt x="1303155" y="11450"/>
                  </a:lnTo>
                  <a:lnTo>
                    <a:pt x="1313290" y="27238"/>
                  </a:lnTo>
                  <a:lnTo>
                    <a:pt x="1325163" y="48993"/>
                  </a:lnTo>
                  <a:lnTo>
                    <a:pt x="1332529" y="57668"/>
                  </a:lnTo>
                  <a:lnTo>
                    <a:pt x="1365230" y="82480"/>
                  </a:lnTo>
                  <a:lnTo>
                    <a:pt x="1397001" y="111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6762" y="1730913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765979" y="2876943"/>
            <a:ext cx="215006" cy="333466"/>
          </a:xfrm>
          <a:custGeom>
            <a:avLst/>
            <a:gdLst/>
            <a:ahLst/>
            <a:cxnLst/>
            <a:rect l="0" t="0" r="0" b="0"/>
            <a:pathLst>
              <a:path w="215006" h="333466">
                <a:moveTo>
                  <a:pt x="0" y="37756"/>
                </a:moveTo>
                <a:lnTo>
                  <a:pt x="10561" y="27195"/>
                </a:lnTo>
                <a:lnTo>
                  <a:pt x="16989" y="22978"/>
                </a:lnTo>
                <a:lnTo>
                  <a:pt x="24589" y="19062"/>
                </a:lnTo>
                <a:lnTo>
                  <a:pt x="32972" y="15345"/>
                </a:lnTo>
                <a:lnTo>
                  <a:pt x="41877" y="11763"/>
                </a:lnTo>
                <a:lnTo>
                  <a:pt x="60614" y="4834"/>
                </a:lnTo>
                <a:lnTo>
                  <a:pt x="71358" y="2544"/>
                </a:lnTo>
                <a:lnTo>
                  <a:pt x="82941" y="1018"/>
                </a:lnTo>
                <a:lnTo>
                  <a:pt x="95085" y="0"/>
                </a:lnTo>
                <a:lnTo>
                  <a:pt x="106497" y="1533"/>
                </a:lnTo>
                <a:lnTo>
                  <a:pt x="117421" y="4765"/>
                </a:lnTo>
                <a:lnTo>
                  <a:pt x="128019" y="9130"/>
                </a:lnTo>
                <a:lnTo>
                  <a:pt x="136190" y="15356"/>
                </a:lnTo>
                <a:lnTo>
                  <a:pt x="142743" y="22823"/>
                </a:lnTo>
                <a:lnTo>
                  <a:pt x="148217" y="31117"/>
                </a:lnTo>
                <a:lnTo>
                  <a:pt x="149655" y="39962"/>
                </a:lnTo>
                <a:lnTo>
                  <a:pt x="148404" y="49175"/>
                </a:lnTo>
                <a:lnTo>
                  <a:pt x="145359" y="58632"/>
                </a:lnTo>
                <a:lnTo>
                  <a:pt x="141118" y="68253"/>
                </a:lnTo>
                <a:lnTo>
                  <a:pt x="136080" y="77983"/>
                </a:lnTo>
                <a:lnTo>
                  <a:pt x="130511" y="87786"/>
                </a:lnTo>
                <a:lnTo>
                  <a:pt x="122377" y="96531"/>
                </a:lnTo>
                <a:lnTo>
                  <a:pt x="112533" y="104572"/>
                </a:lnTo>
                <a:lnTo>
                  <a:pt x="101550" y="112144"/>
                </a:lnTo>
                <a:lnTo>
                  <a:pt x="97543" y="116086"/>
                </a:lnTo>
                <a:lnTo>
                  <a:pt x="98188" y="117609"/>
                </a:lnTo>
                <a:lnTo>
                  <a:pt x="101934" y="117518"/>
                </a:lnTo>
                <a:lnTo>
                  <a:pt x="128329" y="117392"/>
                </a:lnTo>
                <a:lnTo>
                  <a:pt x="138608" y="118479"/>
                </a:lnTo>
                <a:lnTo>
                  <a:pt x="148776" y="120310"/>
                </a:lnTo>
                <a:lnTo>
                  <a:pt x="158870" y="122635"/>
                </a:lnTo>
                <a:lnTo>
                  <a:pt x="167811" y="126396"/>
                </a:lnTo>
                <a:lnTo>
                  <a:pt x="175982" y="131114"/>
                </a:lnTo>
                <a:lnTo>
                  <a:pt x="183639" y="136470"/>
                </a:lnTo>
                <a:lnTo>
                  <a:pt x="190955" y="142251"/>
                </a:lnTo>
                <a:lnTo>
                  <a:pt x="198043" y="148316"/>
                </a:lnTo>
                <a:lnTo>
                  <a:pt x="204979" y="154570"/>
                </a:lnTo>
                <a:lnTo>
                  <a:pt x="209603" y="164265"/>
                </a:lnTo>
                <a:lnTo>
                  <a:pt x="212686" y="176256"/>
                </a:lnTo>
                <a:lnTo>
                  <a:pt x="214741" y="189776"/>
                </a:lnTo>
                <a:lnTo>
                  <a:pt x="215005" y="202105"/>
                </a:lnTo>
                <a:lnTo>
                  <a:pt x="214077" y="213641"/>
                </a:lnTo>
                <a:lnTo>
                  <a:pt x="212352" y="224647"/>
                </a:lnTo>
                <a:lnTo>
                  <a:pt x="210097" y="235301"/>
                </a:lnTo>
                <a:lnTo>
                  <a:pt x="207489" y="245719"/>
                </a:lnTo>
                <a:lnTo>
                  <a:pt x="204644" y="255980"/>
                </a:lnTo>
                <a:lnTo>
                  <a:pt x="200537" y="266137"/>
                </a:lnTo>
                <a:lnTo>
                  <a:pt x="195589" y="276224"/>
                </a:lnTo>
                <a:lnTo>
                  <a:pt x="190079" y="286265"/>
                </a:lnTo>
                <a:lnTo>
                  <a:pt x="184195" y="295169"/>
                </a:lnTo>
                <a:lnTo>
                  <a:pt x="178062" y="303316"/>
                </a:lnTo>
                <a:lnTo>
                  <a:pt x="171763" y="310958"/>
                </a:lnTo>
                <a:lnTo>
                  <a:pt x="164247" y="317158"/>
                </a:lnTo>
                <a:lnTo>
                  <a:pt x="155921" y="322396"/>
                </a:lnTo>
                <a:lnTo>
                  <a:pt x="147054" y="326994"/>
                </a:lnTo>
                <a:lnTo>
                  <a:pt x="136722" y="330059"/>
                </a:lnTo>
                <a:lnTo>
                  <a:pt x="125412" y="332103"/>
                </a:lnTo>
                <a:lnTo>
                  <a:pt x="113451" y="333465"/>
                </a:lnTo>
                <a:lnTo>
                  <a:pt x="103267" y="332163"/>
                </a:lnTo>
                <a:lnTo>
                  <a:pt x="94267" y="329084"/>
                </a:lnTo>
                <a:lnTo>
                  <a:pt x="53376" y="308259"/>
                </a:lnTo>
                <a:lnTo>
                  <a:pt x="43321" y="302095"/>
                </a:lnTo>
                <a:lnTo>
                  <a:pt x="34407" y="295775"/>
                </a:lnTo>
                <a:lnTo>
                  <a:pt x="19895" y="2665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134047" y="2781491"/>
            <a:ext cx="338225" cy="610703"/>
            <a:chOff x="1134047" y="2781491"/>
            <a:chExt cx="338225" cy="610703"/>
          </a:xfrm>
        </p:grpSpPr>
        <p:sp>
          <p:nvSpPr>
            <p:cNvPr id="18" name="Freeform 17"/>
            <p:cNvSpPr/>
            <p:nvPr/>
          </p:nvSpPr>
          <p:spPr>
            <a:xfrm>
              <a:off x="1134047" y="3044020"/>
              <a:ext cx="109426" cy="149218"/>
            </a:xfrm>
            <a:custGeom>
              <a:avLst/>
              <a:gdLst/>
              <a:ahLst/>
              <a:cxnLst/>
              <a:rect l="0" t="0" r="0" b="0"/>
              <a:pathLst>
                <a:path w="109426" h="149218">
                  <a:moveTo>
                    <a:pt x="0" y="0"/>
                  </a:moveTo>
                  <a:lnTo>
                    <a:pt x="13845" y="41538"/>
                  </a:lnTo>
                  <a:lnTo>
                    <a:pt x="18073" y="52009"/>
                  </a:lnTo>
                  <a:lnTo>
                    <a:pt x="23101" y="63411"/>
                  </a:lnTo>
                  <a:lnTo>
                    <a:pt x="28664" y="75433"/>
                  </a:lnTo>
                  <a:lnTo>
                    <a:pt x="34584" y="85659"/>
                  </a:lnTo>
                  <a:lnTo>
                    <a:pt x="40741" y="94686"/>
                  </a:lnTo>
                  <a:lnTo>
                    <a:pt x="47056" y="102916"/>
                  </a:lnTo>
                  <a:lnTo>
                    <a:pt x="54582" y="110612"/>
                  </a:lnTo>
                  <a:lnTo>
                    <a:pt x="62915" y="117954"/>
                  </a:lnTo>
                  <a:lnTo>
                    <a:pt x="109425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21304" y="3014177"/>
              <a:ext cx="52012" cy="378017"/>
            </a:xfrm>
            <a:custGeom>
              <a:avLst/>
              <a:gdLst/>
              <a:ahLst/>
              <a:cxnLst/>
              <a:rect l="0" t="0" r="0" b="0"/>
              <a:pathLst>
                <a:path w="52012" h="378017">
                  <a:moveTo>
                    <a:pt x="52011" y="0"/>
                  </a:moveTo>
                  <a:lnTo>
                    <a:pt x="46731" y="15843"/>
                  </a:lnTo>
                  <a:lnTo>
                    <a:pt x="44070" y="26036"/>
                  </a:lnTo>
                  <a:lnTo>
                    <a:pt x="38166" y="52100"/>
                  </a:lnTo>
                  <a:lnTo>
                    <a:pt x="28628" y="97844"/>
                  </a:lnTo>
                  <a:lnTo>
                    <a:pt x="26474" y="113863"/>
                  </a:lnTo>
                  <a:lnTo>
                    <a:pt x="25039" y="130069"/>
                  </a:lnTo>
                  <a:lnTo>
                    <a:pt x="24082" y="146399"/>
                  </a:lnTo>
                  <a:lnTo>
                    <a:pt x="22339" y="160602"/>
                  </a:lnTo>
                  <a:lnTo>
                    <a:pt x="20071" y="173387"/>
                  </a:lnTo>
                  <a:lnTo>
                    <a:pt x="17454" y="185226"/>
                  </a:lnTo>
                  <a:lnTo>
                    <a:pt x="15710" y="198645"/>
                  </a:lnTo>
                  <a:lnTo>
                    <a:pt x="14547" y="213118"/>
                  </a:lnTo>
                  <a:lnTo>
                    <a:pt x="13771" y="228293"/>
                  </a:lnTo>
                  <a:lnTo>
                    <a:pt x="12149" y="241725"/>
                  </a:lnTo>
                  <a:lnTo>
                    <a:pt x="9962" y="253996"/>
                  </a:lnTo>
                  <a:lnTo>
                    <a:pt x="7399" y="265492"/>
                  </a:lnTo>
                  <a:lnTo>
                    <a:pt x="5690" y="277578"/>
                  </a:lnTo>
                  <a:lnTo>
                    <a:pt x="4551" y="290056"/>
                  </a:lnTo>
                  <a:lnTo>
                    <a:pt x="3791" y="302797"/>
                  </a:lnTo>
                  <a:lnTo>
                    <a:pt x="2180" y="314606"/>
                  </a:lnTo>
                  <a:lnTo>
                    <a:pt x="0" y="325795"/>
                  </a:lnTo>
                  <a:lnTo>
                    <a:pt x="2273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289494" y="2781491"/>
              <a:ext cx="182778" cy="176158"/>
            </a:xfrm>
            <a:custGeom>
              <a:avLst/>
              <a:gdLst/>
              <a:ahLst/>
              <a:cxnLst/>
              <a:rect l="0" t="0" r="0" b="0"/>
              <a:pathLst>
                <a:path w="182778" h="176158">
                  <a:moveTo>
                    <a:pt x="23613" y="23783"/>
                  </a:moveTo>
                  <a:lnTo>
                    <a:pt x="34174" y="13221"/>
                  </a:lnTo>
                  <a:lnTo>
                    <a:pt x="40602" y="9004"/>
                  </a:lnTo>
                  <a:lnTo>
                    <a:pt x="48202" y="5088"/>
                  </a:lnTo>
                  <a:lnTo>
                    <a:pt x="56585" y="1372"/>
                  </a:lnTo>
                  <a:lnTo>
                    <a:pt x="65490" y="0"/>
                  </a:lnTo>
                  <a:lnTo>
                    <a:pt x="74742" y="190"/>
                  </a:lnTo>
                  <a:lnTo>
                    <a:pt x="84226" y="1422"/>
                  </a:lnTo>
                  <a:lnTo>
                    <a:pt x="92760" y="4455"/>
                  </a:lnTo>
                  <a:lnTo>
                    <a:pt x="100660" y="8687"/>
                  </a:lnTo>
                  <a:lnTo>
                    <a:pt x="108136" y="13719"/>
                  </a:lnTo>
                  <a:lnTo>
                    <a:pt x="112016" y="20389"/>
                  </a:lnTo>
                  <a:lnTo>
                    <a:pt x="113497" y="28152"/>
                  </a:lnTo>
                  <a:lnTo>
                    <a:pt x="113379" y="36643"/>
                  </a:lnTo>
                  <a:lnTo>
                    <a:pt x="112195" y="45620"/>
                  </a:lnTo>
                  <a:lnTo>
                    <a:pt x="110300" y="54921"/>
                  </a:lnTo>
                  <a:lnTo>
                    <a:pt x="107932" y="64437"/>
                  </a:lnTo>
                  <a:lnTo>
                    <a:pt x="104142" y="74097"/>
                  </a:lnTo>
                  <a:lnTo>
                    <a:pt x="99405" y="83853"/>
                  </a:lnTo>
                  <a:lnTo>
                    <a:pt x="94036" y="93673"/>
                  </a:lnTo>
                  <a:lnTo>
                    <a:pt x="88247" y="102430"/>
                  </a:lnTo>
                  <a:lnTo>
                    <a:pt x="82176" y="110479"/>
                  </a:lnTo>
                  <a:lnTo>
                    <a:pt x="75919" y="118056"/>
                  </a:lnTo>
                  <a:lnTo>
                    <a:pt x="69536" y="125317"/>
                  </a:lnTo>
                  <a:lnTo>
                    <a:pt x="63071" y="132369"/>
                  </a:lnTo>
                  <a:lnTo>
                    <a:pt x="56550" y="139281"/>
                  </a:lnTo>
                  <a:lnTo>
                    <a:pt x="48887" y="146099"/>
                  </a:lnTo>
                  <a:lnTo>
                    <a:pt x="40462" y="152855"/>
                  </a:lnTo>
                  <a:lnTo>
                    <a:pt x="31530" y="159570"/>
                  </a:lnTo>
                  <a:lnTo>
                    <a:pt x="22259" y="165152"/>
                  </a:lnTo>
                  <a:lnTo>
                    <a:pt x="12762" y="169978"/>
                  </a:lnTo>
                  <a:lnTo>
                    <a:pt x="3115" y="174301"/>
                  </a:lnTo>
                  <a:lnTo>
                    <a:pt x="0" y="176078"/>
                  </a:lnTo>
                  <a:lnTo>
                    <a:pt x="1239" y="176157"/>
                  </a:lnTo>
                  <a:lnTo>
                    <a:pt x="5381" y="175105"/>
                  </a:lnTo>
                  <a:lnTo>
                    <a:pt x="12563" y="174403"/>
                  </a:lnTo>
                  <a:lnTo>
                    <a:pt x="21773" y="173935"/>
                  </a:lnTo>
                  <a:lnTo>
                    <a:pt x="43796" y="173416"/>
                  </a:lnTo>
                  <a:lnTo>
                    <a:pt x="106985" y="173055"/>
                  </a:lnTo>
                  <a:lnTo>
                    <a:pt x="118986" y="171931"/>
                  </a:lnTo>
                  <a:lnTo>
                    <a:pt x="130302" y="170076"/>
                  </a:lnTo>
                  <a:lnTo>
                    <a:pt x="182777" y="163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1621488" y="3093759"/>
            <a:ext cx="268591" cy="39792"/>
          </a:xfrm>
          <a:custGeom>
            <a:avLst/>
            <a:gdLst/>
            <a:ahLst/>
            <a:cxnLst/>
            <a:rect l="0" t="0" r="0" b="0"/>
            <a:pathLst>
              <a:path w="268591" h="39792">
                <a:moveTo>
                  <a:pt x="0" y="0"/>
                </a:moveTo>
                <a:lnTo>
                  <a:pt x="15843" y="5281"/>
                </a:lnTo>
                <a:lnTo>
                  <a:pt x="24931" y="6837"/>
                </a:lnTo>
                <a:lnTo>
                  <a:pt x="35411" y="7874"/>
                </a:lnTo>
                <a:lnTo>
                  <a:pt x="46818" y="8565"/>
                </a:lnTo>
                <a:lnTo>
                  <a:pt x="74231" y="9333"/>
                </a:lnTo>
                <a:lnTo>
                  <a:pt x="89279" y="9538"/>
                </a:lnTo>
                <a:lnTo>
                  <a:pt x="103731" y="10780"/>
                </a:lnTo>
                <a:lnTo>
                  <a:pt x="117788" y="12713"/>
                </a:lnTo>
                <a:lnTo>
                  <a:pt x="146301" y="17809"/>
                </a:lnTo>
                <a:lnTo>
                  <a:pt x="177396" y="23758"/>
                </a:lnTo>
                <a:lnTo>
                  <a:pt x="192319" y="25787"/>
                </a:lnTo>
                <a:lnTo>
                  <a:pt x="206690" y="27139"/>
                </a:lnTo>
                <a:lnTo>
                  <a:pt x="268590" y="397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2080468" y="2944543"/>
            <a:ext cx="525851" cy="589672"/>
            <a:chOff x="2080468" y="2944543"/>
            <a:chExt cx="525851" cy="589672"/>
          </a:xfrm>
        </p:grpSpPr>
        <p:sp>
          <p:nvSpPr>
            <p:cNvPr id="23" name="Freeform 22"/>
            <p:cNvSpPr/>
            <p:nvPr/>
          </p:nvSpPr>
          <p:spPr>
            <a:xfrm>
              <a:off x="2080468" y="2944543"/>
              <a:ext cx="8566" cy="378016"/>
            </a:xfrm>
            <a:custGeom>
              <a:avLst/>
              <a:gdLst/>
              <a:ahLst/>
              <a:cxnLst/>
              <a:rect l="0" t="0" r="0" b="0"/>
              <a:pathLst>
                <a:path w="8566" h="378016">
                  <a:moveTo>
                    <a:pt x="8565" y="0"/>
                  </a:moveTo>
                  <a:lnTo>
                    <a:pt x="8565" y="103074"/>
                  </a:lnTo>
                  <a:lnTo>
                    <a:pt x="7460" y="117349"/>
                  </a:lnTo>
                  <a:lnTo>
                    <a:pt x="5618" y="132393"/>
                  </a:lnTo>
                  <a:lnTo>
                    <a:pt x="3285" y="147949"/>
                  </a:lnTo>
                  <a:lnTo>
                    <a:pt x="1729" y="163845"/>
                  </a:lnTo>
                  <a:lnTo>
                    <a:pt x="692" y="179970"/>
                  </a:lnTo>
                  <a:lnTo>
                    <a:pt x="0" y="196246"/>
                  </a:lnTo>
                  <a:lnTo>
                    <a:pt x="645" y="212624"/>
                  </a:lnTo>
                  <a:lnTo>
                    <a:pt x="2180" y="229068"/>
                  </a:lnTo>
                  <a:lnTo>
                    <a:pt x="4308" y="245558"/>
                  </a:lnTo>
                  <a:lnTo>
                    <a:pt x="5727" y="262078"/>
                  </a:lnTo>
                  <a:lnTo>
                    <a:pt x="6673" y="278618"/>
                  </a:lnTo>
                  <a:lnTo>
                    <a:pt x="7725" y="310627"/>
                  </a:lnTo>
                  <a:lnTo>
                    <a:pt x="8565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195467" y="2944543"/>
              <a:ext cx="145192" cy="372963"/>
            </a:xfrm>
            <a:custGeom>
              <a:avLst/>
              <a:gdLst/>
              <a:ahLst/>
              <a:cxnLst/>
              <a:rect l="0" t="0" r="0" b="0"/>
              <a:pathLst>
                <a:path w="145192" h="372963">
                  <a:moveTo>
                    <a:pt x="42783" y="19895"/>
                  </a:moveTo>
                  <a:lnTo>
                    <a:pt x="32221" y="30457"/>
                  </a:lnTo>
                  <a:lnTo>
                    <a:pt x="28005" y="36884"/>
                  </a:lnTo>
                  <a:lnTo>
                    <a:pt x="24088" y="44485"/>
                  </a:lnTo>
                  <a:lnTo>
                    <a:pt x="20372" y="52868"/>
                  </a:lnTo>
                  <a:lnTo>
                    <a:pt x="19000" y="61773"/>
                  </a:lnTo>
                  <a:lnTo>
                    <a:pt x="19191" y="71025"/>
                  </a:lnTo>
                  <a:lnTo>
                    <a:pt x="20423" y="80509"/>
                  </a:lnTo>
                  <a:lnTo>
                    <a:pt x="23455" y="91253"/>
                  </a:lnTo>
                  <a:lnTo>
                    <a:pt x="27687" y="102837"/>
                  </a:lnTo>
                  <a:lnTo>
                    <a:pt x="32719" y="114981"/>
                  </a:lnTo>
                  <a:lnTo>
                    <a:pt x="37179" y="126393"/>
                  </a:lnTo>
                  <a:lnTo>
                    <a:pt x="45082" y="147915"/>
                  </a:lnTo>
                  <a:lnTo>
                    <a:pt x="49842" y="157191"/>
                  </a:lnTo>
                  <a:lnTo>
                    <a:pt x="55227" y="165586"/>
                  </a:lnTo>
                  <a:lnTo>
                    <a:pt x="61027" y="173393"/>
                  </a:lnTo>
                  <a:lnTo>
                    <a:pt x="67104" y="183019"/>
                  </a:lnTo>
                  <a:lnTo>
                    <a:pt x="73366" y="193858"/>
                  </a:lnTo>
                  <a:lnTo>
                    <a:pt x="79751" y="205505"/>
                  </a:lnTo>
                  <a:lnTo>
                    <a:pt x="86219" y="215480"/>
                  </a:lnTo>
                  <a:lnTo>
                    <a:pt x="92741" y="224341"/>
                  </a:lnTo>
                  <a:lnTo>
                    <a:pt x="99300" y="232459"/>
                  </a:lnTo>
                  <a:lnTo>
                    <a:pt x="105883" y="242292"/>
                  </a:lnTo>
                  <a:lnTo>
                    <a:pt x="112483" y="253268"/>
                  </a:lnTo>
                  <a:lnTo>
                    <a:pt x="119093" y="265007"/>
                  </a:lnTo>
                  <a:lnTo>
                    <a:pt x="124605" y="276149"/>
                  </a:lnTo>
                  <a:lnTo>
                    <a:pt x="129385" y="286893"/>
                  </a:lnTo>
                  <a:lnTo>
                    <a:pt x="133677" y="297372"/>
                  </a:lnTo>
                  <a:lnTo>
                    <a:pt x="137644" y="307673"/>
                  </a:lnTo>
                  <a:lnTo>
                    <a:pt x="144999" y="327962"/>
                  </a:lnTo>
                  <a:lnTo>
                    <a:pt x="145191" y="338015"/>
                  </a:lnTo>
                  <a:lnTo>
                    <a:pt x="143109" y="348032"/>
                  </a:lnTo>
                  <a:lnTo>
                    <a:pt x="139511" y="358027"/>
                  </a:lnTo>
                  <a:lnTo>
                    <a:pt x="132690" y="364689"/>
                  </a:lnTo>
                  <a:lnTo>
                    <a:pt x="123722" y="369132"/>
                  </a:lnTo>
                  <a:lnTo>
                    <a:pt x="113322" y="372093"/>
                  </a:lnTo>
                  <a:lnTo>
                    <a:pt x="100862" y="372962"/>
                  </a:lnTo>
                  <a:lnTo>
                    <a:pt x="87029" y="372436"/>
                  </a:lnTo>
                  <a:lnTo>
                    <a:pt x="72281" y="370980"/>
                  </a:lnTo>
                  <a:lnTo>
                    <a:pt x="60237" y="367798"/>
                  </a:lnTo>
                  <a:lnTo>
                    <a:pt x="49998" y="363467"/>
                  </a:lnTo>
                  <a:lnTo>
                    <a:pt x="40961" y="358368"/>
                  </a:lnTo>
                  <a:lnTo>
                    <a:pt x="32726" y="352759"/>
                  </a:lnTo>
                  <a:lnTo>
                    <a:pt x="25025" y="346809"/>
                  </a:lnTo>
                  <a:lnTo>
                    <a:pt x="17681" y="340631"/>
                  </a:lnTo>
                  <a:lnTo>
                    <a:pt x="11679" y="333197"/>
                  </a:lnTo>
                  <a:lnTo>
                    <a:pt x="6573" y="324925"/>
                  </a:lnTo>
                  <a:lnTo>
                    <a:pt x="2063" y="316094"/>
                  </a:lnTo>
                  <a:lnTo>
                    <a:pt x="162" y="305786"/>
                  </a:lnTo>
                  <a:lnTo>
                    <a:pt x="0" y="294493"/>
                  </a:lnTo>
                  <a:lnTo>
                    <a:pt x="997" y="282542"/>
                  </a:lnTo>
                  <a:lnTo>
                    <a:pt x="2768" y="271260"/>
                  </a:lnTo>
                  <a:lnTo>
                    <a:pt x="5053" y="260422"/>
                  </a:lnTo>
                  <a:lnTo>
                    <a:pt x="7682" y="249881"/>
                  </a:lnTo>
                  <a:lnTo>
                    <a:pt x="12751" y="239538"/>
                  </a:lnTo>
                  <a:lnTo>
                    <a:pt x="19446" y="229326"/>
                  </a:lnTo>
                  <a:lnTo>
                    <a:pt x="27225" y="219203"/>
                  </a:lnTo>
                  <a:lnTo>
                    <a:pt x="35727" y="210243"/>
                  </a:lnTo>
                  <a:lnTo>
                    <a:pt x="44711" y="202059"/>
                  </a:lnTo>
                  <a:lnTo>
                    <a:pt x="54016" y="194393"/>
                  </a:lnTo>
                  <a:lnTo>
                    <a:pt x="62430" y="187071"/>
                  </a:lnTo>
                  <a:lnTo>
                    <a:pt x="70250" y="179979"/>
                  </a:lnTo>
                  <a:lnTo>
                    <a:pt x="84834" y="166205"/>
                  </a:lnTo>
                  <a:lnTo>
                    <a:pt x="124191" y="127410"/>
                  </a:lnTo>
                  <a:lnTo>
                    <a:pt x="131320" y="118099"/>
                  </a:lnTo>
                  <a:lnTo>
                    <a:pt x="137178" y="108576"/>
                  </a:lnTo>
                  <a:lnTo>
                    <a:pt x="142188" y="98911"/>
                  </a:lnTo>
                  <a:lnTo>
                    <a:pt x="144423" y="88047"/>
                  </a:lnTo>
                  <a:lnTo>
                    <a:pt x="144807" y="76383"/>
                  </a:lnTo>
                  <a:lnTo>
                    <a:pt x="143959" y="64185"/>
                  </a:lnTo>
                  <a:lnTo>
                    <a:pt x="140077" y="53843"/>
                  </a:lnTo>
                  <a:lnTo>
                    <a:pt x="134173" y="44738"/>
                  </a:lnTo>
                  <a:lnTo>
                    <a:pt x="126921" y="36457"/>
                  </a:lnTo>
                  <a:lnTo>
                    <a:pt x="117666" y="28726"/>
                  </a:lnTo>
                  <a:lnTo>
                    <a:pt x="107074" y="21361"/>
                  </a:lnTo>
                  <a:lnTo>
                    <a:pt x="726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417310" y="3123603"/>
              <a:ext cx="159166" cy="149217"/>
            </a:xfrm>
            <a:custGeom>
              <a:avLst/>
              <a:gdLst/>
              <a:ahLst/>
              <a:cxnLst/>
              <a:rect l="0" t="0" r="0" b="0"/>
              <a:pathLst>
                <a:path w="159166" h="149217">
                  <a:moveTo>
                    <a:pt x="0" y="0"/>
                  </a:moveTo>
                  <a:lnTo>
                    <a:pt x="104348" y="104347"/>
                  </a:lnTo>
                  <a:lnTo>
                    <a:pt x="112672" y="111566"/>
                  </a:lnTo>
                  <a:lnTo>
                    <a:pt x="159165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542209" y="3123603"/>
              <a:ext cx="64110" cy="397912"/>
            </a:xfrm>
            <a:custGeom>
              <a:avLst/>
              <a:gdLst/>
              <a:ahLst/>
              <a:cxnLst/>
              <a:rect l="0" t="0" r="0" b="0"/>
              <a:pathLst>
                <a:path w="64110" h="397912">
                  <a:moveTo>
                    <a:pt x="64109" y="0"/>
                  </a:moveTo>
                  <a:lnTo>
                    <a:pt x="64109" y="26404"/>
                  </a:lnTo>
                  <a:lnTo>
                    <a:pt x="63004" y="38604"/>
                  </a:lnTo>
                  <a:lnTo>
                    <a:pt x="61162" y="51158"/>
                  </a:lnTo>
                  <a:lnTo>
                    <a:pt x="58828" y="63948"/>
                  </a:lnTo>
                  <a:lnTo>
                    <a:pt x="56167" y="76897"/>
                  </a:lnTo>
                  <a:lnTo>
                    <a:pt x="40725" y="147948"/>
                  </a:lnTo>
                  <a:lnTo>
                    <a:pt x="7735" y="310627"/>
                  </a:lnTo>
                  <a:lnTo>
                    <a:pt x="1105" y="339591"/>
                  </a:lnTo>
                  <a:lnTo>
                    <a:pt x="0" y="352399"/>
                  </a:lnTo>
                  <a:lnTo>
                    <a:pt x="369" y="364254"/>
                  </a:lnTo>
                  <a:lnTo>
                    <a:pt x="4422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46631" y="352151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7702" y="3044020"/>
            <a:ext cx="119374" cy="109427"/>
            <a:chOff x="437702" y="3044020"/>
            <a:chExt cx="119374" cy="109427"/>
          </a:xfrm>
        </p:grpSpPr>
        <p:sp>
          <p:nvSpPr>
            <p:cNvPr id="29" name="Freeform 28"/>
            <p:cNvSpPr/>
            <p:nvPr/>
          </p:nvSpPr>
          <p:spPr>
            <a:xfrm>
              <a:off x="437702" y="3044020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0"/>
                  </a:moveTo>
                  <a:lnTo>
                    <a:pt x="63949" y="0"/>
                  </a:lnTo>
                  <a:lnTo>
                    <a:pt x="75792" y="1106"/>
                  </a:lnTo>
                  <a:lnTo>
                    <a:pt x="87003" y="2948"/>
                  </a:lnTo>
                  <a:lnTo>
                    <a:pt x="11937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47650" y="3153446"/>
              <a:ext cx="79583" cy="1"/>
            </a:xfrm>
            <a:custGeom>
              <a:avLst/>
              <a:gdLst/>
              <a:ahLst/>
              <a:cxnLst/>
              <a:rect l="0" t="0" r="0" b="0"/>
              <a:pathLst>
                <a:path w="79583" h="1">
                  <a:moveTo>
                    <a:pt x="0" y="0"/>
                  </a:move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69686" y="1004725"/>
            <a:ext cx="2794569" cy="596868"/>
            <a:chOff x="3869686" y="1004725"/>
            <a:chExt cx="2794569" cy="596868"/>
          </a:xfrm>
        </p:grpSpPr>
        <p:sp>
          <p:nvSpPr>
            <p:cNvPr id="32" name="Freeform 31"/>
            <p:cNvSpPr/>
            <p:nvPr/>
          </p:nvSpPr>
          <p:spPr>
            <a:xfrm>
              <a:off x="3869686" y="1213629"/>
              <a:ext cx="29845" cy="318330"/>
            </a:xfrm>
            <a:custGeom>
              <a:avLst/>
              <a:gdLst/>
              <a:ahLst/>
              <a:cxnLst/>
              <a:rect l="0" t="0" r="0" b="0"/>
              <a:pathLst>
                <a:path w="29845" h="318330">
                  <a:moveTo>
                    <a:pt x="0" y="0"/>
                  </a:moveTo>
                  <a:lnTo>
                    <a:pt x="5281" y="15843"/>
                  </a:lnTo>
                  <a:lnTo>
                    <a:pt x="6837" y="27141"/>
                  </a:lnTo>
                  <a:lnTo>
                    <a:pt x="7874" y="41306"/>
                  </a:lnTo>
                  <a:lnTo>
                    <a:pt x="8565" y="57380"/>
                  </a:lnTo>
                  <a:lnTo>
                    <a:pt x="10131" y="71413"/>
                  </a:lnTo>
                  <a:lnTo>
                    <a:pt x="12281" y="84084"/>
                  </a:lnTo>
                  <a:lnTo>
                    <a:pt x="14819" y="95847"/>
                  </a:lnTo>
                  <a:lnTo>
                    <a:pt x="16512" y="110321"/>
                  </a:lnTo>
                  <a:lnTo>
                    <a:pt x="17640" y="126602"/>
                  </a:lnTo>
                  <a:lnTo>
                    <a:pt x="18392" y="144088"/>
                  </a:lnTo>
                  <a:lnTo>
                    <a:pt x="19228" y="181202"/>
                  </a:lnTo>
                  <a:lnTo>
                    <a:pt x="19764" y="248503"/>
                  </a:lnTo>
                  <a:lnTo>
                    <a:pt x="20913" y="261831"/>
                  </a:lnTo>
                  <a:lnTo>
                    <a:pt x="29844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008955" y="1273315"/>
              <a:ext cx="208487" cy="241565"/>
            </a:xfrm>
            <a:custGeom>
              <a:avLst/>
              <a:gdLst/>
              <a:ahLst/>
              <a:cxnLst/>
              <a:rect l="0" t="0" r="0" b="0"/>
              <a:pathLst>
                <a:path w="208487" h="241565">
                  <a:moveTo>
                    <a:pt x="39791" y="0"/>
                  </a:moveTo>
                  <a:lnTo>
                    <a:pt x="29229" y="10562"/>
                  </a:lnTo>
                  <a:lnTo>
                    <a:pt x="25013" y="16989"/>
                  </a:lnTo>
                  <a:lnTo>
                    <a:pt x="21097" y="24590"/>
                  </a:lnTo>
                  <a:lnTo>
                    <a:pt x="17381" y="32973"/>
                  </a:lnTo>
                  <a:lnTo>
                    <a:pt x="18219" y="39667"/>
                  </a:lnTo>
                  <a:lnTo>
                    <a:pt x="22094" y="45235"/>
                  </a:lnTo>
                  <a:lnTo>
                    <a:pt x="27993" y="50053"/>
                  </a:lnTo>
                  <a:lnTo>
                    <a:pt x="36347" y="53264"/>
                  </a:lnTo>
                  <a:lnTo>
                    <a:pt x="46337" y="55405"/>
                  </a:lnTo>
                  <a:lnTo>
                    <a:pt x="57419" y="56832"/>
                  </a:lnTo>
                  <a:lnTo>
                    <a:pt x="69228" y="58889"/>
                  </a:lnTo>
                  <a:lnTo>
                    <a:pt x="81522" y="61366"/>
                  </a:lnTo>
                  <a:lnTo>
                    <a:pt x="106972" y="67065"/>
                  </a:lnTo>
                  <a:lnTo>
                    <a:pt x="133020" y="73282"/>
                  </a:lnTo>
                  <a:lnTo>
                    <a:pt x="146156" y="78698"/>
                  </a:lnTo>
                  <a:lnTo>
                    <a:pt x="159335" y="85625"/>
                  </a:lnTo>
                  <a:lnTo>
                    <a:pt x="172542" y="93559"/>
                  </a:lnTo>
                  <a:lnTo>
                    <a:pt x="183557" y="102164"/>
                  </a:lnTo>
                  <a:lnTo>
                    <a:pt x="193111" y="111216"/>
                  </a:lnTo>
                  <a:lnTo>
                    <a:pt x="201691" y="120567"/>
                  </a:lnTo>
                  <a:lnTo>
                    <a:pt x="206306" y="132328"/>
                  </a:lnTo>
                  <a:lnTo>
                    <a:pt x="208277" y="145695"/>
                  </a:lnTo>
                  <a:lnTo>
                    <a:pt x="208486" y="160133"/>
                  </a:lnTo>
                  <a:lnTo>
                    <a:pt x="206415" y="173074"/>
                  </a:lnTo>
                  <a:lnTo>
                    <a:pt x="202823" y="185017"/>
                  </a:lnTo>
                  <a:lnTo>
                    <a:pt x="198218" y="196295"/>
                  </a:lnTo>
                  <a:lnTo>
                    <a:pt x="191832" y="206025"/>
                  </a:lnTo>
                  <a:lnTo>
                    <a:pt x="184259" y="214721"/>
                  </a:lnTo>
                  <a:lnTo>
                    <a:pt x="175894" y="222730"/>
                  </a:lnTo>
                  <a:lnTo>
                    <a:pt x="165896" y="229174"/>
                  </a:lnTo>
                  <a:lnTo>
                    <a:pt x="154810" y="234576"/>
                  </a:lnTo>
                  <a:lnTo>
                    <a:pt x="142998" y="239282"/>
                  </a:lnTo>
                  <a:lnTo>
                    <a:pt x="129597" y="241315"/>
                  </a:lnTo>
                  <a:lnTo>
                    <a:pt x="115136" y="241564"/>
                  </a:lnTo>
                  <a:lnTo>
                    <a:pt x="99969" y="240625"/>
                  </a:lnTo>
                  <a:lnTo>
                    <a:pt x="85436" y="236683"/>
                  </a:lnTo>
                  <a:lnTo>
                    <a:pt x="71327" y="230739"/>
                  </a:lnTo>
                  <a:lnTo>
                    <a:pt x="57499" y="223461"/>
                  </a:lnTo>
                  <a:lnTo>
                    <a:pt x="44964" y="215292"/>
                  </a:lnTo>
                  <a:lnTo>
                    <a:pt x="33292" y="206531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028851" y="1225903"/>
              <a:ext cx="238748" cy="37466"/>
            </a:xfrm>
            <a:custGeom>
              <a:avLst/>
              <a:gdLst/>
              <a:ahLst/>
              <a:cxnLst/>
              <a:rect l="0" t="0" r="0" b="0"/>
              <a:pathLst>
                <a:path w="238748" h="37466">
                  <a:moveTo>
                    <a:pt x="0" y="37465"/>
                  </a:moveTo>
                  <a:lnTo>
                    <a:pt x="15843" y="32184"/>
                  </a:lnTo>
                  <a:lnTo>
                    <a:pt x="24931" y="29523"/>
                  </a:lnTo>
                  <a:lnTo>
                    <a:pt x="57740" y="20497"/>
                  </a:lnTo>
                  <a:lnTo>
                    <a:pt x="78717" y="14081"/>
                  </a:lnTo>
                  <a:lnTo>
                    <a:pt x="91164" y="11928"/>
                  </a:lnTo>
                  <a:lnTo>
                    <a:pt x="104988" y="10492"/>
                  </a:lnTo>
                  <a:lnTo>
                    <a:pt x="119731" y="9535"/>
                  </a:lnTo>
                  <a:lnTo>
                    <a:pt x="132875" y="7792"/>
                  </a:lnTo>
                  <a:lnTo>
                    <a:pt x="144954" y="5524"/>
                  </a:lnTo>
                  <a:lnTo>
                    <a:pt x="156322" y="2907"/>
                  </a:lnTo>
                  <a:lnTo>
                    <a:pt x="168323" y="1163"/>
                  </a:lnTo>
                  <a:lnTo>
                    <a:pt x="180744" y="0"/>
                  </a:lnTo>
                  <a:lnTo>
                    <a:pt x="238747" y="76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438792" y="1243472"/>
              <a:ext cx="196874" cy="261904"/>
            </a:xfrm>
            <a:custGeom>
              <a:avLst/>
              <a:gdLst/>
              <a:ahLst/>
              <a:cxnLst/>
              <a:rect l="0" t="0" r="0" b="0"/>
              <a:pathLst>
                <a:path w="196874" h="261904">
                  <a:moveTo>
                    <a:pt x="57604" y="0"/>
                  </a:moveTo>
                  <a:lnTo>
                    <a:pt x="52323" y="15843"/>
                  </a:lnTo>
                  <a:lnTo>
                    <a:pt x="49662" y="26036"/>
                  </a:lnTo>
                  <a:lnTo>
                    <a:pt x="43758" y="52100"/>
                  </a:lnTo>
                  <a:lnTo>
                    <a:pt x="39531" y="65682"/>
                  </a:lnTo>
                  <a:lnTo>
                    <a:pt x="34503" y="79158"/>
                  </a:lnTo>
                  <a:lnTo>
                    <a:pt x="28939" y="92563"/>
                  </a:lnTo>
                  <a:lnTo>
                    <a:pt x="24125" y="107026"/>
                  </a:lnTo>
                  <a:lnTo>
                    <a:pt x="19811" y="122195"/>
                  </a:lnTo>
                  <a:lnTo>
                    <a:pt x="4944" y="180968"/>
                  </a:lnTo>
                  <a:lnTo>
                    <a:pt x="2602" y="194701"/>
                  </a:lnTo>
                  <a:lnTo>
                    <a:pt x="1040" y="208278"/>
                  </a:lnTo>
                  <a:lnTo>
                    <a:pt x="0" y="221750"/>
                  </a:lnTo>
                  <a:lnTo>
                    <a:pt x="3727" y="231837"/>
                  </a:lnTo>
                  <a:lnTo>
                    <a:pt x="10633" y="239667"/>
                  </a:lnTo>
                  <a:lnTo>
                    <a:pt x="19658" y="245992"/>
                  </a:lnTo>
                  <a:lnTo>
                    <a:pt x="30096" y="251314"/>
                  </a:lnTo>
                  <a:lnTo>
                    <a:pt x="41476" y="255967"/>
                  </a:lnTo>
                  <a:lnTo>
                    <a:pt x="53484" y="260175"/>
                  </a:lnTo>
                  <a:lnTo>
                    <a:pt x="65911" y="261875"/>
                  </a:lnTo>
                  <a:lnTo>
                    <a:pt x="78616" y="261903"/>
                  </a:lnTo>
                  <a:lnTo>
                    <a:pt x="91508" y="260816"/>
                  </a:lnTo>
                  <a:lnTo>
                    <a:pt x="105629" y="260091"/>
                  </a:lnTo>
                  <a:lnTo>
                    <a:pt x="136056" y="259286"/>
                  </a:lnTo>
                  <a:lnTo>
                    <a:pt x="149696" y="257966"/>
                  </a:lnTo>
                  <a:lnTo>
                    <a:pt x="162107" y="255981"/>
                  </a:lnTo>
                  <a:lnTo>
                    <a:pt x="196873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386971" y="1323054"/>
              <a:ext cx="149218" cy="29845"/>
            </a:xfrm>
            <a:custGeom>
              <a:avLst/>
              <a:gdLst/>
              <a:ahLst/>
              <a:cxnLst/>
              <a:rect l="0" t="0" r="0" b="0"/>
              <a:pathLst>
                <a:path w="149218" h="29845">
                  <a:moveTo>
                    <a:pt x="0" y="29844"/>
                  </a:moveTo>
                  <a:lnTo>
                    <a:pt x="21123" y="24563"/>
                  </a:lnTo>
                  <a:lnTo>
                    <a:pt x="30662" y="21902"/>
                  </a:lnTo>
                  <a:lnTo>
                    <a:pt x="50103" y="15998"/>
                  </a:lnTo>
                  <a:lnTo>
                    <a:pt x="61035" y="13981"/>
                  </a:lnTo>
                  <a:lnTo>
                    <a:pt x="72743" y="12637"/>
                  </a:lnTo>
                  <a:lnTo>
                    <a:pt x="84971" y="11741"/>
                  </a:lnTo>
                  <a:lnTo>
                    <a:pt x="97544" y="10038"/>
                  </a:lnTo>
                  <a:lnTo>
                    <a:pt x="110347" y="7797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824673" y="1333002"/>
              <a:ext cx="248696" cy="9949"/>
            </a:xfrm>
            <a:custGeom>
              <a:avLst/>
              <a:gdLst/>
              <a:ahLst/>
              <a:cxnLst/>
              <a:rect l="0" t="0" r="0" b="0"/>
              <a:pathLst>
                <a:path w="248696" h="9949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74232" y="9333"/>
                  </a:lnTo>
                  <a:lnTo>
                    <a:pt x="24869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264935" y="1094255"/>
              <a:ext cx="186449" cy="467547"/>
            </a:xfrm>
            <a:custGeom>
              <a:avLst/>
              <a:gdLst/>
              <a:ahLst/>
              <a:cxnLst/>
              <a:rect l="0" t="0" r="0" b="0"/>
              <a:pathLst>
                <a:path w="186449" h="467547">
                  <a:moveTo>
                    <a:pt x="186448" y="0"/>
                  </a:moveTo>
                  <a:lnTo>
                    <a:pt x="170606" y="10562"/>
                  </a:lnTo>
                  <a:lnTo>
                    <a:pt x="161518" y="18095"/>
                  </a:lnTo>
                  <a:lnTo>
                    <a:pt x="151037" y="27538"/>
                  </a:lnTo>
                  <a:lnTo>
                    <a:pt x="139630" y="38254"/>
                  </a:lnTo>
                  <a:lnTo>
                    <a:pt x="129814" y="48714"/>
                  </a:lnTo>
                  <a:lnTo>
                    <a:pt x="121059" y="59004"/>
                  </a:lnTo>
                  <a:lnTo>
                    <a:pt x="113012" y="69179"/>
                  </a:lnTo>
                  <a:lnTo>
                    <a:pt x="104332" y="78174"/>
                  </a:lnTo>
                  <a:lnTo>
                    <a:pt x="95229" y="86380"/>
                  </a:lnTo>
                  <a:lnTo>
                    <a:pt x="85844" y="94062"/>
                  </a:lnTo>
                  <a:lnTo>
                    <a:pt x="77377" y="103605"/>
                  </a:lnTo>
                  <a:lnTo>
                    <a:pt x="69522" y="114388"/>
                  </a:lnTo>
                  <a:lnTo>
                    <a:pt x="34238" y="168456"/>
                  </a:lnTo>
                  <a:lnTo>
                    <a:pt x="20795" y="188716"/>
                  </a:lnTo>
                  <a:lnTo>
                    <a:pt x="15221" y="199867"/>
                  </a:lnTo>
                  <a:lnTo>
                    <a:pt x="10399" y="211722"/>
                  </a:lnTo>
                  <a:lnTo>
                    <a:pt x="6080" y="224046"/>
                  </a:lnTo>
                  <a:lnTo>
                    <a:pt x="3200" y="239999"/>
                  </a:lnTo>
                  <a:lnTo>
                    <a:pt x="1280" y="258372"/>
                  </a:lnTo>
                  <a:lnTo>
                    <a:pt x="0" y="278358"/>
                  </a:lnTo>
                  <a:lnTo>
                    <a:pt x="252" y="297208"/>
                  </a:lnTo>
                  <a:lnTo>
                    <a:pt x="1526" y="315302"/>
                  </a:lnTo>
                  <a:lnTo>
                    <a:pt x="3480" y="332891"/>
                  </a:lnTo>
                  <a:lnTo>
                    <a:pt x="5888" y="347932"/>
                  </a:lnTo>
                  <a:lnTo>
                    <a:pt x="8599" y="361276"/>
                  </a:lnTo>
                  <a:lnTo>
                    <a:pt x="11511" y="373488"/>
                  </a:lnTo>
                  <a:lnTo>
                    <a:pt x="15663" y="383840"/>
                  </a:lnTo>
                  <a:lnTo>
                    <a:pt x="20642" y="392952"/>
                  </a:lnTo>
                  <a:lnTo>
                    <a:pt x="44517" y="428740"/>
                  </a:lnTo>
                  <a:lnTo>
                    <a:pt x="52036" y="437254"/>
                  </a:lnTo>
                  <a:lnTo>
                    <a:pt x="60365" y="445141"/>
                  </a:lnTo>
                  <a:lnTo>
                    <a:pt x="106866" y="467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554735" y="1203681"/>
              <a:ext cx="195083" cy="277678"/>
            </a:xfrm>
            <a:custGeom>
              <a:avLst/>
              <a:gdLst/>
              <a:ahLst/>
              <a:cxnLst/>
              <a:rect l="0" t="0" r="0" b="0"/>
              <a:pathLst>
                <a:path w="195083" h="277678">
                  <a:moveTo>
                    <a:pt x="75708" y="0"/>
                  </a:moveTo>
                  <a:lnTo>
                    <a:pt x="70427" y="15843"/>
                  </a:lnTo>
                  <a:lnTo>
                    <a:pt x="67767" y="24931"/>
                  </a:lnTo>
                  <a:lnTo>
                    <a:pt x="61862" y="46819"/>
                  </a:lnTo>
                  <a:lnTo>
                    <a:pt x="57635" y="59950"/>
                  </a:lnTo>
                  <a:lnTo>
                    <a:pt x="52607" y="74232"/>
                  </a:lnTo>
                  <a:lnTo>
                    <a:pt x="41124" y="104837"/>
                  </a:lnTo>
                  <a:lnTo>
                    <a:pt x="28652" y="136861"/>
                  </a:lnTo>
                  <a:lnTo>
                    <a:pt x="22231" y="152033"/>
                  </a:lnTo>
                  <a:lnTo>
                    <a:pt x="9202" y="180680"/>
                  </a:lnTo>
                  <a:lnTo>
                    <a:pt x="4843" y="194509"/>
                  </a:lnTo>
                  <a:lnTo>
                    <a:pt x="1938" y="208150"/>
                  </a:lnTo>
                  <a:lnTo>
                    <a:pt x="0" y="221665"/>
                  </a:lnTo>
                  <a:lnTo>
                    <a:pt x="920" y="232885"/>
                  </a:lnTo>
                  <a:lnTo>
                    <a:pt x="3743" y="242576"/>
                  </a:lnTo>
                  <a:lnTo>
                    <a:pt x="7836" y="251247"/>
                  </a:lnTo>
                  <a:lnTo>
                    <a:pt x="13880" y="258134"/>
                  </a:lnTo>
                  <a:lnTo>
                    <a:pt x="21226" y="263830"/>
                  </a:lnTo>
                  <a:lnTo>
                    <a:pt x="29439" y="268732"/>
                  </a:lnTo>
                  <a:lnTo>
                    <a:pt x="39336" y="272001"/>
                  </a:lnTo>
                  <a:lnTo>
                    <a:pt x="50355" y="274180"/>
                  </a:lnTo>
                  <a:lnTo>
                    <a:pt x="62122" y="275632"/>
                  </a:lnTo>
                  <a:lnTo>
                    <a:pt x="74388" y="276601"/>
                  </a:lnTo>
                  <a:lnTo>
                    <a:pt x="86986" y="277247"/>
                  </a:lnTo>
                  <a:lnTo>
                    <a:pt x="99807" y="277677"/>
                  </a:lnTo>
                  <a:lnTo>
                    <a:pt x="111669" y="276859"/>
                  </a:lnTo>
                  <a:lnTo>
                    <a:pt x="122894" y="275208"/>
                  </a:lnTo>
                  <a:lnTo>
                    <a:pt x="133693" y="273002"/>
                  </a:lnTo>
                  <a:lnTo>
                    <a:pt x="145313" y="271531"/>
                  </a:lnTo>
                  <a:lnTo>
                    <a:pt x="157482" y="270551"/>
                  </a:lnTo>
                  <a:lnTo>
                    <a:pt x="195082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521018" y="1303159"/>
              <a:ext cx="208904" cy="39792"/>
            </a:xfrm>
            <a:custGeom>
              <a:avLst/>
              <a:gdLst/>
              <a:ahLst/>
              <a:cxnLst/>
              <a:rect l="0" t="0" r="0" b="0"/>
              <a:pathLst>
                <a:path w="208904" h="39792">
                  <a:moveTo>
                    <a:pt x="0" y="39791"/>
                  </a:moveTo>
                  <a:lnTo>
                    <a:pt x="21123" y="29229"/>
                  </a:lnTo>
                  <a:lnTo>
                    <a:pt x="33978" y="25013"/>
                  </a:lnTo>
                  <a:lnTo>
                    <a:pt x="49179" y="21096"/>
                  </a:lnTo>
                  <a:lnTo>
                    <a:pt x="65946" y="17380"/>
                  </a:lnTo>
                  <a:lnTo>
                    <a:pt x="81544" y="14902"/>
                  </a:lnTo>
                  <a:lnTo>
                    <a:pt x="96364" y="13251"/>
                  </a:lnTo>
                  <a:lnTo>
                    <a:pt x="110666" y="12150"/>
                  </a:lnTo>
                  <a:lnTo>
                    <a:pt x="125727" y="10310"/>
                  </a:lnTo>
                  <a:lnTo>
                    <a:pt x="141294" y="7979"/>
                  </a:lnTo>
                  <a:lnTo>
                    <a:pt x="20890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968668" y="1283263"/>
              <a:ext cx="179061" cy="9539"/>
            </a:xfrm>
            <a:custGeom>
              <a:avLst/>
              <a:gdLst/>
              <a:ahLst/>
              <a:cxnLst/>
              <a:rect l="0" t="0" r="0" b="0"/>
              <a:pathLst>
                <a:path w="179061" h="9539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71284" y="9333"/>
                  </a:lnTo>
                  <a:lnTo>
                    <a:pt x="83998" y="9538"/>
                  </a:lnTo>
                  <a:lnTo>
                    <a:pt x="95790" y="8570"/>
                  </a:lnTo>
                  <a:lnTo>
                    <a:pt x="106967" y="6818"/>
                  </a:lnTo>
                  <a:lnTo>
                    <a:pt x="117734" y="4546"/>
                  </a:lnTo>
                  <a:lnTo>
                    <a:pt x="129334" y="3030"/>
                  </a:lnTo>
                  <a:lnTo>
                    <a:pt x="141488" y="2020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236093" y="1193733"/>
              <a:ext cx="269756" cy="129322"/>
            </a:xfrm>
            <a:custGeom>
              <a:avLst/>
              <a:gdLst/>
              <a:ahLst/>
              <a:cxnLst/>
              <a:rect l="0" t="0" r="0" b="0"/>
              <a:pathLst>
                <a:path w="269756" h="129322">
                  <a:moveTo>
                    <a:pt x="60852" y="0"/>
                  </a:moveTo>
                  <a:lnTo>
                    <a:pt x="55571" y="21124"/>
                  </a:lnTo>
                  <a:lnTo>
                    <a:pt x="50700" y="30662"/>
                  </a:lnTo>
                  <a:lnTo>
                    <a:pt x="44136" y="40337"/>
                  </a:lnTo>
                  <a:lnTo>
                    <a:pt x="36444" y="50103"/>
                  </a:lnTo>
                  <a:lnTo>
                    <a:pt x="29105" y="59929"/>
                  </a:lnTo>
                  <a:lnTo>
                    <a:pt x="15057" y="79690"/>
                  </a:lnTo>
                  <a:lnTo>
                    <a:pt x="9321" y="89602"/>
                  </a:lnTo>
                  <a:lnTo>
                    <a:pt x="4392" y="99526"/>
                  </a:lnTo>
                  <a:lnTo>
                    <a:pt x="0" y="109458"/>
                  </a:lnTo>
                  <a:lnTo>
                    <a:pt x="2599" y="116079"/>
                  </a:lnTo>
                  <a:lnTo>
                    <a:pt x="9859" y="120493"/>
                  </a:lnTo>
                  <a:lnTo>
                    <a:pt x="20225" y="123436"/>
                  </a:lnTo>
                  <a:lnTo>
                    <a:pt x="31556" y="125398"/>
                  </a:lnTo>
                  <a:lnTo>
                    <a:pt x="43532" y="126706"/>
                  </a:lnTo>
                  <a:lnTo>
                    <a:pt x="55937" y="127578"/>
                  </a:lnTo>
                  <a:lnTo>
                    <a:pt x="70839" y="128159"/>
                  </a:lnTo>
                  <a:lnTo>
                    <a:pt x="122392" y="128977"/>
                  </a:lnTo>
                  <a:lnTo>
                    <a:pt x="269755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416318" y="1203681"/>
              <a:ext cx="49740" cy="258643"/>
            </a:xfrm>
            <a:custGeom>
              <a:avLst/>
              <a:gdLst/>
              <a:ahLst/>
              <a:cxnLst/>
              <a:rect l="0" t="0" r="0" b="0"/>
              <a:pathLst>
                <a:path w="49740" h="258643">
                  <a:moveTo>
                    <a:pt x="49739" y="0"/>
                  </a:moveTo>
                  <a:lnTo>
                    <a:pt x="49739" y="26405"/>
                  </a:lnTo>
                  <a:lnTo>
                    <a:pt x="48634" y="38604"/>
                  </a:lnTo>
                  <a:lnTo>
                    <a:pt x="46792" y="51158"/>
                  </a:lnTo>
                  <a:lnTo>
                    <a:pt x="44458" y="63949"/>
                  </a:lnTo>
                  <a:lnTo>
                    <a:pt x="41797" y="76897"/>
                  </a:lnTo>
                  <a:lnTo>
                    <a:pt x="35893" y="103074"/>
                  </a:lnTo>
                  <a:lnTo>
                    <a:pt x="32772" y="115139"/>
                  </a:lnTo>
                  <a:lnTo>
                    <a:pt x="29585" y="126498"/>
                  </a:lnTo>
                  <a:lnTo>
                    <a:pt x="26355" y="137387"/>
                  </a:lnTo>
                  <a:lnTo>
                    <a:pt x="19819" y="161276"/>
                  </a:lnTo>
                  <a:lnTo>
                    <a:pt x="9925" y="199581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505848" y="1004725"/>
              <a:ext cx="158407" cy="596868"/>
            </a:xfrm>
            <a:custGeom>
              <a:avLst/>
              <a:gdLst/>
              <a:ahLst/>
              <a:cxnLst/>
              <a:rect l="0" t="0" r="0" b="0"/>
              <a:pathLst>
                <a:path w="158407" h="596868">
                  <a:moveTo>
                    <a:pt x="0" y="0"/>
                  </a:moveTo>
                  <a:lnTo>
                    <a:pt x="70152" y="70152"/>
                  </a:lnTo>
                  <a:lnTo>
                    <a:pt x="78822" y="81033"/>
                  </a:lnTo>
                  <a:lnTo>
                    <a:pt x="86813" y="92708"/>
                  </a:lnTo>
                  <a:lnTo>
                    <a:pt x="94351" y="104912"/>
                  </a:lnTo>
                  <a:lnTo>
                    <a:pt x="101586" y="117470"/>
                  </a:lnTo>
                  <a:lnTo>
                    <a:pt x="115521" y="143213"/>
                  </a:lnTo>
                  <a:lnTo>
                    <a:pt x="135794" y="182562"/>
                  </a:lnTo>
                  <a:lnTo>
                    <a:pt x="141374" y="195764"/>
                  </a:lnTo>
                  <a:lnTo>
                    <a:pt x="146199" y="208986"/>
                  </a:lnTo>
                  <a:lnTo>
                    <a:pt x="150521" y="222223"/>
                  </a:lnTo>
                  <a:lnTo>
                    <a:pt x="153402" y="236573"/>
                  </a:lnTo>
                  <a:lnTo>
                    <a:pt x="155323" y="251667"/>
                  </a:lnTo>
                  <a:lnTo>
                    <a:pt x="156604" y="267256"/>
                  </a:lnTo>
                  <a:lnTo>
                    <a:pt x="157457" y="283175"/>
                  </a:lnTo>
                  <a:lnTo>
                    <a:pt x="158406" y="315600"/>
                  </a:lnTo>
                  <a:lnTo>
                    <a:pt x="157553" y="330879"/>
                  </a:lnTo>
                  <a:lnTo>
                    <a:pt x="155881" y="345486"/>
                  </a:lnTo>
                  <a:lnTo>
                    <a:pt x="153659" y="359645"/>
                  </a:lnTo>
                  <a:lnTo>
                    <a:pt x="151073" y="373506"/>
                  </a:lnTo>
                  <a:lnTo>
                    <a:pt x="145253" y="400697"/>
                  </a:lnTo>
                  <a:lnTo>
                    <a:pt x="141047" y="414138"/>
                  </a:lnTo>
                  <a:lnTo>
                    <a:pt x="136033" y="427519"/>
                  </a:lnTo>
                  <a:lnTo>
                    <a:pt x="130480" y="440861"/>
                  </a:lnTo>
                  <a:lnTo>
                    <a:pt x="124567" y="454178"/>
                  </a:lnTo>
                  <a:lnTo>
                    <a:pt x="112103" y="480763"/>
                  </a:lnTo>
                  <a:lnTo>
                    <a:pt x="105684" y="492937"/>
                  </a:lnTo>
                  <a:lnTo>
                    <a:pt x="99194" y="504369"/>
                  </a:lnTo>
                  <a:lnTo>
                    <a:pt x="92656" y="515306"/>
                  </a:lnTo>
                  <a:lnTo>
                    <a:pt x="84983" y="525914"/>
                  </a:lnTo>
                  <a:lnTo>
                    <a:pt x="76550" y="536301"/>
                  </a:lnTo>
                  <a:lnTo>
                    <a:pt x="67614" y="546542"/>
                  </a:lnTo>
                  <a:lnTo>
                    <a:pt x="58339" y="556685"/>
                  </a:lnTo>
                  <a:lnTo>
                    <a:pt x="19896" y="596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088538" y="2019399"/>
            <a:ext cx="646606" cy="288487"/>
            <a:chOff x="4088538" y="2019399"/>
            <a:chExt cx="646606" cy="288487"/>
          </a:xfrm>
        </p:grpSpPr>
        <p:sp>
          <p:nvSpPr>
            <p:cNvPr id="46" name="Freeform 45"/>
            <p:cNvSpPr/>
            <p:nvPr/>
          </p:nvSpPr>
          <p:spPr>
            <a:xfrm>
              <a:off x="4088538" y="2019399"/>
              <a:ext cx="19896" cy="278539"/>
            </a:xfrm>
            <a:custGeom>
              <a:avLst/>
              <a:gdLst/>
              <a:ahLst/>
              <a:cxnLst/>
              <a:rect l="0" t="0" r="0" b="0"/>
              <a:pathLst>
                <a:path w="19896" h="278539">
                  <a:moveTo>
                    <a:pt x="0" y="0"/>
                  </a:moveTo>
                  <a:lnTo>
                    <a:pt x="5281" y="21124"/>
                  </a:lnTo>
                  <a:lnTo>
                    <a:pt x="6836" y="32873"/>
                  </a:lnTo>
                  <a:lnTo>
                    <a:pt x="7873" y="46232"/>
                  </a:lnTo>
                  <a:lnTo>
                    <a:pt x="8565" y="60665"/>
                  </a:lnTo>
                  <a:lnTo>
                    <a:pt x="10131" y="76918"/>
                  </a:lnTo>
                  <a:lnTo>
                    <a:pt x="12280" y="94386"/>
                  </a:lnTo>
                  <a:lnTo>
                    <a:pt x="14818" y="112663"/>
                  </a:lnTo>
                  <a:lnTo>
                    <a:pt x="16511" y="130374"/>
                  </a:lnTo>
                  <a:lnTo>
                    <a:pt x="17639" y="147708"/>
                  </a:lnTo>
                  <a:lnTo>
                    <a:pt x="18892" y="180600"/>
                  </a:lnTo>
                  <a:lnTo>
                    <a:pt x="19598" y="223974"/>
                  </a:lnTo>
                  <a:lnTo>
                    <a:pt x="19895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219651" y="2049242"/>
              <a:ext cx="164002" cy="234406"/>
            </a:xfrm>
            <a:custGeom>
              <a:avLst/>
              <a:gdLst/>
              <a:ahLst/>
              <a:cxnLst/>
              <a:rect l="0" t="0" r="0" b="0"/>
              <a:pathLst>
                <a:path w="164002" h="234406">
                  <a:moveTo>
                    <a:pt x="18103" y="0"/>
                  </a:moveTo>
                  <a:lnTo>
                    <a:pt x="4257" y="55384"/>
                  </a:lnTo>
                  <a:lnTo>
                    <a:pt x="2241" y="67871"/>
                  </a:lnTo>
                  <a:lnTo>
                    <a:pt x="896" y="80618"/>
                  </a:lnTo>
                  <a:lnTo>
                    <a:pt x="0" y="93536"/>
                  </a:lnTo>
                  <a:lnTo>
                    <a:pt x="3824" y="101043"/>
                  </a:lnTo>
                  <a:lnTo>
                    <a:pt x="10795" y="104943"/>
                  </a:lnTo>
                  <a:lnTo>
                    <a:pt x="19863" y="106437"/>
                  </a:lnTo>
                  <a:lnTo>
                    <a:pt x="59030" y="113821"/>
                  </a:lnTo>
                  <a:lnTo>
                    <a:pt x="86769" y="119854"/>
                  </a:lnTo>
                  <a:lnTo>
                    <a:pt x="100355" y="123010"/>
                  </a:lnTo>
                  <a:lnTo>
                    <a:pt x="112729" y="127324"/>
                  </a:lnTo>
                  <a:lnTo>
                    <a:pt x="124294" y="132411"/>
                  </a:lnTo>
                  <a:lnTo>
                    <a:pt x="135320" y="138013"/>
                  </a:lnTo>
                  <a:lnTo>
                    <a:pt x="143776" y="145064"/>
                  </a:lnTo>
                  <a:lnTo>
                    <a:pt x="150519" y="153080"/>
                  </a:lnTo>
                  <a:lnTo>
                    <a:pt x="156119" y="161740"/>
                  </a:lnTo>
                  <a:lnTo>
                    <a:pt x="159853" y="171935"/>
                  </a:lnTo>
                  <a:lnTo>
                    <a:pt x="162342" y="183152"/>
                  </a:lnTo>
                  <a:lnTo>
                    <a:pt x="164001" y="195052"/>
                  </a:lnTo>
                  <a:lnTo>
                    <a:pt x="161792" y="205196"/>
                  </a:lnTo>
                  <a:lnTo>
                    <a:pt x="157003" y="214169"/>
                  </a:lnTo>
                  <a:lnTo>
                    <a:pt x="150494" y="222362"/>
                  </a:lnTo>
                  <a:lnTo>
                    <a:pt x="141733" y="227824"/>
                  </a:lnTo>
                  <a:lnTo>
                    <a:pt x="131472" y="231465"/>
                  </a:lnTo>
                  <a:lnTo>
                    <a:pt x="120210" y="233892"/>
                  </a:lnTo>
                  <a:lnTo>
                    <a:pt x="108280" y="234405"/>
                  </a:lnTo>
                  <a:lnTo>
                    <a:pt x="95906" y="233642"/>
                  </a:lnTo>
                  <a:lnTo>
                    <a:pt x="83236" y="232028"/>
                  </a:lnTo>
                  <a:lnTo>
                    <a:pt x="71473" y="228741"/>
                  </a:lnTo>
                  <a:lnTo>
                    <a:pt x="60315" y="224339"/>
                  </a:lnTo>
                  <a:lnTo>
                    <a:pt x="18103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197963" y="2039295"/>
              <a:ext cx="189009" cy="1"/>
            </a:xfrm>
            <a:custGeom>
              <a:avLst/>
              <a:gdLst/>
              <a:ahLst/>
              <a:cxnLst/>
              <a:rect l="0" t="0" r="0" b="0"/>
              <a:pathLst>
                <a:path w="189009" h="1">
                  <a:moveTo>
                    <a:pt x="0" y="0"/>
                  </a:move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492295" y="2039295"/>
              <a:ext cx="242849" cy="268591"/>
            </a:xfrm>
            <a:custGeom>
              <a:avLst/>
              <a:gdLst/>
              <a:ahLst/>
              <a:cxnLst/>
              <a:rect l="0" t="0" r="0" b="0"/>
              <a:pathLst>
                <a:path w="242849" h="268591">
                  <a:moveTo>
                    <a:pt x="53840" y="0"/>
                  </a:moveTo>
                  <a:lnTo>
                    <a:pt x="53840" y="31685"/>
                  </a:lnTo>
                  <a:lnTo>
                    <a:pt x="51629" y="46545"/>
                  </a:lnTo>
                  <a:lnTo>
                    <a:pt x="47945" y="61979"/>
                  </a:lnTo>
                  <a:lnTo>
                    <a:pt x="43278" y="77794"/>
                  </a:lnTo>
                  <a:lnTo>
                    <a:pt x="37957" y="93864"/>
                  </a:lnTo>
                  <a:lnTo>
                    <a:pt x="12353" y="165316"/>
                  </a:lnTo>
                  <a:lnTo>
                    <a:pt x="8497" y="177634"/>
                  </a:lnTo>
                  <a:lnTo>
                    <a:pt x="1265" y="203112"/>
                  </a:lnTo>
                  <a:lnTo>
                    <a:pt x="0" y="214990"/>
                  </a:lnTo>
                  <a:lnTo>
                    <a:pt x="262" y="226225"/>
                  </a:lnTo>
                  <a:lnTo>
                    <a:pt x="1541" y="237030"/>
                  </a:lnTo>
                  <a:lnTo>
                    <a:pt x="5711" y="245339"/>
                  </a:lnTo>
                  <a:lnTo>
                    <a:pt x="11806" y="251984"/>
                  </a:lnTo>
                  <a:lnTo>
                    <a:pt x="19186" y="257519"/>
                  </a:lnTo>
                  <a:lnTo>
                    <a:pt x="30737" y="261209"/>
                  </a:lnTo>
                  <a:lnTo>
                    <a:pt x="45070" y="263670"/>
                  </a:lnTo>
                  <a:lnTo>
                    <a:pt x="61258" y="265310"/>
                  </a:lnTo>
                  <a:lnTo>
                    <a:pt x="77575" y="266403"/>
                  </a:lnTo>
                  <a:lnTo>
                    <a:pt x="93981" y="267132"/>
                  </a:lnTo>
                  <a:lnTo>
                    <a:pt x="126946" y="267942"/>
                  </a:lnTo>
                  <a:lnTo>
                    <a:pt x="242848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456605" y="2178563"/>
              <a:ext cx="248696" cy="9949"/>
            </a:xfrm>
            <a:custGeom>
              <a:avLst/>
              <a:gdLst/>
              <a:ahLst/>
              <a:cxnLst/>
              <a:rect l="0" t="0" r="0" b="0"/>
              <a:pathLst>
                <a:path w="248696" h="9949">
                  <a:moveTo>
                    <a:pt x="0" y="9948"/>
                  </a:moveTo>
                  <a:lnTo>
                    <a:pt x="15843" y="4667"/>
                  </a:lnTo>
                  <a:lnTo>
                    <a:pt x="26036" y="3112"/>
                  </a:lnTo>
                  <a:lnTo>
                    <a:pt x="38359" y="2075"/>
                  </a:lnTo>
                  <a:lnTo>
                    <a:pt x="52100" y="1383"/>
                  </a:lnTo>
                  <a:lnTo>
                    <a:pt x="85053" y="615"/>
                  </a:lnTo>
                  <a:lnTo>
                    <a:pt x="2486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5153360" y="1163890"/>
            <a:ext cx="19486" cy="407860"/>
          </a:xfrm>
          <a:custGeom>
            <a:avLst/>
            <a:gdLst/>
            <a:ahLst/>
            <a:cxnLst/>
            <a:rect l="0" t="0" r="0" b="0"/>
            <a:pathLst>
              <a:path w="19486" h="407860">
                <a:moveTo>
                  <a:pt x="9538" y="0"/>
                </a:moveTo>
                <a:lnTo>
                  <a:pt x="9538" y="98817"/>
                </a:lnTo>
                <a:lnTo>
                  <a:pt x="8433" y="114511"/>
                </a:lnTo>
                <a:lnTo>
                  <a:pt x="6590" y="130501"/>
                </a:lnTo>
                <a:lnTo>
                  <a:pt x="4257" y="146687"/>
                </a:lnTo>
                <a:lnTo>
                  <a:pt x="2701" y="164110"/>
                </a:lnTo>
                <a:lnTo>
                  <a:pt x="1664" y="182357"/>
                </a:lnTo>
                <a:lnTo>
                  <a:pt x="512" y="219211"/>
                </a:lnTo>
                <a:lnTo>
                  <a:pt x="0" y="254012"/>
                </a:lnTo>
                <a:lnTo>
                  <a:pt x="969" y="271030"/>
                </a:lnTo>
                <a:lnTo>
                  <a:pt x="2720" y="287902"/>
                </a:lnTo>
                <a:lnTo>
                  <a:pt x="4992" y="304676"/>
                </a:lnTo>
                <a:lnTo>
                  <a:pt x="7613" y="319175"/>
                </a:lnTo>
                <a:lnTo>
                  <a:pt x="10465" y="332156"/>
                </a:lnTo>
                <a:lnTo>
                  <a:pt x="13472" y="344127"/>
                </a:lnTo>
                <a:lnTo>
                  <a:pt x="15476" y="356528"/>
                </a:lnTo>
                <a:lnTo>
                  <a:pt x="16813" y="369217"/>
                </a:lnTo>
                <a:lnTo>
                  <a:pt x="19485" y="40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944047" y="527417"/>
            <a:ext cx="1362846" cy="637706"/>
            <a:chOff x="4944047" y="527417"/>
            <a:chExt cx="1362846" cy="637706"/>
          </a:xfrm>
        </p:grpSpPr>
        <p:sp>
          <p:nvSpPr>
            <p:cNvPr id="53" name="Freeform 52"/>
            <p:cNvSpPr/>
            <p:nvPr/>
          </p:nvSpPr>
          <p:spPr>
            <a:xfrm>
              <a:off x="4963942" y="668506"/>
              <a:ext cx="835615" cy="445854"/>
            </a:xfrm>
            <a:custGeom>
              <a:avLst/>
              <a:gdLst/>
              <a:ahLst/>
              <a:cxnLst/>
              <a:rect l="0" t="0" r="0" b="0"/>
              <a:pathLst>
                <a:path w="835615" h="445854">
                  <a:moveTo>
                    <a:pt x="0" y="395906"/>
                  </a:moveTo>
                  <a:lnTo>
                    <a:pt x="0" y="369501"/>
                  </a:lnTo>
                  <a:lnTo>
                    <a:pt x="2211" y="357302"/>
                  </a:lnTo>
                  <a:lnTo>
                    <a:pt x="5895" y="344748"/>
                  </a:lnTo>
                  <a:lnTo>
                    <a:pt x="18694" y="308903"/>
                  </a:lnTo>
                  <a:lnTo>
                    <a:pt x="22411" y="298113"/>
                  </a:lnTo>
                  <a:lnTo>
                    <a:pt x="27099" y="286498"/>
                  </a:lnTo>
                  <a:lnTo>
                    <a:pt x="32435" y="274334"/>
                  </a:lnTo>
                  <a:lnTo>
                    <a:pt x="38203" y="261803"/>
                  </a:lnTo>
                  <a:lnTo>
                    <a:pt x="44259" y="251239"/>
                  </a:lnTo>
                  <a:lnTo>
                    <a:pt x="50507" y="241985"/>
                  </a:lnTo>
                  <a:lnTo>
                    <a:pt x="56883" y="233605"/>
                  </a:lnTo>
                  <a:lnTo>
                    <a:pt x="63344" y="223598"/>
                  </a:lnTo>
                  <a:lnTo>
                    <a:pt x="69862" y="212505"/>
                  </a:lnTo>
                  <a:lnTo>
                    <a:pt x="76418" y="200688"/>
                  </a:lnTo>
                  <a:lnTo>
                    <a:pt x="82999" y="190600"/>
                  </a:lnTo>
                  <a:lnTo>
                    <a:pt x="89597" y="181664"/>
                  </a:lnTo>
                  <a:lnTo>
                    <a:pt x="96207" y="173495"/>
                  </a:lnTo>
                  <a:lnTo>
                    <a:pt x="102824" y="165839"/>
                  </a:lnTo>
                  <a:lnTo>
                    <a:pt x="109446" y="158525"/>
                  </a:lnTo>
                  <a:lnTo>
                    <a:pt x="122698" y="144502"/>
                  </a:lnTo>
                  <a:lnTo>
                    <a:pt x="155850" y="110816"/>
                  </a:lnTo>
                  <a:lnTo>
                    <a:pt x="172060" y="97508"/>
                  </a:lnTo>
                  <a:lnTo>
                    <a:pt x="189213" y="84225"/>
                  </a:lnTo>
                  <a:lnTo>
                    <a:pt x="204205" y="70952"/>
                  </a:lnTo>
                  <a:lnTo>
                    <a:pt x="221184" y="60632"/>
                  </a:lnTo>
                  <a:lnTo>
                    <a:pt x="239784" y="51256"/>
                  </a:lnTo>
                  <a:lnTo>
                    <a:pt x="259103" y="39720"/>
                  </a:lnTo>
                  <a:lnTo>
                    <a:pt x="278743" y="30171"/>
                  </a:lnTo>
                  <a:lnTo>
                    <a:pt x="298525" y="22243"/>
                  </a:lnTo>
                  <a:lnTo>
                    <a:pt x="318370" y="15035"/>
                  </a:lnTo>
                  <a:lnTo>
                    <a:pt x="348184" y="4763"/>
                  </a:lnTo>
                  <a:lnTo>
                    <a:pt x="361444" y="2507"/>
                  </a:lnTo>
                  <a:lnTo>
                    <a:pt x="376916" y="1003"/>
                  </a:lnTo>
                  <a:lnTo>
                    <a:pt x="393862" y="0"/>
                  </a:lnTo>
                  <a:lnTo>
                    <a:pt x="411791" y="437"/>
                  </a:lnTo>
                  <a:lnTo>
                    <a:pt x="430376" y="1834"/>
                  </a:lnTo>
                  <a:lnTo>
                    <a:pt x="449398" y="3870"/>
                  </a:lnTo>
                  <a:lnTo>
                    <a:pt x="465395" y="6333"/>
                  </a:lnTo>
                  <a:lnTo>
                    <a:pt x="479376" y="9080"/>
                  </a:lnTo>
                  <a:lnTo>
                    <a:pt x="502647" y="16185"/>
                  </a:lnTo>
                  <a:lnTo>
                    <a:pt x="529282" y="31509"/>
                  </a:lnTo>
                  <a:lnTo>
                    <a:pt x="548039" y="39786"/>
                  </a:lnTo>
                  <a:lnTo>
                    <a:pt x="564481" y="50096"/>
                  </a:lnTo>
                  <a:lnTo>
                    <a:pt x="579157" y="63153"/>
                  </a:lnTo>
                  <a:lnTo>
                    <a:pt x="586166" y="71277"/>
                  </a:lnTo>
                  <a:lnTo>
                    <a:pt x="593049" y="80009"/>
                  </a:lnTo>
                  <a:lnTo>
                    <a:pt x="599848" y="88041"/>
                  </a:lnTo>
                  <a:lnTo>
                    <a:pt x="606592" y="95606"/>
                  </a:lnTo>
                  <a:lnTo>
                    <a:pt x="613298" y="102860"/>
                  </a:lnTo>
                  <a:lnTo>
                    <a:pt x="618874" y="111012"/>
                  </a:lnTo>
                  <a:lnTo>
                    <a:pt x="623697" y="119763"/>
                  </a:lnTo>
                  <a:lnTo>
                    <a:pt x="628017" y="128912"/>
                  </a:lnTo>
                  <a:lnTo>
                    <a:pt x="633108" y="138328"/>
                  </a:lnTo>
                  <a:lnTo>
                    <a:pt x="638713" y="147921"/>
                  </a:lnTo>
                  <a:lnTo>
                    <a:pt x="644660" y="157632"/>
                  </a:lnTo>
                  <a:lnTo>
                    <a:pt x="649730" y="167422"/>
                  </a:lnTo>
                  <a:lnTo>
                    <a:pt x="654215" y="177265"/>
                  </a:lnTo>
                  <a:lnTo>
                    <a:pt x="658310" y="187143"/>
                  </a:lnTo>
                  <a:lnTo>
                    <a:pt x="662146" y="197044"/>
                  </a:lnTo>
                  <a:lnTo>
                    <a:pt x="669356" y="216888"/>
                  </a:lnTo>
                  <a:lnTo>
                    <a:pt x="689672" y="276536"/>
                  </a:lnTo>
                  <a:lnTo>
                    <a:pt x="691897" y="289799"/>
                  </a:lnTo>
                  <a:lnTo>
                    <a:pt x="693379" y="305272"/>
                  </a:lnTo>
                  <a:lnTo>
                    <a:pt x="694368" y="322220"/>
                  </a:lnTo>
                  <a:lnTo>
                    <a:pt x="695466" y="355788"/>
                  </a:lnTo>
                  <a:lnTo>
                    <a:pt x="695759" y="372477"/>
                  </a:lnTo>
                  <a:lnTo>
                    <a:pt x="694849" y="388023"/>
                  </a:lnTo>
                  <a:lnTo>
                    <a:pt x="693137" y="402809"/>
                  </a:lnTo>
                  <a:lnTo>
                    <a:pt x="690891" y="417088"/>
                  </a:lnTo>
                  <a:lnTo>
                    <a:pt x="686077" y="424396"/>
                  </a:lnTo>
                  <a:lnTo>
                    <a:pt x="679552" y="427058"/>
                  </a:lnTo>
                  <a:lnTo>
                    <a:pt x="671886" y="426622"/>
                  </a:lnTo>
                  <a:lnTo>
                    <a:pt x="665670" y="423015"/>
                  </a:lnTo>
                  <a:lnTo>
                    <a:pt x="660420" y="417295"/>
                  </a:lnTo>
                  <a:lnTo>
                    <a:pt x="655816" y="410165"/>
                  </a:lnTo>
                  <a:lnTo>
                    <a:pt x="651640" y="402096"/>
                  </a:lnTo>
                  <a:lnTo>
                    <a:pt x="647751" y="393401"/>
                  </a:lnTo>
                  <a:lnTo>
                    <a:pt x="644054" y="384288"/>
                  </a:lnTo>
                  <a:lnTo>
                    <a:pt x="640483" y="374897"/>
                  </a:lnTo>
                  <a:lnTo>
                    <a:pt x="633569" y="355620"/>
                  </a:lnTo>
                  <a:lnTo>
                    <a:pt x="631283" y="353574"/>
                  </a:lnTo>
                  <a:lnTo>
                    <a:pt x="629758" y="356632"/>
                  </a:lnTo>
                  <a:lnTo>
                    <a:pt x="628742" y="363091"/>
                  </a:lnTo>
                  <a:lnTo>
                    <a:pt x="629170" y="370714"/>
                  </a:lnTo>
                  <a:lnTo>
                    <a:pt x="630561" y="379111"/>
                  </a:lnTo>
                  <a:lnTo>
                    <a:pt x="632593" y="388025"/>
                  </a:lnTo>
                  <a:lnTo>
                    <a:pt x="635054" y="397284"/>
                  </a:lnTo>
                  <a:lnTo>
                    <a:pt x="640734" y="416414"/>
                  </a:lnTo>
                  <a:lnTo>
                    <a:pt x="646007" y="425052"/>
                  </a:lnTo>
                  <a:lnTo>
                    <a:pt x="652839" y="433022"/>
                  </a:lnTo>
                  <a:lnTo>
                    <a:pt x="660709" y="440545"/>
                  </a:lnTo>
                  <a:lnTo>
                    <a:pt x="670377" y="444456"/>
                  </a:lnTo>
                  <a:lnTo>
                    <a:pt x="692909" y="445853"/>
                  </a:lnTo>
                  <a:lnTo>
                    <a:pt x="714714" y="439843"/>
                  </a:lnTo>
                  <a:lnTo>
                    <a:pt x="735457" y="428697"/>
                  </a:lnTo>
                  <a:lnTo>
                    <a:pt x="745631" y="421083"/>
                  </a:lnTo>
                  <a:lnTo>
                    <a:pt x="755730" y="412690"/>
                  </a:lnTo>
                  <a:lnTo>
                    <a:pt x="765778" y="403780"/>
                  </a:lnTo>
                  <a:lnTo>
                    <a:pt x="785786" y="385036"/>
                  </a:lnTo>
                  <a:lnTo>
                    <a:pt x="810411" y="361123"/>
                  </a:lnTo>
                  <a:lnTo>
                    <a:pt x="816601" y="352822"/>
                  </a:lnTo>
                  <a:lnTo>
                    <a:pt x="821833" y="343972"/>
                  </a:lnTo>
                  <a:lnTo>
                    <a:pt x="835614" y="3063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944047" y="527417"/>
              <a:ext cx="1362846" cy="637706"/>
            </a:xfrm>
            <a:custGeom>
              <a:avLst/>
              <a:gdLst/>
              <a:ahLst/>
              <a:cxnLst/>
              <a:rect l="0" t="0" r="0" b="0"/>
              <a:pathLst>
                <a:path w="1362846" h="637706">
                  <a:moveTo>
                    <a:pt x="0" y="477308"/>
                  </a:moveTo>
                  <a:lnTo>
                    <a:pt x="0" y="456185"/>
                  </a:lnTo>
                  <a:lnTo>
                    <a:pt x="1105" y="443330"/>
                  </a:lnTo>
                  <a:lnTo>
                    <a:pt x="2947" y="428129"/>
                  </a:lnTo>
                  <a:lnTo>
                    <a:pt x="5281" y="411363"/>
                  </a:lnTo>
                  <a:lnTo>
                    <a:pt x="7941" y="396869"/>
                  </a:lnTo>
                  <a:lnTo>
                    <a:pt x="10821" y="383891"/>
                  </a:lnTo>
                  <a:lnTo>
                    <a:pt x="13846" y="371923"/>
                  </a:lnTo>
                  <a:lnTo>
                    <a:pt x="18073" y="360629"/>
                  </a:lnTo>
                  <a:lnTo>
                    <a:pt x="23102" y="349783"/>
                  </a:lnTo>
                  <a:lnTo>
                    <a:pt x="28664" y="339237"/>
                  </a:lnTo>
                  <a:lnTo>
                    <a:pt x="33479" y="328890"/>
                  </a:lnTo>
                  <a:lnTo>
                    <a:pt x="37793" y="318676"/>
                  </a:lnTo>
                  <a:lnTo>
                    <a:pt x="41775" y="308551"/>
                  </a:lnTo>
                  <a:lnTo>
                    <a:pt x="47745" y="298485"/>
                  </a:lnTo>
                  <a:lnTo>
                    <a:pt x="55041" y="288458"/>
                  </a:lnTo>
                  <a:lnTo>
                    <a:pt x="63222" y="278458"/>
                  </a:lnTo>
                  <a:lnTo>
                    <a:pt x="70886" y="268475"/>
                  </a:lnTo>
                  <a:lnTo>
                    <a:pt x="78206" y="258504"/>
                  </a:lnTo>
                  <a:lnTo>
                    <a:pt x="93339" y="238582"/>
                  </a:lnTo>
                  <a:lnTo>
                    <a:pt x="111118" y="218675"/>
                  </a:lnTo>
                  <a:lnTo>
                    <a:pt x="130073" y="198775"/>
                  </a:lnTo>
                  <a:lnTo>
                    <a:pt x="150656" y="178877"/>
                  </a:lnTo>
                  <a:lnTo>
                    <a:pt x="174542" y="158980"/>
                  </a:lnTo>
                  <a:lnTo>
                    <a:pt x="196947" y="142032"/>
                  </a:lnTo>
                  <a:lnTo>
                    <a:pt x="231151" y="117114"/>
                  </a:lnTo>
                  <a:lnTo>
                    <a:pt x="256372" y="99476"/>
                  </a:lnTo>
                  <a:lnTo>
                    <a:pt x="282318" y="84268"/>
                  </a:lnTo>
                  <a:lnTo>
                    <a:pt x="311535" y="70141"/>
                  </a:lnTo>
                  <a:lnTo>
                    <a:pt x="342942" y="57598"/>
                  </a:lnTo>
                  <a:lnTo>
                    <a:pt x="391694" y="43218"/>
                  </a:lnTo>
                  <a:lnTo>
                    <a:pt x="424623" y="31632"/>
                  </a:lnTo>
                  <a:lnTo>
                    <a:pt x="457680" y="22061"/>
                  </a:lnTo>
                  <a:lnTo>
                    <a:pt x="490793" y="14123"/>
                  </a:lnTo>
                  <a:lnTo>
                    <a:pt x="523932" y="6911"/>
                  </a:lnTo>
                  <a:lnTo>
                    <a:pt x="560030" y="2969"/>
                  </a:lnTo>
                  <a:lnTo>
                    <a:pt x="597074" y="1217"/>
                  </a:lnTo>
                  <a:lnTo>
                    <a:pt x="631960" y="438"/>
                  </a:lnTo>
                  <a:lnTo>
                    <a:pt x="682671" y="0"/>
                  </a:lnTo>
                  <a:lnTo>
                    <a:pt x="716058" y="2844"/>
                  </a:lnTo>
                  <a:lnTo>
                    <a:pt x="749318" y="7793"/>
                  </a:lnTo>
                  <a:lnTo>
                    <a:pt x="782523" y="13677"/>
                  </a:lnTo>
                  <a:lnTo>
                    <a:pt x="812754" y="19976"/>
                  </a:lnTo>
                  <a:lnTo>
                    <a:pt x="842033" y="27566"/>
                  </a:lnTo>
                  <a:lnTo>
                    <a:pt x="888483" y="43162"/>
                  </a:lnTo>
                  <a:lnTo>
                    <a:pt x="930738" y="57485"/>
                  </a:lnTo>
                  <a:lnTo>
                    <a:pt x="957841" y="72974"/>
                  </a:lnTo>
                  <a:lnTo>
                    <a:pt x="984625" y="87964"/>
                  </a:lnTo>
                  <a:lnTo>
                    <a:pt x="1010161" y="103100"/>
                  </a:lnTo>
                  <a:lnTo>
                    <a:pt x="1032563" y="120880"/>
                  </a:lnTo>
                  <a:lnTo>
                    <a:pt x="1053573" y="139836"/>
                  </a:lnTo>
                  <a:lnTo>
                    <a:pt x="1073964" y="159314"/>
                  </a:lnTo>
                  <a:lnTo>
                    <a:pt x="1094079" y="179023"/>
                  </a:lnTo>
                  <a:lnTo>
                    <a:pt x="1102980" y="190027"/>
                  </a:lnTo>
                  <a:lnTo>
                    <a:pt x="1111126" y="201784"/>
                  </a:lnTo>
                  <a:lnTo>
                    <a:pt x="1118766" y="214043"/>
                  </a:lnTo>
                  <a:lnTo>
                    <a:pt x="1126070" y="226637"/>
                  </a:lnTo>
                  <a:lnTo>
                    <a:pt x="1140081" y="252421"/>
                  </a:lnTo>
                  <a:lnTo>
                    <a:pt x="1160397" y="291793"/>
                  </a:lnTo>
                  <a:lnTo>
                    <a:pt x="1167088" y="303892"/>
                  </a:lnTo>
                  <a:lnTo>
                    <a:pt x="1173759" y="315275"/>
                  </a:lnTo>
                  <a:lnTo>
                    <a:pt x="1180417" y="326179"/>
                  </a:lnTo>
                  <a:lnTo>
                    <a:pt x="1185961" y="337870"/>
                  </a:lnTo>
                  <a:lnTo>
                    <a:pt x="1190763" y="350085"/>
                  </a:lnTo>
                  <a:lnTo>
                    <a:pt x="1195069" y="362649"/>
                  </a:lnTo>
                  <a:lnTo>
                    <a:pt x="1200150" y="375447"/>
                  </a:lnTo>
                  <a:lnTo>
                    <a:pt x="1205748" y="388400"/>
                  </a:lnTo>
                  <a:lnTo>
                    <a:pt x="1211691" y="401456"/>
                  </a:lnTo>
                  <a:lnTo>
                    <a:pt x="1216758" y="414582"/>
                  </a:lnTo>
                  <a:lnTo>
                    <a:pt x="1221242" y="427754"/>
                  </a:lnTo>
                  <a:lnTo>
                    <a:pt x="1225336" y="440956"/>
                  </a:lnTo>
                  <a:lnTo>
                    <a:pt x="1232832" y="467415"/>
                  </a:lnTo>
                  <a:lnTo>
                    <a:pt x="1236379" y="480661"/>
                  </a:lnTo>
                  <a:lnTo>
                    <a:pt x="1239849" y="496123"/>
                  </a:lnTo>
                  <a:lnTo>
                    <a:pt x="1246652" y="530988"/>
                  </a:lnTo>
                  <a:lnTo>
                    <a:pt x="1248908" y="548465"/>
                  </a:lnTo>
                  <a:lnTo>
                    <a:pt x="1250412" y="565642"/>
                  </a:lnTo>
                  <a:lnTo>
                    <a:pt x="1251415" y="582621"/>
                  </a:lnTo>
                  <a:lnTo>
                    <a:pt x="1252529" y="613275"/>
                  </a:lnTo>
                  <a:lnTo>
                    <a:pt x="1252826" y="627640"/>
                  </a:lnTo>
                  <a:lnTo>
                    <a:pt x="1250813" y="635005"/>
                  </a:lnTo>
                  <a:lnTo>
                    <a:pt x="1247261" y="637705"/>
                  </a:lnTo>
                  <a:lnTo>
                    <a:pt x="1242682" y="637294"/>
                  </a:lnTo>
                  <a:lnTo>
                    <a:pt x="1228752" y="627996"/>
                  </a:lnTo>
                  <a:lnTo>
                    <a:pt x="1212613" y="612810"/>
                  </a:lnTo>
                  <a:lnTo>
                    <a:pt x="1191099" y="586723"/>
                  </a:lnTo>
                  <a:lnTo>
                    <a:pt x="1177457" y="571623"/>
                  </a:lnTo>
                  <a:lnTo>
                    <a:pt x="1164025" y="554596"/>
                  </a:lnTo>
                  <a:lnTo>
                    <a:pt x="1150686" y="537081"/>
                  </a:lnTo>
                  <a:lnTo>
                    <a:pt x="1137389" y="521927"/>
                  </a:lnTo>
                  <a:lnTo>
                    <a:pt x="1134064" y="520318"/>
                  </a:lnTo>
                  <a:lnTo>
                    <a:pt x="1132953" y="522561"/>
                  </a:lnTo>
                  <a:lnTo>
                    <a:pt x="1134666" y="533896"/>
                  </a:lnTo>
                  <a:lnTo>
                    <a:pt x="1139111" y="549987"/>
                  </a:lnTo>
                  <a:lnTo>
                    <a:pt x="1145160" y="557815"/>
                  </a:lnTo>
                  <a:lnTo>
                    <a:pt x="1163671" y="572407"/>
                  </a:lnTo>
                  <a:lnTo>
                    <a:pt x="1193668" y="587770"/>
                  </a:lnTo>
                  <a:lnTo>
                    <a:pt x="1203638" y="589635"/>
                  </a:lnTo>
                  <a:lnTo>
                    <a:pt x="1223557" y="588760"/>
                  </a:lnTo>
                  <a:lnTo>
                    <a:pt x="1232406" y="585874"/>
                  </a:lnTo>
                  <a:lnTo>
                    <a:pt x="1248133" y="576772"/>
                  </a:lnTo>
                  <a:lnTo>
                    <a:pt x="1269416" y="559220"/>
                  </a:lnTo>
                  <a:lnTo>
                    <a:pt x="1289722" y="540019"/>
                  </a:lnTo>
                  <a:lnTo>
                    <a:pt x="1303082" y="523970"/>
                  </a:lnTo>
                  <a:lnTo>
                    <a:pt x="1316389" y="505784"/>
                  </a:lnTo>
                  <a:lnTo>
                    <a:pt x="1329671" y="486648"/>
                  </a:lnTo>
                  <a:lnTo>
                    <a:pt x="1342943" y="470038"/>
                  </a:lnTo>
                  <a:lnTo>
                    <a:pt x="1362845" y="4474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884360" y="1979608"/>
            <a:ext cx="905249" cy="374385"/>
            <a:chOff x="4884360" y="1979608"/>
            <a:chExt cx="905249" cy="374385"/>
          </a:xfrm>
        </p:grpSpPr>
        <p:sp>
          <p:nvSpPr>
            <p:cNvPr id="56" name="Freeform 55"/>
            <p:cNvSpPr/>
            <p:nvPr/>
          </p:nvSpPr>
          <p:spPr>
            <a:xfrm>
              <a:off x="4884360" y="2178563"/>
              <a:ext cx="159166" cy="9949"/>
            </a:xfrm>
            <a:custGeom>
              <a:avLst/>
              <a:gdLst/>
              <a:ahLst/>
              <a:cxnLst/>
              <a:rect l="0" t="0" r="0" b="0"/>
              <a:pathLst>
                <a:path w="159166" h="9949">
                  <a:moveTo>
                    <a:pt x="0" y="9948"/>
                  </a:moveTo>
                  <a:lnTo>
                    <a:pt x="15843" y="4667"/>
                  </a:lnTo>
                  <a:lnTo>
                    <a:pt x="26036" y="3112"/>
                  </a:lnTo>
                  <a:lnTo>
                    <a:pt x="38358" y="2075"/>
                  </a:lnTo>
                  <a:lnTo>
                    <a:pt x="52100" y="1383"/>
                  </a:lnTo>
                  <a:lnTo>
                    <a:pt x="82105" y="615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222756" y="1979608"/>
              <a:ext cx="188837" cy="374385"/>
            </a:xfrm>
            <a:custGeom>
              <a:avLst/>
              <a:gdLst/>
              <a:ahLst/>
              <a:cxnLst/>
              <a:rect l="0" t="0" r="0" b="0"/>
              <a:pathLst>
                <a:path w="188837" h="374385">
                  <a:moveTo>
                    <a:pt x="39620" y="0"/>
                  </a:moveTo>
                  <a:lnTo>
                    <a:pt x="39620" y="21124"/>
                  </a:lnTo>
                  <a:lnTo>
                    <a:pt x="38514" y="31767"/>
                  </a:lnTo>
                  <a:lnTo>
                    <a:pt x="36672" y="43284"/>
                  </a:lnTo>
                  <a:lnTo>
                    <a:pt x="19465" y="133449"/>
                  </a:lnTo>
                  <a:lnTo>
                    <a:pt x="6409" y="209719"/>
                  </a:lnTo>
                  <a:lnTo>
                    <a:pt x="4216" y="227132"/>
                  </a:lnTo>
                  <a:lnTo>
                    <a:pt x="2753" y="243162"/>
                  </a:lnTo>
                  <a:lnTo>
                    <a:pt x="1778" y="258270"/>
                  </a:lnTo>
                  <a:lnTo>
                    <a:pt x="695" y="286846"/>
                  </a:lnTo>
                  <a:lnTo>
                    <a:pt x="85" y="327791"/>
                  </a:lnTo>
                  <a:lnTo>
                    <a:pt x="0" y="341217"/>
                  </a:lnTo>
                  <a:lnTo>
                    <a:pt x="2153" y="352378"/>
                  </a:lnTo>
                  <a:lnTo>
                    <a:pt x="5800" y="362029"/>
                  </a:lnTo>
                  <a:lnTo>
                    <a:pt x="10441" y="370674"/>
                  </a:lnTo>
                  <a:lnTo>
                    <a:pt x="17957" y="374226"/>
                  </a:lnTo>
                  <a:lnTo>
                    <a:pt x="27388" y="374384"/>
                  </a:lnTo>
                  <a:lnTo>
                    <a:pt x="38097" y="372279"/>
                  </a:lnTo>
                  <a:lnTo>
                    <a:pt x="61786" y="366992"/>
                  </a:lnTo>
                  <a:lnTo>
                    <a:pt x="74293" y="364034"/>
                  </a:lnTo>
                  <a:lnTo>
                    <a:pt x="85947" y="360958"/>
                  </a:lnTo>
                  <a:lnTo>
                    <a:pt x="119296" y="351347"/>
                  </a:lnTo>
                  <a:lnTo>
                    <a:pt x="131423" y="348078"/>
                  </a:lnTo>
                  <a:lnTo>
                    <a:pt x="188836" y="338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152950" y="2138772"/>
              <a:ext cx="218852" cy="9949"/>
            </a:xfrm>
            <a:custGeom>
              <a:avLst/>
              <a:gdLst/>
              <a:ahLst/>
              <a:cxnLst/>
              <a:rect l="0" t="0" r="0" b="0"/>
              <a:pathLst>
                <a:path w="218852" h="9949">
                  <a:moveTo>
                    <a:pt x="0" y="9948"/>
                  </a:moveTo>
                  <a:lnTo>
                    <a:pt x="21124" y="4667"/>
                  </a:lnTo>
                  <a:lnTo>
                    <a:pt x="33978" y="3112"/>
                  </a:lnTo>
                  <a:lnTo>
                    <a:pt x="49180" y="2075"/>
                  </a:lnTo>
                  <a:lnTo>
                    <a:pt x="82650" y="922"/>
                  </a:lnTo>
                  <a:lnTo>
                    <a:pt x="146220" y="183"/>
                  </a:lnTo>
                  <a:lnTo>
                    <a:pt x="2188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600600" y="2150103"/>
              <a:ext cx="189009" cy="18514"/>
            </a:xfrm>
            <a:custGeom>
              <a:avLst/>
              <a:gdLst/>
              <a:ahLst/>
              <a:cxnLst/>
              <a:rect l="0" t="0" r="0" b="0"/>
              <a:pathLst>
                <a:path w="189009" h="18514">
                  <a:moveTo>
                    <a:pt x="0" y="8565"/>
                  </a:moveTo>
                  <a:lnTo>
                    <a:pt x="15843" y="3284"/>
                  </a:lnTo>
                  <a:lnTo>
                    <a:pt x="24931" y="1728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8846" y="644"/>
                  </a:lnTo>
                  <a:lnTo>
                    <a:pt x="71284" y="2179"/>
                  </a:lnTo>
                  <a:lnTo>
                    <a:pt x="98001" y="6832"/>
                  </a:lnTo>
                  <a:lnTo>
                    <a:pt x="112862" y="9620"/>
                  </a:lnTo>
                  <a:lnTo>
                    <a:pt x="189008" y="18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556083" y="1223577"/>
            <a:ext cx="570107" cy="333558"/>
            <a:chOff x="4556083" y="1223577"/>
            <a:chExt cx="570107" cy="333558"/>
          </a:xfrm>
        </p:grpSpPr>
        <p:sp>
          <p:nvSpPr>
            <p:cNvPr id="61" name="Freeform 60"/>
            <p:cNvSpPr/>
            <p:nvPr/>
          </p:nvSpPr>
          <p:spPr>
            <a:xfrm>
              <a:off x="4655561" y="1303159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585927" y="1233524"/>
              <a:ext cx="29844" cy="39792"/>
            </a:xfrm>
            <a:custGeom>
              <a:avLst/>
              <a:gdLst/>
              <a:ahLst/>
              <a:cxnLst/>
              <a:rect l="0" t="0" r="0" b="0"/>
              <a:pathLst>
                <a:path w="29844" h="39792">
                  <a:moveTo>
                    <a:pt x="29843" y="39791"/>
                  </a:moveTo>
                  <a:lnTo>
                    <a:pt x="23948" y="3389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556083" y="1223577"/>
              <a:ext cx="19897" cy="19896"/>
            </a:xfrm>
            <a:custGeom>
              <a:avLst/>
              <a:gdLst/>
              <a:ahLst/>
              <a:cxnLst/>
              <a:rect l="0" t="0" r="0" b="0"/>
              <a:pathLst>
                <a:path w="19897" h="19896">
                  <a:moveTo>
                    <a:pt x="19896" y="19895"/>
                  </a:moveTo>
                  <a:lnTo>
                    <a:pt x="8433" y="8433"/>
                  </a:lnTo>
                  <a:lnTo>
                    <a:pt x="13328" y="1332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585927" y="1253420"/>
              <a:ext cx="19896" cy="9949"/>
            </a:xfrm>
            <a:custGeom>
              <a:avLst/>
              <a:gdLst/>
              <a:ahLst/>
              <a:cxnLst/>
              <a:rect l="0" t="0" r="0" b="0"/>
              <a:pathLst>
                <a:path w="19896" h="9949">
                  <a:moveTo>
                    <a:pt x="0" y="0"/>
                  </a:moveTo>
                  <a:lnTo>
                    <a:pt x="1989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093263" y="1492167"/>
              <a:ext cx="32927" cy="64968"/>
            </a:xfrm>
            <a:custGeom>
              <a:avLst/>
              <a:gdLst/>
              <a:ahLst/>
              <a:cxnLst/>
              <a:rect l="0" t="0" r="0" b="0"/>
              <a:pathLst>
                <a:path w="32927" h="64968">
                  <a:moveTo>
                    <a:pt x="0" y="59686"/>
                  </a:moveTo>
                  <a:lnTo>
                    <a:pt x="15843" y="64967"/>
                  </a:lnTo>
                  <a:lnTo>
                    <a:pt x="21615" y="62102"/>
                  </a:lnTo>
                  <a:lnTo>
                    <a:pt x="26569" y="55770"/>
                  </a:lnTo>
                  <a:lnTo>
                    <a:pt x="30976" y="47128"/>
                  </a:lnTo>
                  <a:lnTo>
                    <a:pt x="32809" y="38050"/>
                  </a:lnTo>
                  <a:lnTo>
                    <a:pt x="32926" y="28682"/>
                  </a:lnTo>
                  <a:lnTo>
                    <a:pt x="2984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605822" y="126336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680182" y="2039295"/>
            <a:ext cx="726189" cy="407860"/>
            <a:chOff x="5680182" y="2039295"/>
            <a:chExt cx="726189" cy="407860"/>
          </a:xfrm>
        </p:grpSpPr>
        <p:sp>
          <p:nvSpPr>
            <p:cNvPr id="68" name="Freeform 67"/>
            <p:cNvSpPr/>
            <p:nvPr/>
          </p:nvSpPr>
          <p:spPr>
            <a:xfrm>
              <a:off x="5988563" y="2128825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184152" y="2059190"/>
              <a:ext cx="222219" cy="139068"/>
            </a:xfrm>
            <a:custGeom>
              <a:avLst/>
              <a:gdLst/>
              <a:ahLst/>
              <a:cxnLst/>
              <a:rect l="0" t="0" r="0" b="0"/>
              <a:pathLst>
                <a:path w="222219" h="139068">
                  <a:moveTo>
                    <a:pt x="33211" y="0"/>
                  </a:moveTo>
                  <a:lnTo>
                    <a:pt x="0" y="99631"/>
                  </a:lnTo>
                  <a:lnTo>
                    <a:pt x="1122" y="107317"/>
                  </a:lnTo>
                  <a:lnTo>
                    <a:pt x="5187" y="113547"/>
                  </a:lnTo>
                  <a:lnTo>
                    <a:pt x="11212" y="118805"/>
                  </a:lnTo>
                  <a:lnTo>
                    <a:pt x="18545" y="123416"/>
                  </a:lnTo>
                  <a:lnTo>
                    <a:pt x="26749" y="127595"/>
                  </a:lnTo>
                  <a:lnTo>
                    <a:pt x="35535" y="131486"/>
                  </a:lnTo>
                  <a:lnTo>
                    <a:pt x="45813" y="134080"/>
                  </a:lnTo>
                  <a:lnTo>
                    <a:pt x="57087" y="135810"/>
                  </a:lnTo>
                  <a:lnTo>
                    <a:pt x="69024" y="136963"/>
                  </a:lnTo>
                  <a:lnTo>
                    <a:pt x="81403" y="137732"/>
                  </a:lnTo>
                  <a:lnTo>
                    <a:pt x="106947" y="138586"/>
                  </a:lnTo>
                  <a:lnTo>
                    <a:pt x="146185" y="139067"/>
                  </a:lnTo>
                  <a:lnTo>
                    <a:pt x="159371" y="138029"/>
                  </a:lnTo>
                  <a:lnTo>
                    <a:pt x="222218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346866" y="2039295"/>
              <a:ext cx="9767" cy="407860"/>
            </a:xfrm>
            <a:custGeom>
              <a:avLst/>
              <a:gdLst/>
              <a:ahLst/>
              <a:cxnLst/>
              <a:rect l="0" t="0" r="0" b="0"/>
              <a:pathLst>
                <a:path w="9767" h="407860">
                  <a:moveTo>
                    <a:pt x="9766" y="0"/>
                  </a:moveTo>
                  <a:lnTo>
                    <a:pt x="9766" y="171332"/>
                  </a:lnTo>
                  <a:lnTo>
                    <a:pt x="8661" y="189382"/>
                  </a:lnTo>
                  <a:lnTo>
                    <a:pt x="6819" y="206942"/>
                  </a:lnTo>
                  <a:lnTo>
                    <a:pt x="4485" y="224176"/>
                  </a:lnTo>
                  <a:lnTo>
                    <a:pt x="2929" y="241191"/>
                  </a:lnTo>
                  <a:lnTo>
                    <a:pt x="1892" y="258061"/>
                  </a:lnTo>
                  <a:lnTo>
                    <a:pt x="740" y="291543"/>
                  </a:lnTo>
                  <a:lnTo>
                    <a:pt x="0" y="355121"/>
                  </a:lnTo>
                  <a:lnTo>
                    <a:pt x="9766" y="40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680182" y="2108929"/>
              <a:ext cx="19897" cy="129322"/>
            </a:xfrm>
            <a:custGeom>
              <a:avLst/>
              <a:gdLst/>
              <a:ahLst/>
              <a:cxnLst/>
              <a:rect l="0" t="0" r="0" b="0"/>
              <a:pathLst>
                <a:path w="19897" h="129322">
                  <a:moveTo>
                    <a:pt x="0" y="0"/>
                  </a:moveTo>
                  <a:lnTo>
                    <a:pt x="0" y="21124"/>
                  </a:lnTo>
                  <a:lnTo>
                    <a:pt x="1106" y="31767"/>
                  </a:lnTo>
                  <a:lnTo>
                    <a:pt x="2948" y="43284"/>
                  </a:lnTo>
                  <a:lnTo>
                    <a:pt x="5281" y="55384"/>
                  </a:lnTo>
                  <a:lnTo>
                    <a:pt x="6837" y="67871"/>
                  </a:lnTo>
                  <a:lnTo>
                    <a:pt x="7874" y="80617"/>
                  </a:lnTo>
                  <a:lnTo>
                    <a:pt x="19896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058198" y="2059190"/>
              <a:ext cx="1" cy="179061"/>
            </a:xfrm>
            <a:custGeom>
              <a:avLst/>
              <a:gdLst/>
              <a:ahLst/>
              <a:cxnLst/>
              <a:rect l="0" t="0" r="0" b="0"/>
              <a:pathLst>
                <a:path w="1" h="179061">
                  <a:moveTo>
                    <a:pt x="0" y="0"/>
                  </a:move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Freeform 73"/>
          <p:cNvSpPr/>
          <p:nvPr/>
        </p:nvSpPr>
        <p:spPr>
          <a:xfrm>
            <a:off x="3959216" y="2437206"/>
            <a:ext cx="1641385" cy="19896"/>
          </a:xfrm>
          <a:custGeom>
            <a:avLst/>
            <a:gdLst/>
            <a:ahLst/>
            <a:cxnLst/>
            <a:rect l="0" t="0" r="0" b="0"/>
            <a:pathLst>
              <a:path w="1641385" h="19896">
                <a:moveTo>
                  <a:pt x="0" y="19895"/>
                </a:moveTo>
                <a:lnTo>
                  <a:pt x="266895" y="19895"/>
                </a:lnTo>
                <a:lnTo>
                  <a:pt x="285145" y="18790"/>
                </a:lnTo>
                <a:lnTo>
                  <a:pt x="301733" y="16948"/>
                </a:lnTo>
                <a:lnTo>
                  <a:pt x="317213" y="14615"/>
                </a:lnTo>
                <a:lnTo>
                  <a:pt x="333059" y="13059"/>
                </a:lnTo>
                <a:lnTo>
                  <a:pt x="349150" y="12022"/>
                </a:lnTo>
                <a:lnTo>
                  <a:pt x="380661" y="10869"/>
                </a:lnTo>
                <a:lnTo>
                  <a:pt x="423257" y="10221"/>
                </a:lnTo>
                <a:lnTo>
                  <a:pt x="1306464" y="9948"/>
                </a:lnTo>
                <a:lnTo>
                  <a:pt x="1318626" y="11053"/>
                </a:lnTo>
                <a:lnTo>
                  <a:pt x="1330050" y="12895"/>
                </a:lnTo>
                <a:lnTo>
                  <a:pt x="1340982" y="15228"/>
                </a:lnTo>
                <a:lnTo>
                  <a:pt x="1352691" y="16784"/>
                </a:lnTo>
                <a:lnTo>
                  <a:pt x="1364919" y="17821"/>
                </a:lnTo>
                <a:lnTo>
                  <a:pt x="1377491" y="18513"/>
                </a:lnTo>
                <a:lnTo>
                  <a:pt x="1409146" y="19281"/>
                </a:lnTo>
                <a:lnTo>
                  <a:pt x="1426872" y="19486"/>
                </a:lnTo>
                <a:lnTo>
                  <a:pt x="1442005" y="18517"/>
                </a:lnTo>
                <a:lnTo>
                  <a:pt x="1455410" y="16766"/>
                </a:lnTo>
                <a:lnTo>
                  <a:pt x="1467663" y="14493"/>
                </a:lnTo>
                <a:lnTo>
                  <a:pt x="1481357" y="12978"/>
                </a:lnTo>
                <a:lnTo>
                  <a:pt x="1496014" y="11968"/>
                </a:lnTo>
                <a:lnTo>
                  <a:pt x="1525931" y="10846"/>
                </a:lnTo>
                <a:lnTo>
                  <a:pt x="1553965" y="10347"/>
                </a:lnTo>
                <a:lnTo>
                  <a:pt x="1567630" y="9108"/>
                </a:lnTo>
                <a:lnTo>
                  <a:pt x="1581162" y="7177"/>
                </a:lnTo>
                <a:lnTo>
                  <a:pt x="164138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4814725" y="2755535"/>
            <a:ext cx="1551855" cy="527233"/>
            <a:chOff x="4814725" y="2755535"/>
            <a:chExt cx="1551855" cy="527233"/>
          </a:xfrm>
        </p:grpSpPr>
        <p:sp>
          <p:nvSpPr>
            <p:cNvPr id="75" name="Freeform 74"/>
            <p:cNvSpPr/>
            <p:nvPr/>
          </p:nvSpPr>
          <p:spPr>
            <a:xfrm>
              <a:off x="4814725" y="2755535"/>
              <a:ext cx="1" cy="328278"/>
            </a:xfrm>
            <a:custGeom>
              <a:avLst/>
              <a:gdLst/>
              <a:ahLst/>
              <a:cxnLst/>
              <a:rect l="0" t="0" r="0" b="0"/>
              <a:pathLst>
                <a:path w="1" h="328278">
                  <a:moveTo>
                    <a:pt x="0" y="0"/>
                  </a:moveTo>
                  <a:lnTo>
                    <a:pt x="0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995578" y="2805274"/>
              <a:ext cx="246903" cy="135706"/>
            </a:xfrm>
            <a:custGeom>
              <a:avLst/>
              <a:gdLst/>
              <a:ahLst/>
              <a:cxnLst/>
              <a:rect l="0" t="0" r="0" b="0"/>
              <a:pathLst>
                <a:path w="246903" h="135706">
                  <a:moveTo>
                    <a:pt x="18103" y="0"/>
                  </a:moveTo>
                  <a:lnTo>
                    <a:pt x="12822" y="26404"/>
                  </a:lnTo>
                  <a:lnTo>
                    <a:pt x="7282" y="51158"/>
                  </a:lnTo>
                  <a:lnTo>
                    <a:pt x="4257" y="63948"/>
                  </a:lnTo>
                  <a:lnTo>
                    <a:pt x="2240" y="76897"/>
                  </a:lnTo>
                  <a:lnTo>
                    <a:pt x="896" y="89950"/>
                  </a:lnTo>
                  <a:lnTo>
                    <a:pt x="0" y="103074"/>
                  </a:lnTo>
                  <a:lnTo>
                    <a:pt x="2718" y="112928"/>
                  </a:lnTo>
                  <a:lnTo>
                    <a:pt x="7847" y="120603"/>
                  </a:lnTo>
                  <a:lnTo>
                    <a:pt x="14581" y="126825"/>
                  </a:lnTo>
                  <a:lnTo>
                    <a:pt x="23492" y="130973"/>
                  </a:lnTo>
                  <a:lnTo>
                    <a:pt x="33854" y="133738"/>
                  </a:lnTo>
                  <a:lnTo>
                    <a:pt x="45184" y="135582"/>
                  </a:lnTo>
                  <a:lnTo>
                    <a:pt x="58263" y="135705"/>
                  </a:lnTo>
                  <a:lnTo>
                    <a:pt x="72509" y="134682"/>
                  </a:lnTo>
                  <a:lnTo>
                    <a:pt x="87533" y="132895"/>
                  </a:lnTo>
                  <a:lnTo>
                    <a:pt x="121911" y="127962"/>
                  </a:lnTo>
                  <a:lnTo>
                    <a:pt x="140363" y="125099"/>
                  </a:lnTo>
                  <a:lnTo>
                    <a:pt x="158191" y="123191"/>
                  </a:lnTo>
                  <a:lnTo>
                    <a:pt x="175603" y="121918"/>
                  </a:lnTo>
                  <a:lnTo>
                    <a:pt x="246902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162909" y="2785378"/>
              <a:ext cx="19885" cy="368069"/>
            </a:xfrm>
            <a:custGeom>
              <a:avLst/>
              <a:gdLst/>
              <a:ahLst/>
              <a:cxnLst/>
              <a:rect l="0" t="0" r="0" b="0"/>
              <a:pathLst>
                <a:path w="19885" h="368069">
                  <a:moveTo>
                    <a:pt x="9936" y="0"/>
                  </a:moveTo>
                  <a:lnTo>
                    <a:pt x="4656" y="15843"/>
                  </a:lnTo>
                  <a:lnTo>
                    <a:pt x="3100" y="24931"/>
                  </a:lnTo>
                  <a:lnTo>
                    <a:pt x="2063" y="35411"/>
                  </a:lnTo>
                  <a:lnTo>
                    <a:pt x="1371" y="46819"/>
                  </a:lnTo>
                  <a:lnTo>
                    <a:pt x="603" y="77179"/>
                  </a:lnTo>
                  <a:lnTo>
                    <a:pt x="0" y="258159"/>
                  </a:lnTo>
                  <a:lnTo>
                    <a:pt x="1101" y="272689"/>
                  </a:lnTo>
                  <a:lnTo>
                    <a:pt x="2941" y="286798"/>
                  </a:lnTo>
                  <a:lnTo>
                    <a:pt x="5273" y="300624"/>
                  </a:lnTo>
                  <a:lnTo>
                    <a:pt x="7933" y="314263"/>
                  </a:lnTo>
                  <a:lnTo>
                    <a:pt x="19884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366431" y="2845065"/>
              <a:ext cx="224222" cy="308382"/>
            </a:xfrm>
            <a:custGeom>
              <a:avLst/>
              <a:gdLst/>
              <a:ahLst/>
              <a:cxnLst/>
              <a:rect l="0" t="0" r="0" b="0"/>
              <a:pathLst>
                <a:path w="224222" h="308382">
                  <a:moveTo>
                    <a:pt x="35214" y="0"/>
                  </a:moveTo>
                  <a:lnTo>
                    <a:pt x="29933" y="15843"/>
                  </a:lnTo>
                  <a:lnTo>
                    <a:pt x="28377" y="24931"/>
                  </a:lnTo>
                  <a:lnTo>
                    <a:pt x="27340" y="35411"/>
                  </a:lnTo>
                  <a:lnTo>
                    <a:pt x="26649" y="46819"/>
                  </a:lnTo>
                  <a:lnTo>
                    <a:pt x="25082" y="57740"/>
                  </a:lnTo>
                  <a:lnTo>
                    <a:pt x="22933" y="68336"/>
                  </a:lnTo>
                  <a:lnTo>
                    <a:pt x="20394" y="78717"/>
                  </a:lnTo>
                  <a:lnTo>
                    <a:pt x="14626" y="104988"/>
                  </a:lnTo>
                  <a:lnTo>
                    <a:pt x="11541" y="119731"/>
                  </a:lnTo>
                  <a:lnTo>
                    <a:pt x="9484" y="135086"/>
                  </a:lnTo>
                  <a:lnTo>
                    <a:pt x="8113" y="150849"/>
                  </a:lnTo>
                  <a:lnTo>
                    <a:pt x="7199" y="166885"/>
                  </a:lnTo>
                  <a:lnTo>
                    <a:pt x="5484" y="181996"/>
                  </a:lnTo>
                  <a:lnTo>
                    <a:pt x="3235" y="196492"/>
                  </a:lnTo>
                  <a:lnTo>
                    <a:pt x="631" y="210577"/>
                  </a:lnTo>
                  <a:lnTo>
                    <a:pt x="0" y="223283"/>
                  </a:lnTo>
                  <a:lnTo>
                    <a:pt x="685" y="235069"/>
                  </a:lnTo>
                  <a:lnTo>
                    <a:pt x="2247" y="246243"/>
                  </a:lnTo>
                  <a:lnTo>
                    <a:pt x="4393" y="257008"/>
                  </a:lnTo>
                  <a:lnTo>
                    <a:pt x="6929" y="267500"/>
                  </a:lnTo>
                  <a:lnTo>
                    <a:pt x="9726" y="277811"/>
                  </a:lnTo>
                  <a:lnTo>
                    <a:pt x="16011" y="285791"/>
                  </a:lnTo>
                  <a:lnTo>
                    <a:pt x="24622" y="292215"/>
                  </a:lnTo>
                  <a:lnTo>
                    <a:pt x="34785" y="297604"/>
                  </a:lnTo>
                  <a:lnTo>
                    <a:pt x="47086" y="301196"/>
                  </a:lnTo>
                  <a:lnTo>
                    <a:pt x="60814" y="303591"/>
                  </a:lnTo>
                  <a:lnTo>
                    <a:pt x="75492" y="305188"/>
                  </a:lnTo>
                  <a:lnTo>
                    <a:pt x="90804" y="306252"/>
                  </a:lnTo>
                  <a:lnTo>
                    <a:pt x="106538" y="306962"/>
                  </a:lnTo>
                  <a:lnTo>
                    <a:pt x="122554" y="307435"/>
                  </a:lnTo>
                  <a:lnTo>
                    <a:pt x="136548" y="306645"/>
                  </a:lnTo>
                  <a:lnTo>
                    <a:pt x="149193" y="305013"/>
                  </a:lnTo>
                  <a:lnTo>
                    <a:pt x="160938" y="302820"/>
                  </a:lnTo>
                  <a:lnTo>
                    <a:pt x="173190" y="302463"/>
                  </a:lnTo>
                  <a:lnTo>
                    <a:pt x="185780" y="303331"/>
                  </a:lnTo>
                  <a:lnTo>
                    <a:pt x="224221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272323" y="2944543"/>
              <a:ext cx="208905" cy="19896"/>
            </a:xfrm>
            <a:custGeom>
              <a:avLst/>
              <a:gdLst/>
              <a:ahLst/>
              <a:cxnLst/>
              <a:rect l="0" t="0" r="0" b="0"/>
              <a:pathLst>
                <a:path w="208905" h="19896">
                  <a:moveTo>
                    <a:pt x="0" y="19895"/>
                  </a:moveTo>
                  <a:lnTo>
                    <a:pt x="21124" y="14614"/>
                  </a:lnTo>
                  <a:lnTo>
                    <a:pt x="30663" y="11954"/>
                  </a:lnTo>
                  <a:lnTo>
                    <a:pt x="50104" y="6049"/>
                  </a:lnTo>
                  <a:lnTo>
                    <a:pt x="63246" y="4033"/>
                  </a:lnTo>
                  <a:lnTo>
                    <a:pt x="78639" y="2688"/>
                  </a:lnTo>
                  <a:lnTo>
                    <a:pt x="95533" y="1792"/>
                  </a:lnTo>
                  <a:lnTo>
                    <a:pt x="131990" y="796"/>
                  </a:lnTo>
                  <a:lnTo>
                    <a:pt x="2089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819451" y="2944543"/>
              <a:ext cx="9949" cy="179061"/>
            </a:xfrm>
            <a:custGeom>
              <a:avLst/>
              <a:gdLst/>
              <a:ahLst/>
              <a:cxnLst/>
              <a:rect l="0" t="0" r="0" b="0"/>
              <a:pathLst>
                <a:path w="9949" h="179061">
                  <a:moveTo>
                    <a:pt x="0" y="0"/>
                  </a:moveTo>
                  <a:lnTo>
                    <a:pt x="0" y="102101"/>
                  </a:lnTo>
                  <a:lnTo>
                    <a:pt x="1106" y="115595"/>
                  </a:lnTo>
                  <a:lnTo>
                    <a:pt x="9948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700078" y="3004229"/>
              <a:ext cx="129322" cy="1"/>
            </a:xfrm>
            <a:custGeom>
              <a:avLst/>
              <a:gdLst/>
              <a:ahLst/>
              <a:cxnLst/>
              <a:rect l="0" t="0" r="0" b="0"/>
              <a:pathLst>
                <a:path w="129322" h="1">
                  <a:moveTo>
                    <a:pt x="0" y="0"/>
                  </a:move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112427" y="2944543"/>
              <a:ext cx="254153" cy="129322"/>
            </a:xfrm>
            <a:custGeom>
              <a:avLst/>
              <a:gdLst/>
              <a:ahLst/>
              <a:cxnLst/>
              <a:rect l="0" t="0" r="0" b="0"/>
              <a:pathLst>
                <a:path w="254153" h="129322">
                  <a:moveTo>
                    <a:pt x="15405" y="0"/>
                  </a:moveTo>
                  <a:lnTo>
                    <a:pt x="10124" y="21123"/>
                  </a:lnTo>
                  <a:lnTo>
                    <a:pt x="8569" y="31767"/>
                  </a:lnTo>
                  <a:lnTo>
                    <a:pt x="7532" y="43284"/>
                  </a:lnTo>
                  <a:lnTo>
                    <a:pt x="6840" y="55383"/>
                  </a:lnTo>
                  <a:lnTo>
                    <a:pt x="5274" y="66765"/>
                  </a:lnTo>
                  <a:lnTo>
                    <a:pt x="3125" y="77669"/>
                  </a:lnTo>
                  <a:lnTo>
                    <a:pt x="587" y="88255"/>
                  </a:lnTo>
                  <a:lnTo>
                    <a:pt x="0" y="98628"/>
                  </a:lnTo>
                  <a:lnTo>
                    <a:pt x="714" y="108859"/>
                  </a:lnTo>
                  <a:lnTo>
                    <a:pt x="2295" y="118995"/>
                  </a:lnTo>
                  <a:lnTo>
                    <a:pt x="7771" y="124648"/>
                  </a:lnTo>
                  <a:lnTo>
                    <a:pt x="15842" y="127311"/>
                  </a:lnTo>
                  <a:lnTo>
                    <a:pt x="25644" y="127981"/>
                  </a:lnTo>
                  <a:lnTo>
                    <a:pt x="36600" y="127322"/>
                  </a:lnTo>
                  <a:lnTo>
                    <a:pt x="48326" y="125778"/>
                  </a:lnTo>
                  <a:lnTo>
                    <a:pt x="60564" y="123643"/>
                  </a:lnTo>
                  <a:lnTo>
                    <a:pt x="75354" y="122220"/>
                  </a:lnTo>
                  <a:lnTo>
                    <a:pt x="91847" y="121270"/>
                  </a:lnTo>
                  <a:lnTo>
                    <a:pt x="109473" y="120638"/>
                  </a:lnTo>
                  <a:lnTo>
                    <a:pt x="128962" y="121321"/>
                  </a:lnTo>
                  <a:lnTo>
                    <a:pt x="149691" y="122883"/>
                  </a:lnTo>
                  <a:lnTo>
                    <a:pt x="171247" y="125029"/>
                  </a:lnTo>
                  <a:lnTo>
                    <a:pt x="190040" y="126460"/>
                  </a:lnTo>
                  <a:lnTo>
                    <a:pt x="206990" y="127413"/>
                  </a:lnTo>
                  <a:lnTo>
                    <a:pt x="254152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308275" y="2904751"/>
              <a:ext cx="38410" cy="378017"/>
            </a:xfrm>
            <a:custGeom>
              <a:avLst/>
              <a:gdLst/>
              <a:ahLst/>
              <a:cxnLst/>
              <a:rect l="0" t="0" r="0" b="0"/>
              <a:pathLst>
                <a:path w="38410" h="378017">
                  <a:moveTo>
                    <a:pt x="8565" y="0"/>
                  </a:moveTo>
                  <a:lnTo>
                    <a:pt x="8565" y="21124"/>
                  </a:lnTo>
                  <a:lnTo>
                    <a:pt x="7460" y="30663"/>
                  </a:lnTo>
                  <a:lnTo>
                    <a:pt x="5618" y="40338"/>
                  </a:lnTo>
                  <a:lnTo>
                    <a:pt x="3284" y="50103"/>
                  </a:lnTo>
                  <a:lnTo>
                    <a:pt x="1729" y="64351"/>
                  </a:lnTo>
                  <a:lnTo>
                    <a:pt x="691" y="81587"/>
                  </a:lnTo>
                  <a:lnTo>
                    <a:pt x="0" y="100814"/>
                  </a:lnTo>
                  <a:lnTo>
                    <a:pt x="644" y="121370"/>
                  </a:lnTo>
                  <a:lnTo>
                    <a:pt x="2180" y="142811"/>
                  </a:lnTo>
                  <a:lnTo>
                    <a:pt x="4308" y="164842"/>
                  </a:lnTo>
                  <a:lnTo>
                    <a:pt x="6832" y="182845"/>
                  </a:lnTo>
                  <a:lnTo>
                    <a:pt x="9621" y="198163"/>
                  </a:lnTo>
                  <a:lnTo>
                    <a:pt x="12585" y="211691"/>
                  </a:lnTo>
                  <a:lnTo>
                    <a:pt x="14561" y="225131"/>
                  </a:lnTo>
                  <a:lnTo>
                    <a:pt x="15878" y="238512"/>
                  </a:lnTo>
                  <a:lnTo>
                    <a:pt x="16756" y="251854"/>
                  </a:lnTo>
                  <a:lnTo>
                    <a:pt x="18447" y="264065"/>
                  </a:lnTo>
                  <a:lnTo>
                    <a:pt x="20680" y="275521"/>
                  </a:lnTo>
                  <a:lnTo>
                    <a:pt x="23273" y="286475"/>
                  </a:lnTo>
                  <a:lnTo>
                    <a:pt x="26108" y="297093"/>
                  </a:lnTo>
                  <a:lnTo>
                    <a:pt x="32205" y="317733"/>
                  </a:lnTo>
                  <a:lnTo>
                    <a:pt x="34273" y="328985"/>
                  </a:lnTo>
                  <a:lnTo>
                    <a:pt x="35652" y="340908"/>
                  </a:lnTo>
                  <a:lnTo>
                    <a:pt x="38409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789608" y="2995664"/>
              <a:ext cx="149218" cy="8566"/>
            </a:xfrm>
            <a:custGeom>
              <a:avLst/>
              <a:gdLst/>
              <a:ahLst/>
              <a:cxnLst/>
              <a:rect l="0" t="0" r="0" b="0"/>
              <a:pathLst>
                <a:path w="149218" h="8566">
                  <a:moveTo>
                    <a:pt x="0" y="8565"/>
                  </a:moveTo>
                  <a:lnTo>
                    <a:pt x="15843" y="3284"/>
                  </a:lnTo>
                  <a:lnTo>
                    <a:pt x="24931" y="1729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8845" y="644"/>
                  </a:lnTo>
                  <a:lnTo>
                    <a:pt x="71284" y="2179"/>
                  </a:lnTo>
                  <a:lnTo>
                    <a:pt x="83998" y="4308"/>
                  </a:lnTo>
                  <a:lnTo>
                    <a:pt x="96895" y="5727"/>
                  </a:lnTo>
                  <a:lnTo>
                    <a:pt x="109914" y="6673"/>
                  </a:lnTo>
                  <a:lnTo>
                    <a:pt x="149217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384691" y="3859738"/>
            <a:ext cx="2863012" cy="537182"/>
            <a:chOff x="1384691" y="3859738"/>
            <a:chExt cx="2863012" cy="537182"/>
          </a:xfrm>
        </p:grpSpPr>
        <p:sp>
          <p:nvSpPr>
            <p:cNvPr id="86" name="Freeform 85"/>
            <p:cNvSpPr/>
            <p:nvPr/>
          </p:nvSpPr>
          <p:spPr>
            <a:xfrm>
              <a:off x="1384691" y="3879634"/>
              <a:ext cx="217484" cy="417808"/>
            </a:xfrm>
            <a:custGeom>
              <a:avLst/>
              <a:gdLst/>
              <a:ahLst/>
              <a:cxnLst/>
              <a:rect l="0" t="0" r="0" b="0"/>
              <a:pathLst>
                <a:path w="217484" h="417808">
                  <a:moveTo>
                    <a:pt x="37841" y="0"/>
                  </a:moveTo>
                  <a:lnTo>
                    <a:pt x="32560" y="21124"/>
                  </a:lnTo>
                  <a:lnTo>
                    <a:pt x="27020" y="46232"/>
                  </a:lnTo>
                  <a:lnTo>
                    <a:pt x="23995" y="60665"/>
                  </a:lnTo>
                  <a:lnTo>
                    <a:pt x="17687" y="94386"/>
                  </a:lnTo>
                  <a:lnTo>
                    <a:pt x="4631" y="170071"/>
                  </a:lnTo>
                  <a:lnTo>
                    <a:pt x="2437" y="187437"/>
                  </a:lnTo>
                  <a:lnTo>
                    <a:pt x="975" y="203435"/>
                  </a:lnTo>
                  <a:lnTo>
                    <a:pt x="0" y="218521"/>
                  </a:lnTo>
                  <a:lnTo>
                    <a:pt x="455" y="231895"/>
                  </a:lnTo>
                  <a:lnTo>
                    <a:pt x="1864" y="244127"/>
                  </a:lnTo>
                  <a:lnTo>
                    <a:pt x="3909" y="255597"/>
                  </a:lnTo>
                  <a:lnTo>
                    <a:pt x="7482" y="268770"/>
                  </a:lnTo>
                  <a:lnTo>
                    <a:pt x="12075" y="283080"/>
                  </a:lnTo>
                  <a:lnTo>
                    <a:pt x="17348" y="298145"/>
                  </a:lnTo>
                  <a:lnTo>
                    <a:pt x="24179" y="311505"/>
                  </a:lnTo>
                  <a:lnTo>
                    <a:pt x="32049" y="323728"/>
                  </a:lnTo>
                  <a:lnTo>
                    <a:pt x="40612" y="335192"/>
                  </a:lnTo>
                  <a:lnTo>
                    <a:pt x="51846" y="343940"/>
                  </a:lnTo>
                  <a:lnTo>
                    <a:pt x="64863" y="350877"/>
                  </a:lnTo>
                  <a:lnTo>
                    <a:pt x="79067" y="356608"/>
                  </a:lnTo>
                  <a:lnTo>
                    <a:pt x="92958" y="359322"/>
                  </a:lnTo>
                  <a:lnTo>
                    <a:pt x="106640" y="360027"/>
                  </a:lnTo>
                  <a:lnTo>
                    <a:pt x="120182" y="359391"/>
                  </a:lnTo>
                  <a:lnTo>
                    <a:pt x="133632" y="357862"/>
                  </a:lnTo>
                  <a:lnTo>
                    <a:pt x="147019" y="355738"/>
                  </a:lnTo>
                  <a:lnTo>
                    <a:pt x="160365" y="353216"/>
                  </a:lnTo>
                  <a:lnTo>
                    <a:pt x="171473" y="349324"/>
                  </a:lnTo>
                  <a:lnTo>
                    <a:pt x="181089" y="344519"/>
                  </a:lnTo>
                  <a:lnTo>
                    <a:pt x="189711" y="339105"/>
                  </a:lnTo>
                  <a:lnTo>
                    <a:pt x="197669" y="332180"/>
                  </a:lnTo>
                  <a:lnTo>
                    <a:pt x="205185" y="324247"/>
                  </a:lnTo>
                  <a:lnTo>
                    <a:pt x="212406" y="315642"/>
                  </a:lnTo>
                  <a:lnTo>
                    <a:pt x="216115" y="306590"/>
                  </a:lnTo>
                  <a:lnTo>
                    <a:pt x="217483" y="297239"/>
                  </a:lnTo>
                  <a:lnTo>
                    <a:pt x="217289" y="287689"/>
                  </a:lnTo>
                  <a:lnTo>
                    <a:pt x="212738" y="280218"/>
                  </a:lnTo>
                  <a:lnTo>
                    <a:pt x="205283" y="274131"/>
                  </a:lnTo>
                  <a:lnTo>
                    <a:pt x="195892" y="268968"/>
                  </a:lnTo>
                  <a:lnTo>
                    <a:pt x="186316" y="267737"/>
                  </a:lnTo>
                  <a:lnTo>
                    <a:pt x="176615" y="269127"/>
                  </a:lnTo>
                  <a:lnTo>
                    <a:pt x="166832" y="272264"/>
                  </a:lnTo>
                  <a:lnTo>
                    <a:pt x="158100" y="276566"/>
                  </a:lnTo>
                  <a:lnTo>
                    <a:pt x="150068" y="281644"/>
                  </a:lnTo>
                  <a:lnTo>
                    <a:pt x="142502" y="287241"/>
                  </a:lnTo>
                  <a:lnTo>
                    <a:pt x="135248" y="295393"/>
                  </a:lnTo>
                  <a:lnTo>
                    <a:pt x="128201" y="305249"/>
                  </a:lnTo>
                  <a:lnTo>
                    <a:pt x="121293" y="316241"/>
                  </a:lnTo>
                  <a:lnTo>
                    <a:pt x="116687" y="327990"/>
                  </a:lnTo>
                  <a:lnTo>
                    <a:pt x="113617" y="340244"/>
                  </a:lnTo>
                  <a:lnTo>
                    <a:pt x="111570" y="352835"/>
                  </a:lnTo>
                  <a:lnTo>
                    <a:pt x="112416" y="364544"/>
                  </a:lnTo>
                  <a:lnTo>
                    <a:pt x="115190" y="375667"/>
                  </a:lnTo>
                  <a:lnTo>
                    <a:pt x="127371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767716" y="3859738"/>
              <a:ext cx="132311" cy="417808"/>
            </a:xfrm>
            <a:custGeom>
              <a:avLst/>
              <a:gdLst/>
              <a:ahLst/>
              <a:cxnLst/>
              <a:rect l="0" t="0" r="0" b="0"/>
              <a:pathLst>
                <a:path w="132311" h="417808">
                  <a:moveTo>
                    <a:pt x="82571" y="0"/>
                  </a:moveTo>
                  <a:lnTo>
                    <a:pt x="66728" y="15843"/>
                  </a:lnTo>
                  <a:lnTo>
                    <a:pt x="58745" y="24931"/>
                  </a:lnTo>
                  <a:lnTo>
                    <a:pt x="50107" y="35411"/>
                  </a:lnTo>
                  <a:lnTo>
                    <a:pt x="41033" y="46819"/>
                  </a:lnTo>
                  <a:lnTo>
                    <a:pt x="32773" y="59951"/>
                  </a:lnTo>
                  <a:lnTo>
                    <a:pt x="25055" y="74232"/>
                  </a:lnTo>
                  <a:lnTo>
                    <a:pt x="17700" y="89279"/>
                  </a:lnTo>
                  <a:lnTo>
                    <a:pt x="11691" y="102627"/>
                  </a:lnTo>
                  <a:lnTo>
                    <a:pt x="6579" y="114841"/>
                  </a:lnTo>
                  <a:lnTo>
                    <a:pt x="2067" y="126300"/>
                  </a:lnTo>
                  <a:lnTo>
                    <a:pt x="163" y="138360"/>
                  </a:lnTo>
                  <a:lnTo>
                    <a:pt x="0" y="150821"/>
                  </a:lnTo>
                  <a:lnTo>
                    <a:pt x="996" y="163550"/>
                  </a:lnTo>
                  <a:lnTo>
                    <a:pt x="2765" y="175352"/>
                  </a:lnTo>
                  <a:lnTo>
                    <a:pt x="5050" y="186536"/>
                  </a:lnTo>
                  <a:lnTo>
                    <a:pt x="16659" y="233592"/>
                  </a:lnTo>
                  <a:lnTo>
                    <a:pt x="20945" y="245258"/>
                  </a:lnTo>
                  <a:lnTo>
                    <a:pt x="26013" y="256352"/>
                  </a:lnTo>
                  <a:lnTo>
                    <a:pt x="31602" y="267063"/>
                  </a:lnTo>
                  <a:lnTo>
                    <a:pt x="37538" y="277520"/>
                  </a:lnTo>
                  <a:lnTo>
                    <a:pt x="43707" y="287807"/>
                  </a:lnTo>
                  <a:lnTo>
                    <a:pt x="56455" y="308080"/>
                  </a:lnTo>
                  <a:lnTo>
                    <a:pt x="69490" y="328143"/>
                  </a:lnTo>
                  <a:lnTo>
                    <a:pt x="74956" y="338135"/>
                  </a:lnTo>
                  <a:lnTo>
                    <a:pt x="79705" y="348113"/>
                  </a:lnTo>
                  <a:lnTo>
                    <a:pt x="83976" y="358081"/>
                  </a:lnTo>
                  <a:lnTo>
                    <a:pt x="89034" y="366936"/>
                  </a:lnTo>
                  <a:lnTo>
                    <a:pt x="94617" y="375051"/>
                  </a:lnTo>
                  <a:lnTo>
                    <a:pt x="100549" y="382671"/>
                  </a:lnTo>
                  <a:lnTo>
                    <a:pt x="106715" y="389962"/>
                  </a:lnTo>
                  <a:lnTo>
                    <a:pt x="113036" y="397033"/>
                  </a:lnTo>
                  <a:lnTo>
                    <a:pt x="132310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015501" y="3999007"/>
              <a:ext cx="163072" cy="229508"/>
            </a:xfrm>
            <a:custGeom>
              <a:avLst/>
              <a:gdLst/>
              <a:ahLst/>
              <a:cxnLst/>
              <a:rect l="0" t="0" r="0" b="0"/>
              <a:pathLst>
                <a:path w="163072" h="229508">
                  <a:moveTo>
                    <a:pt x="13846" y="0"/>
                  </a:moveTo>
                  <a:lnTo>
                    <a:pt x="0" y="41538"/>
                  </a:lnTo>
                  <a:lnTo>
                    <a:pt x="194" y="49798"/>
                  </a:lnTo>
                  <a:lnTo>
                    <a:pt x="2534" y="57516"/>
                  </a:lnTo>
                  <a:lnTo>
                    <a:pt x="6305" y="64872"/>
                  </a:lnTo>
                  <a:lnTo>
                    <a:pt x="12134" y="70881"/>
                  </a:lnTo>
                  <a:lnTo>
                    <a:pt x="19337" y="75992"/>
                  </a:lnTo>
                  <a:lnTo>
                    <a:pt x="27454" y="80505"/>
                  </a:lnTo>
                  <a:lnTo>
                    <a:pt x="48263" y="91414"/>
                  </a:lnTo>
                  <a:lnTo>
                    <a:pt x="60002" y="97418"/>
                  </a:lnTo>
                  <a:lnTo>
                    <a:pt x="72250" y="104737"/>
                  </a:lnTo>
                  <a:lnTo>
                    <a:pt x="84836" y="112932"/>
                  </a:lnTo>
                  <a:lnTo>
                    <a:pt x="97648" y="121711"/>
                  </a:lnTo>
                  <a:lnTo>
                    <a:pt x="109505" y="130880"/>
                  </a:lnTo>
                  <a:lnTo>
                    <a:pt x="120725" y="140308"/>
                  </a:lnTo>
                  <a:lnTo>
                    <a:pt x="131522" y="149910"/>
                  </a:lnTo>
                  <a:lnTo>
                    <a:pt x="140930" y="159627"/>
                  </a:lnTo>
                  <a:lnTo>
                    <a:pt x="149413" y="169421"/>
                  </a:lnTo>
                  <a:lnTo>
                    <a:pt x="157279" y="179266"/>
                  </a:lnTo>
                  <a:lnTo>
                    <a:pt x="161417" y="189145"/>
                  </a:lnTo>
                  <a:lnTo>
                    <a:pt x="163071" y="199047"/>
                  </a:lnTo>
                  <a:lnTo>
                    <a:pt x="163068" y="208965"/>
                  </a:lnTo>
                  <a:lnTo>
                    <a:pt x="158645" y="216682"/>
                  </a:lnTo>
                  <a:lnTo>
                    <a:pt x="151275" y="222932"/>
                  </a:lnTo>
                  <a:lnTo>
                    <a:pt x="141941" y="228203"/>
                  </a:lnTo>
                  <a:lnTo>
                    <a:pt x="131296" y="229507"/>
                  </a:lnTo>
                  <a:lnTo>
                    <a:pt x="119779" y="228166"/>
                  </a:lnTo>
                  <a:lnTo>
                    <a:pt x="73532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059190" y="3999007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9948"/>
                  </a:moveTo>
                  <a:lnTo>
                    <a:pt x="15843" y="4667"/>
                  </a:lnTo>
                  <a:lnTo>
                    <a:pt x="27142" y="3111"/>
                  </a:lnTo>
                  <a:lnTo>
                    <a:pt x="41306" y="2074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347676" y="4038799"/>
              <a:ext cx="139270" cy="9948"/>
            </a:xfrm>
            <a:custGeom>
              <a:avLst/>
              <a:gdLst/>
              <a:ahLst/>
              <a:cxnLst/>
              <a:rect l="0" t="0" r="0" b="0"/>
              <a:pathLst>
                <a:path w="139270" h="9948">
                  <a:moveTo>
                    <a:pt x="0" y="9947"/>
                  </a:moveTo>
                  <a:lnTo>
                    <a:pt x="26404" y="4666"/>
                  </a:lnTo>
                  <a:lnTo>
                    <a:pt x="38604" y="3111"/>
                  </a:lnTo>
                  <a:lnTo>
                    <a:pt x="51158" y="2074"/>
                  </a:lnTo>
                  <a:lnTo>
                    <a:pt x="63948" y="1382"/>
                  </a:lnTo>
                  <a:lnTo>
                    <a:pt x="89950" y="614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596370" y="4004146"/>
              <a:ext cx="268591" cy="213714"/>
            </a:xfrm>
            <a:custGeom>
              <a:avLst/>
              <a:gdLst/>
              <a:ahLst/>
              <a:cxnLst/>
              <a:rect l="0" t="0" r="0" b="0"/>
              <a:pathLst>
                <a:path w="268591" h="213714">
                  <a:moveTo>
                    <a:pt x="0" y="14757"/>
                  </a:moveTo>
                  <a:lnTo>
                    <a:pt x="15843" y="9476"/>
                  </a:lnTo>
                  <a:lnTo>
                    <a:pt x="24931" y="6815"/>
                  </a:lnTo>
                  <a:lnTo>
                    <a:pt x="46819" y="911"/>
                  </a:lnTo>
                  <a:lnTo>
                    <a:pt x="57740" y="0"/>
                  </a:lnTo>
                  <a:lnTo>
                    <a:pt x="68337" y="497"/>
                  </a:lnTo>
                  <a:lnTo>
                    <a:pt x="78717" y="1935"/>
                  </a:lnTo>
                  <a:lnTo>
                    <a:pt x="88953" y="3998"/>
                  </a:lnTo>
                  <a:lnTo>
                    <a:pt x="99094" y="6479"/>
                  </a:lnTo>
                  <a:lnTo>
                    <a:pt x="109170" y="9239"/>
                  </a:lnTo>
                  <a:lnTo>
                    <a:pt x="118098" y="13289"/>
                  </a:lnTo>
                  <a:lnTo>
                    <a:pt x="126260" y="18199"/>
                  </a:lnTo>
                  <a:lnTo>
                    <a:pt x="133912" y="23684"/>
                  </a:lnTo>
                  <a:lnTo>
                    <a:pt x="140119" y="30656"/>
                  </a:lnTo>
                  <a:lnTo>
                    <a:pt x="145362" y="38620"/>
                  </a:lnTo>
                  <a:lnTo>
                    <a:pt x="149963" y="47245"/>
                  </a:lnTo>
                  <a:lnTo>
                    <a:pt x="150820" y="56311"/>
                  </a:lnTo>
                  <a:lnTo>
                    <a:pt x="149180" y="65671"/>
                  </a:lnTo>
                  <a:lnTo>
                    <a:pt x="145877" y="75227"/>
                  </a:lnTo>
                  <a:lnTo>
                    <a:pt x="141464" y="84914"/>
                  </a:lnTo>
                  <a:lnTo>
                    <a:pt x="136311" y="94687"/>
                  </a:lnTo>
                  <a:lnTo>
                    <a:pt x="130665" y="104519"/>
                  </a:lnTo>
                  <a:lnTo>
                    <a:pt x="124691" y="114390"/>
                  </a:lnTo>
                  <a:lnTo>
                    <a:pt x="112157" y="134199"/>
                  </a:lnTo>
                  <a:lnTo>
                    <a:pt x="105720" y="143019"/>
                  </a:lnTo>
                  <a:lnTo>
                    <a:pt x="99218" y="151109"/>
                  </a:lnTo>
                  <a:lnTo>
                    <a:pt x="92673" y="158713"/>
                  </a:lnTo>
                  <a:lnTo>
                    <a:pt x="87204" y="167099"/>
                  </a:lnTo>
                  <a:lnTo>
                    <a:pt x="82453" y="176005"/>
                  </a:lnTo>
                  <a:lnTo>
                    <a:pt x="78180" y="185258"/>
                  </a:lnTo>
                  <a:lnTo>
                    <a:pt x="78648" y="192532"/>
                  </a:lnTo>
                  <a:lnTo>
                    <a:pt x="82275" y="198487"/>
                  </a:lnTo>
                  <a:lnTo>
                    <a:pt x="88010" y="203563"/>
                  </a:lnTo>
                  <a:lnTo>
                    <a:pt x="95148" y="205841"/>
                  </a:lnTo>
                  <a:lnTo>
                    <a:pt x="103223" y="206254"/>
                  </a:lnTo>
                  <a:lnTo>
                    <a:pt x="111923" y="205424"/>
                  </a:lnTo>
                  <a:lnTo>
                    <a:pt x="122144" y="204871"/>
                  </a:lnTo>
                  <a:lnTo>
                    <a:pt x="145290" y="204257"/>
                  </a:lnTo>
                  <a:lnTo>
                    <a:pt x="157652" y="205198"/>
                  </a:lnTo>
                  <a:lnTo>
                    <a:pt x="170315" y="206931"/>
                  </a:lnTo>
                  <a:lnTo>
                    <a:pt x="183178" y="209192"/>
                  </a:lnTo>
                  <a:lnTo>
                    <a:pt x="196174" y="210699"/>
                  </a:lnTo>
                  <a:lnTo>
                    <a:pt x="209260" y="211703"/>
                  </a:lnTo>
                  <a:lnTo>
                    <a:pt x="268590" y="2137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626214" y="4089920"/>
              <a:ext cx="179061" cy="8566"/>
            </a:xfrm>
            <a:custGeom>
              <a:avLst/>
              <a:gdLst/>
              <a:ahLst/>
              <a:cxnLst/>
              <a:rect l="0" t="0" r="0" b="0"/>
              <a:pathLst>
                <a:path w="179061" h="8566">
                  <a:moveTo>
                    <a:pt x="0" y="8565"/>
                  </a:moveTo>
                  <a:lnTo>
                    <a:pt x="15842" y="3284"/>
                  </a:lnTo>
                  <a:lnTo>
                    <a:pt x="24931" y="1729"/>
                  </a:lnTo>
                  <a:lnTo>
                    <a:pt x="35410" y="691"/>
                  </a:lnTo>
                  <a:lnTo>
                    <a:pt x="46818" y="0"/>
                  </a:lnTo>
                  <a:lnTo>
                    <a:pt x="59950" y="645"/>
                  </a:lnTo>
                  <a:lnTo>
                    <a:pt x="74231" y="2179"/>
                  </a:lnTo>
                  <a:lnTo>
                    <a:pt x="89278" y="4308"/>
                  </a:lnTo>
                  <a:lnTo>
                    <a:pt x="103731" y="5727"/>
                  </a:lnTo>
                  <a:lnTo>
                    <a:pt x="117788" y="6673"/>
                  </a:lnTo>
                  <a:lnTo>
                    <a:pt x="179060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954490" y="3869686"/>
              <a:ext cx="137213" cy="527234"/>
            </a:xfrm>
            <a:custGeom>
              <a:avLst/>
              <a:gdLst/>
              <a:ahLst/>
              <a:cxnLst/>
              <a:rect l="0" t="0" r="0" b="0"/>
              <a:pathLst>
                <a:path w="137213" h="527234">
                  <a:moveTo>
                    <a:pt x="0" y="0"/>
                  </a:moveTo>
                  <a:lnTo>
                    <a:pt x="10562" y="26405"/>
                  </a:lnTo>
                  <a:lnTo>
                    <a:pt x="18095" y="39709"/>
                  </a:lnTo>
                  <a:lnTo>
                    <a:pt x="27538" y="54106"/>
                  </a:lnTo>
                  <a:lnTo>
                    <a:pt x="38254" y="69230"/>
                  </a:lnTo>
                  <a:lnTo>
                    <a:pt x="47609" y="84839"/>
                  </a:lnTo>
                  <a:lnTo>
                    <a:pt x="56057" y="100772"/>
                  </a:lnTo>
                  <a:lnTo>
                    <a:pt x="63899" y="116920"/>
                  </a:lnTo>
                  <a:lnTo>
                    <a:pt x="72443" y="133213"/>
                  </a:lnTo>
                  <a:lnTo>
                    <a:pt x="90778" y="166052"/>
                  </a:lnTo>
                  <a:lnTo>
                    <a:pt x="98100" y="181441"/>
                  </a:lnTo>
                  <a:lnTo>
                    <a:pt x="104086" y="196122"/>
                  </a:lnTo>
                  <a:lnTo>
                    <a:pt x="109182" y="210330"/>
                  </a:lnTo>
                  <a:lnTo>
                    <a:pt x="113684" y="225329"/>
                  </a:lnTo>
                  <a:lnTo>
                    <a:pt x="117792" y="240855"/>
                  </a:lnTo>
                  <a:lnTo>
                    <a:pt x="125303" y="272843"/>
                  </a:lnTo>
                  <a:lnTo>
                    <a:pt x="132325" y="305482"/>
                  </a:lnTo>
                  <a:lnTo>
                    <a:pt x="134640" y="321923"/>
                  </a:lnTo>
                  <a:lnTo>
                    <a:pt x="136183" y="338410"/>
                  </a:lnTo>
                  <a:lnTo>
                    <a:pt x="137212" y="354928"/>
                  </a:lnTo>
                  <a:lnTo>
                    <a:pt x="135687" y="370361"/>
                  </a:lnTo>
                  <a:lnTo>
                    <a:pt x="132460" y="385071"/>
                  </a:lnTo>
                  <a:lnTo>
                    <a:pt x="120304" y="423950"/>
                  </a:lnTo>
                  <a:lnTo>
                    <a:pt x="116678" y="435166"/>
                  </a:lnTo>
                  <a:lnTo>
                    <a:pt x="110944" y="445959"/>
                  </a:lnTo>
                  <a:lnTo>
                    <a:pt x="103807" y="456471"/>
                  </a:lnTo>
                  <a:lnTo>
                    <a:pt x="95732" y="466795"/>
                  </a:lnTo>
                  <a:lnTo>
                    <a:pt x="88138" y="475887"/>
                  </a:lnTo>
                  <a:lnTo>
                    <a:pt x="80865" y="484160"/>
                  </a:lnTo>
                  <a:lnTo>
                    <a:pt x="49739" y="5272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313993" y="3959216"/>
              <a:ext cx="38409" cy="278539"/>
            </a:xfrm>
            <a:custGeom>
              <a:avLst/>
              <a:gdLst/>
              <a:ahLst/>
              <a:cxnLst/>
              <a:rect l="0" t="0" r="0" b="0"/>
              <a:pathLst>
                <a:path w="38409" h="278539">
                  <a:moveTo>
                    <a:pt x="8565" y="0"/>
                  </a:moveTo>
                  <a:lnTo>
                    <a:pt x="3284" y="21124"/>
                  </a:lnTo>
                  <a:lnTo>
                    <a:pt x="1729" y="31768"/>
                  </a:lnTo>
                  <a:lnTo>
                    <a:pt x="692" y="43285"/>
                  </a:lnTo>
                  <a:lnTo>
                    <a:pt x="0" y="55384"/>
                  </a:lnTo>
                  <a:lnTo>
                    <a:pt x="644" y="66766"/>
                  </a:lnTo>
                  <a:lnTo>
                    <a:pt x="2180" y="77670"/>
                  </a:lnTo>
                  <a:lnTo>
                    <a:pt x="4308" y="88255"/>
                  </a:lnTo>
                  <a:lnTo>
                    <a:pt x="6832" y="98628"/>
                  </a:lnTo>
                  <a:lnTo>
                    <a:pt x="9621" y="108859"/>
                  </a:lnTo>
                  <a:lnTo>
                    <a:pt x="12585" y="118996"/>
                  </a:lnTo>
                  <a:lnTo>
                    <a:pt x="14561" y="130175"/>
                  </a:lnTo>
                  <a:lnTo>
                    <a:pt x="15878" y="142049"/>
                  </a:lnTo>
                  <a:lnTo>
                    <a:pt x="16757" y="154386"/>
                  </a:lnTo>
                  <a:lnTo>
                    <a:pt x="18447" y="165927"/>
                  </a:lnTo>
                  <a:lnTo>
                    <a:pt x="20680" y="176936"/>
                  </a:lnTo>
                  <a:lnTo>
                    <a:pt x="23273" y="187592"/>
                  </a:lnTo>
                  <a:lnTo>
                    <a:pt x="26108" y="202433"/>
                  </a:lnTo>
                  <a:lnTo>
                    <a:pt x="38408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282767" y="4148224"/>
              <a:ext cx="218852" cy="1"/>
            </a:xfrm>
            <a:custGeom>
              <a:avLst/>
              <a:gdLst/>
              <a:ahLst/>
              <a:cxnLst/>
              <a:rect l="0" t="0" r="0" b="0"/>
              <a:pathLst>
                <a:path w="218852" h="1">
                  <a:moveTo>
                    <a:pt x="0" y="0"/>
                  </a:moveTo>
                  <a:lnTo>
                    <a:pt x="2188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645577" y="3989060"/>
              <a:ext cx="194267" cy="339743"/>
            </a:xfrm>
            <a:custGeom>
              <a:avLst/>
              <a:gdLst/>
              <a:ahLst/>
              <a:cxnLst/>
              <a:rect l="0" t="0" r="0" b="0"/>
              <a:pathLst>
                <a:path w="194267" h="339743">
                  <a:moveTo>
                    <a:pt x="45049" y="0"/>
                  </a:moveTo>
                  <a:lnTo>
                    <a:pt x="66173" y="5281"/>
                  </a:lnTo>
                  <a:lnTo>
                    <a:pt x="75711" y="9047"/>
                  </a:lnTo>
                  <a:lnTo>
                    <a:pt x="85386" y="13768"/>
                  </a:lnTo>
                  <a:lnTo>
                    <a:pt x="95152" y="19127"/>
                  </a:lnTo>
                  <a:lnTo>
                    <a:pt x="104978" y="24910"/>
                  </a:lnTo>
                  <a:lnTo>
                    <a:pt x="124739" y="37230"/>
                  </a:lnTo>
                  <a:lnTo>
                    <a:pt x="133546" y="43610"/>
                  </a:lnTo>
                  <a:lnTo>
                    <a:pt x="141627" y="50074"/>
                  </a:lnTo>
                  <a:lnTo>
                    <a:pt x="149226" y="56594"/>
                  </a:lnTo>
                  <a:lnTo>
                    <a:pt x="156502" y="64257"/>
                  </a:lnTo>
                  <a:lnTo>
                    <a:pt x="163563" y="72681"/>
                  </a:lnTo>
                  <a:lnTo>
                    <a:pt x="170481" y="81613"/>
                  </a:lnTo>
                  <a:lnTo>
                    <a:pt x="176199" y="90884"/>
                  </a:lnTo>
                  <a:lnTo>
                    <a:pt x="181116" y="100380"/>
                  </a:lnTo>
                  <a:lnTo>
                    <a:pt x="185500" y="110027"/>
                  </a:lnTo>
                  <a:lnTo>
                    <a:pt x="188421" y="124195"/>
                  </a:lnTo>
                  <a:lnTo>
                    <a:pt x="190370" y="141378"/>
                  </a:lnTo>
                  <a:lnTo>
                    <a:pt x="191669" y="160571"/>
                  </a:lnTo>
                  <a:lnTo>
                    <a:pt x="190324" y="179997"/>
                  </a:lnTo>
                  <a:lnTo>
                    <a:pt x="187216" y="199580"/>
                  </a:lnTo>
                  <a:lnTo>
                    <a:pt x="182934" y="219268"/>
                  </a:lnTo>
                  <a:lnTo>
                    <a:pt x="177869" y="235708"/>
                  </a:lnTo>
                  <a:lnTo>
                    <a:pt x="172281" y="249985"/>
                  </a:lnTo>
                  <a:lnTo>
                    <a:pt x="166346" y="262818"/>
                  </a:lnTo>
                  <a:lnTo>
                    <a:pt x="160178" y="274690"/>
                  </a:lnTo>
                  <a:lnTo>
                    <a:pt x="153856" y="285920"/>
                  </a:lnTo>
                  <a:lnTo>
                    <a:pt x="147431" y="296723"/>
                  </a:lnTo>
                  <a:lnTo>
                    <a:pt x="137620" y="306135"/>
                  </a:lnTo>
                  <a:lnTo>
                    <a:pt x="125554" y="314621"/>
                  </a:lnTo>
                  <a:lnTo>
                    <a:pt x="111982" y="322489"/>
                  </a:lnTo>
                  <a:lnTo>
                    <a:pt x="98514" y="328839"/>
                  </a:lnTo>
                  <a:lnTo>
                    <a:pt x="85113" y="334178"/>
                  </a:lnTo>
                  <a:lnTo>
                    <a:pt x="71759" y="338843"/>
                  </a:lnTo>
                  <a:lnTo>
                    <a:pt x="59540" y="339742"/>
                  </a:lnTo>
                  <a:lnTo>
                    <a:pt x="48078" y="338131"/>
                  </a:lnTo>
                  <a:lnTo>
                    <a:pt x="37121" y="334846"/>
                  </a:lnTo>
                  <a:lnTo>
                    <a:pt x="27605" y="329340"/>
                  </a:lnTo>
                  <a:lnTo>
                    <a:pt x="19051" y="322354"/>
                  </a:lnTo>
                  <a:lnTo>
                    <a:pt x="11137" y="314380"/>
                  </a:lnTo>
                  <a:lnTo>
                    <a:pt x="5862" y="303538"/>
                  </a:lnTo>
                  <a:lnTo>
                    <a:pt x="2344" y="290783"/>
                  </a:lnTo>
                  <a:lnTo>
                    <a:pt x="0" y="276754"/>
                  </a:lnTo>
                  <a:lnTo>
                    <a:pt x="1753" y="266295"/>
                  </a:lnTo>
                  <a:lnTo>
                    <a:pt x="6237" y="258217"/>
                  </a:lnTo>
                  <a:lnTo>
                    <a:pt x="12542" y="251727"/>
                  </a:lnTo>
                  <a:lnTo>
                    <a:pt x="20062" y="246295"/>
                  </a:lnTo>
                  <a:lnTo>
                    <a:pt x="28391" y="241568"/>
                  </a:lnTo>
                  <a:lnTo>
                    <a:pt x="37260" y="237312"/>
                  </a:lnTo>
                  <a:lnTo>
                    <a:pt x="46488" y="236685"/>
                  </a:lnTo>
                  <a:lnTo>
                    <a:pt x="55956" y="238477"/>
                  </a:lnTo>
                  <a:lnTo>
                    <a:pt x="65584" y="241883"/>
                  </a:lnTo>
                  <a:lnTo>
                    <a:pt x="76424" y="246364"/>
                  </a:lnTo>
                  <a:lnTo>
                    <a:pt x="88072" y="251562"/>
                  </a:lnTo>
                  <a:lnTo>
                    <a:pt x="100259" y="257238"/>
                  </a:lnTo>
                  <a:lnTo>
                    <a:pt x="110594" y="263232"/>
                  </a:lnTo>
                  <a:lnTo>
                    <a:pt x="119694" y="269439"/>
                  </a:lnTo>
                  <a:lnTo>
                    <a:pt x="127972" y="275788"/>
                  </a:lnTo>
                  <a:lnTo>
                    <a:pt x="136806" y="283336"/>
                  </a:lnTo>
                  <a:lnTo>
                    <a:pt x="146012" y="291684"/>
                  </a:lnTo>
                  <a:lnTo>
                    <a:pt x="163977" y="308697"/>
                  </a:lnTo>
                  <a:lnTo>
                    <a:pt x="194266" y="338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979112" y="4118912"/>
              <a:ext cx="268591" cy="228269"/>
            </a:xfrm>
            <a:custGeom>
              <a:avLst/>
              <a:gdLst/>
              <a:ahLst/>
              <a:cxnLst/>
              <a:rect l="0" t="0" r="0" b="0"/>
              <a:pathLst>
                <a:path w="268591" h="228269">
                  <a:moveTo>
                    <a:pt x="0" y="19364"/>
                  </a:moveTo>
                  <a:lnTo>
                    <a:pt x="41538" y="5518"/>
                  </a:lnTo>
                  <a:lnTo>
                    <a:pt x="52008" y="3502"/>
                  </a:lnTo>
                  <a:lnTo>
                    <a:pt x="63411" y="2157"/>
                  </a:lnTo>
                  <a:lnTo>
                    <a:pt x="75433" y="1261"/>
                  </a:lnTo>
                  <a:lnTo>
                    <a:pt x="87869" y="664"/>
                  </a:lnTo>
                  <a:lnTo>
                    <a:pt x="113477" y="0"/>
                  </a:lnTo>
                  <a:lnTo>
                    <a:pt x="123179" y="4244"/>
                  </a:lnTo>
                  <a:lnTo>
                    <a:pt x="130753" y="11495"/>
                  </a:lnTo>
                  <a:lnTo>
                    <a:pt x="136908" y="20750"/>
                  </a:lnTo>
                  <a:lnTo>
                    <a:pt x="139905" y="31341"/>
                  </a:lnTo>
                  <a:lnTo>
                    <a:pt x="140798" y="42823"/>
                  </a:lnTo>
                  <a:lnTo>
                    <a:pt x="140288" y="54899"/>
                  </a:lnTo>
                  <a:lnTo>
                    <a:pt x="137738" y="66266"/>
                  </a:lnTo>
                  <a:lnTo>
                    <a:pt x="133827" y="77159"/>
                  </a:lnTo>
                  <a:lnTo>
                    <a:pt x="123586" y="99211"/>
                  </a:lnTo>
                  <a:lnTo>
                    <a:pt x="111666" y="123749"/>
                  </a:lnTo>
                  <a:lnTo>
                    <a:pt x="105393" y="135377"/>
                  </a:lnTo>
                  <a:lnTo>
                    <a:pt x="99000" y="146445"/>
                  </a:lnTo>
                  <a:lnTo>
                    <a:pt x="92527" y="157140"/>
                  </a:lnTo>
                  <a:lnTo>
                    <a:pt x="86002" y="166480"/>
                  </a:lnTo>
                  <a:lnTo>
                    <a:pt x="79441" y="174917"/>
                  </a:lnTo>
                  <a:lnTo>
                    <a:pt x="72856" y="182753"/>
                  </a:lnTo>
                  <a:lnTo>
                    <a:pt x="67361" y="191293"/>
                  </a:lnTo>
                  <a:lnTo>
                    <a:pt x="62592" y="200302"/>
                  </a:lnTo>
                  <a:lnTo>
                    <a:pt x="58308" y="209624"/>
                  </a:lnTo>
                  <a:lnTo>
                    <a:pt x="59873" y="215838"/>
                  </a:lnTo>
                  <a:lnTo>
                    <a:pt x="65337" y="219982"/>
                  </a:lnTo>
                  <a:lnTo>
                    <a:pt x="73401" y="222744"/>
                  </a:lnTo>
                  <a:lnTo>
                    <a:pt x="83199" y="224585"/>
                  </a:lnTo>
                  <a:lnTo>
                    <a:pt x="94152" y="225813"/>
                  </a:lnTo>
                  <a:lnTo>
                    <a:pt x="105875" y="226631"/>
                  </a:lnTo>
                  <a:lnTo>
                    <a:pt x="118111" y="227176"/>
                  </a:lnTo>
                  <a:lnTo>
                    <a:pt x="143497" y="227783"/>
                  </a:lnTo>
                  <a:lnTo>
                    <a:pt x="268590" y="228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028851" y="4189245"/>
              <a:ext cx="159165" cy="28615"/>
            </a:xfrm>
            <a:custGeom>
              <a:avLst/>
              <a:gdLst/>
              <a:ahLst/>
              <a:cxnLst/>
              <a:rect l="0" t="0" r="0" b="0"/>
              <a:pathLst>
                <a:path w="159165" h="28615">
                  <a:moveTo>
                    <a:pt x="0" y="28614"/>
                  </a:moveTo>
                  <a:lnTo>
                    <a:pt x="10562" y="12771"/>
                  </a:lnTo>
                  <a:lnTo>
                    <a:pt x="18094" y="8104"/>
                  </a:lnTo>
                  <a:lnTo>
                    <a:pt x="27537" y="4993"/>
                  </a:lnTo>
                  <a:lnTo>
                    <a:pt x="38253" y="2919"/>
                  </a:lnTo>
                  <a:lnTo>
                    <a:pt x="53135" y="1536"/>
                  </a:lnTo>
                  <a:lnTo>
                    <a:pt x="70793" y="614"/>
                  </a:lnTo>
                  <a:lnTo>
                    <a:pt x="90302" y="0"/>
                  </a:lnTo>
                  <a:lnTo>
                    <a:pt x="106624" y="695"/>
                  </a:lnTo>
                  <a:lnTo>
                    <a:pt x="120822" y="2264"/>
                  </a:lnTo>
                  <a:lnTo>
                    <a:pt x="159164" y="8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496383" y="4267574"/>
            <a:ext cx="2532469" cy="1136964"/>
            <a:chOff x="1496383" y="4267574"/>
            <a:chExt cx="2532469" cy="1136964"/>
          </a:xfrm>
        </p:grpSpPr>
        <p:sp>
          <p:nvSpPr>
            <p:cNvPr id="100" name="Freeform 99"/>
            <p:cNvSpPr/>
            <p:nvPr/>
          </p:nvSpPr>
          <p:spPr>
            <a:xfrm>
              <a:off x="1496383" y="4309148"/>
              <a:ext cx="682181" cy="403956"/>
            </a:xfrm>
            <a:custGeom>
              <a:avLst/>
              <a:gdLst/>
              <a:ahLst/>
              <a:cxnLst/>
              <a:rect l="0" t="0" r="0" b="0"/>
              <a:pathLst>
                <a:path w="682181" h="403956">
                  <a:moveTo>
                    <a:pt x="5731" y="38032"/>
                  </a:moveTo>
                  <a:lnTo>
                    <a:pt x="5731" y="59156"/>
                  </a:lnTo>
                  <a:lnTo>
                    <a:pt x="4626" y="70905"/>
                  </a:lnTo>
                  <a:lnTo>
                    <a:pt x="2784" y="84264"/>
                  </a:lnTo>
                  <a:lnTo>
                    <a:pt x="451" y="98696"/>
                  </a:lnTo>
                  <a:lnTo>
                    <a:pt x="0" y="111634"/>
                  </a:lnTo>
                  <a:lnTo>
                    <a:pt x="805" y="123575"/>
                  </a:lnTo>
                  <a:lnTo>
                    <a:pt x="2447" y="134852"/>
                  </a:lnTo>
                  <a:lnTo>
                    <a:pt x="3542" y="147896"/>
                  </a:lnTo>
                  <a:lnTo>
                    <a:pt x="4272" y="162119"/>
                  </a:lnTo>
                  <a:lnTo>
                    <a:pt x="4758" y="177127"/>
                  </a:lnTo>
                  <a:lnTo>
                    <a:pt x="6188" y="190449"/>
                  </a:lnTo>
                  <a:lnTo>
                    <a:pt x="8246" y="202646"/>
                  </a:lnTo>
                  <a:lnTo>
                    <a:pt x="10724" y="214093"/>
                  </a:lnTo>
                  <a:lnTo>
                    <a:pt x="14586" y="223935"/>
                  </a:lnTo>
                  <a:lnTo>
                    <a:pt x="19372" y="232707"/>
                  </a:lnTo>
                  <a:lnTo>
                    <a:pt x="42936" y="267950"/>
                  </a:lnTo>
                  <a:lnTo>
                    <a:pt x="58742" y="290172"/>
                  </a:lnTo>
                  <a:lnTo>
                    <a:pt x="67599" y="302287"/>
                  </a:lnTo>
                  <a:lnTo>
                    <a:pt x="75715" y="312574"/>
                  </a:lnTo>
                  <a:lnTo>
                    <a:pt x="83335" y="321643"/>
                  </a:lnTo>
                  <a:lnTo>
                    <a:pt x="90627" y="329900"/>
                  </a:lnTo>
                  <a:lnTo>
                    <a:pt x="98803" y="337615"/>
                  </a:lnTo>
                  <a:lnTo>
                    <a:pt x="107570" y="344969"/>
                  </a:lnTo>
                  <a:lnTo>
                    <a:pt x="116731" y="352082"/>
                  </a:lnTo>
                  <a:lnTo>
                    <a:pt x="125049" y="359035"/>
                  </a:lnTo>
                  <a:lnTo>
                    <a:pt x="132805" y="365880"/>
                  </a:lnTo>
                  <a:lnTo>
                    <a:pt x="148422" y="378277"/>
                  </a:lnTo>
                  <a:lnTo>
                    <a:pt x="166417" y="387471"/>
                  </a:lnTo>
                  <a:lnTo>
                    <a:pt x="185467" y="395241"/>
                  </a:lnTo>
                  <a:lnTo>
                    <a:pt x="195190" y="398861"/>
                  </a:lnTo>
                  <a:lnTo>
                    <a:pt x="208303" y="401274"/>
                  </a:lnTo>
                  <a:lnTo>
                    <a:pt x="223677" y="402882"/>
                  </a:lnTo>
                  <a:lnTo>
                    <a:pt x="240559" y="403955"/>
                  </a:lnTo>
                  <a:lnTo>
                    <a:pt x="257339" y="403564"/>
                  </a:lnTo>
                  <a:lnTo>
                    <a:pt x="274053" y="402199"/>
                  </a:lnTo>
                  <a:lnTo>
                    <a:pt x="290722" y="400183"/>
                  </a:lnTo>
                  <a:lnTo>
                    <a:pt x="305151" y="397734"/>
                  </a:lnTo>
                  <a:lnTo>
                    <a:pt x="318086" y="394996"/>
                  </a:lnTo>
                  <a:lnTo>
                    <a:pt x="330025" y="392065"/>
                  </a:lnTo>
                  <a:lnTo>
                    <a:pt x="342406" y="386796"/>
                  </a:lnTo>
                  <a:lnTo>
                    <a:pt x="355081" y="379967"/>
                  </a:lnTo>
                  <a:lnTo>
                    <a:pt x="367952" y="372098"/>
                  </a:lnTo>
                  <a:lnTo>
                    <a:pt x="378744" y="364642"/>
                  </a:lnTo>
                  <a:lnTo>
                    <a:pt x="388149" y="357460"/>
                  </a:lnTo>
                  <a:lnTo>
                    <a:pt x="396629" y="350462"/>
                  </a:lnTo>
                  <a:lnTo>
                    <a:pt x="404493" y="342480"/>
                  </a:lnTo>
                  <a:lnTo>
                    <a:pt x="411947" y="333844"/>
                  </a:lnTo>
                  <a:lnTo>
                    <a:pt x="419127" y="324770"/>
                  </a:lnTo>
                  <a:lnTo>
                    <a:pt x="426124" y="315404"/>
                  </a:lnTo>
                  <a:lnTo>
                    <a:pt x="439793" y="296156"/>
                  </a:lnTo>
                  <a:lnTo>
                    <a:pt x="445428" y="286381"/>
                  </a:lnTo>
                  <a:lnTo>
                    <a:pt x="450290" y="276548"/>
                  </a:lnTo>
                  <a:lnTo>
                    <a:pt x="454636" y="266677"/>
                  </a:lnTo>
                  <a:lnTo>
                    <a:pt x="459745" y="256781"/>
                  </a:lnTo>
                  <a:lnTo>
                    <a:pt x="465361" y="246867"/>
                  </a:lnTo>
                  <a:lnTo>
                    <a:pt x="471315" y="236942"/>
                  </a:lnTo>
                  <a:lnTo>
                    <a:pt x="476390" y="227010"/>
                  </a:lnTo>
                  <a:lnTo>
                    <a:pt x="480879" y="217072"/>
                  </a:lnTo>
                  <a:lnTo>
                    <a:pt x="484977" y="207130"/>
                  </a:lnTo>
                  <a:lnTo>
                    <a:pt x="488814" y="197187"/>
                  </a:lnTo>
                  <a:lnTo>
                    <a:pt x="496025" y="177297"/>
                  </a:lnTo>
                  <a:lnTo>
                    <a:pt x="516344" y="117613"/>
                  </a:lnTo>
                  <a:lnTo>
                    <a:pt x="520778" y="106561"/>
                  </a:lnTo>
                  <a:lnTo>
                    <a:pt x="525946" y="94771"/>
                  </a:lnTo>
                  <a:lnTo>
                    <a:pt x="531601" y="82490"/>
                  </a:lnTo>
                  <a:lnTo>
                    <a:pt x="535371" y="69881"/>
                  </a:lnTo>
                  <a:lnTo>
                    <a:pt x="537885" y="57054"/>
                  </a:lnTo>
                  <a:lnTo>
                    <a:pt x="539560" y="44081"/>
                  </a:lnTo>
                  <a:lnTo>
                    <a:pt x="541783" y="32117"/>
                  </a:lnTo>
                  <a:lnTo>
                    <a:pt x="544370" y="20824"/>
                  </a:lnTo>
                  <a:lnTo>
                    <a:pt x="547200" y="9981"/>
                  </a:lnTo>
                  <a:lnTo>
                    <a:pt x="545770" y="3856"/>
                  </a:lnTo>
                  <a:lnTo>
                    <a:pt x="541501" y="879"/>
                  </a:lnTo>
                  <a:lnTo>
                    <a:pt x="535340" y="0"/>
                  </a:lnTo>
                  <a:lnTo>
                    <a:pt x="527916" y="1624"/>
                  </a:lnTo>
                  <a:lnTo>
                    <a:pt x="510825" y="9324"/>
                  </a:lnTo>
                  <a:lnTo>
                    <a:pt x="508257" y="11156"/>
                  </a:lnTo>
                  <a:lnTo>
                    <a:pt x="509861" y="11272"/>
                  </a:lnTo>
                  <a:lnTo>
                    <a:pt x="527961" y="6155"/>
                  </a:lnTo>
                  <a:lnTo>
                    <a:pt x="536260" y="3517"/>
                  </a:lnTo>
                  <a:lnTo>
                    <a:pt x="545109" y="3968"/>
                  </a:lnTo>
                  <a:lnTo>
                    <a:pt x="563784" y="10366"/>
                  </a:lnTo>
                  <a:lnTo>
                    <a:pt x="583137" y="17630"/>
                  </a:lnTo>
                  <a:lnTo>
                    <a:pt x="622580" y="31300"/>
                  </a:lnTo>
                  <a:lnTo>
                    <a:pt x="642428" y="40935"/>
                  </a:lnTo>
                  <a:lnTo>
                    <a:pt x="682180" y="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681174" y="4938315"/>
              <a:ext cx="172043" cy="351187"/>
            </a:xfrm>
            <a:custGeom>
              <a:avLst/>
              <a:gdLst/>
              <a:ahLst/>
              <a:cxnLst/>
              <a:rect l="0" t="0" r="0" b="0"/>
              <a:pathLst>
                <a:path w="172043" h="351187">
                  <a:moveTo>
                    <a:pt x="0" y="5732"/>
                  </a:moveTo>
                  <a:lnTo>
                    <a:pt x="21124" y="450"/>
                  </a:lnTo>
                  <a:lnTo>
                    <a:pt x="31768" y="0"/>
                  </a:lnTo>
                  <a:lnTo>
                    <a:pt x="43285" y="805"/>
                  </a:lnTo>
                  <a:lnTo>
                    <a:pt x="55384" y="2447"/>
                  </a:lnTo>
                  <a:lnTo>
                    <a:pt x="66766" y="6858"/>
                  </a:lnTo>
                  <a:lnTo>
                    <a:pt x="77670" y="13114"/>
                  </a:lnTo>
                  <a:lnTo>
                    <a:pt x="88255" y="20602"/>
                  </a:lnTo>
                  <a:lnTo>
                    <a:pt x="97523" y="28908"/>
                  </a:lnTo>
                  <a:lnTo>
                    <a:pt x="105912" y="37763"/>
                  </a:lnTo>
                  <a:lnTo>
                    <a:pt x="113715" y="46981"/>
                  </a:lnTo>
                  <a:lnTo>
                    <a:pt x="120023" y="57548"/>
                  </a:lnTo>
                  <a:lnTo>
                    <a:pt x="125333" y="69014"/>
                  </a:lnTo>
                  <a:lnTo>
                    <a:pt x="129978" y="81079"/>
                  </a:lnTo>
                  <a:lnTo>
                    <a:pt x="130865" y="92439"/>
                  </a:lnTo>
                  <a:lnTo>
                    <a:pt x="129245" y="103328"/>
                  </a:lnTo>
                  <a:lnTo>
                    <a:pt x="125955" y="113902"/>
                  </a:lnTo>
                  <a:lnTo>
                    <a:pt x="121551" y="123163"/>
                  </a:lnTo>
                  <a:lnTo>
                    <a:pt x="116404" y="131548"/>
                  </a:lnTo>
                  <a:lnTo>
                    <a:pt x="110762" y="139348"/>
                  </a:lnTo>
                  <a:lnTo>
                    <a:pt x="102579" y="145653"/>
                  </a:lnTo>
                  <a:lnTo>
                    <a:pt x="92703" y="150963"/>
                  </a:lnTo>
                  <a:lnTo>
                    <a:pt x="81698" y="155607"/>
                  </a:lnTo>
                  <a:lnTo>
                    <a:pt x="69940" y="158704"/>
                  </a:lnTo>
                  <a:lnTo>
                    <a:pt x="57680" y="160767"/>
                  </a:lnTo>
                  <a:lnTo>
                    <a:pt x="45085" y="162144"/>
                  </a:lnTo>
                  <a:lnTo>
                    <a:pt x="41110" y="163061"/>
                  </a:lnTo>
                  <a:lnTo>
                    <a:pt x="42881" y="163673"/>
                  </a:lnTo>
                  <a:lnTo>
                    <a:pt x="48483" y="164080"/>
                  </a:lnTo>
                  <a:lnTo>
                    <a:pt x="55534" y="166563"/>
                  </a:lnTo>
                  <a:lnTo>
                    <a:pt x="63550" y="170428"/>
                  </a:lnTo>
                  <a:lnTo>
                    <a:pt x="72210" y="175216"/>
                  </a:lnTo>
                  <a:lnTo>
                    <a:pt x="81300" y="180619"/>
                  </a:lnTo>
                  <a:lnTo>
                    <a:pt x="100241" y="192517"/>
                  </a:lnTo>
                  <a:lnTo>
                    <a:pt x="109935" y="199889"/>
                  </a:lnTo>
                  <a:lnTo>
                    <a:pt x="119713" y="208120"/>
                  </a:lnTo>
                  <a:lnTo>
                    <a:pt x="129548" y="216924"/>
                  </a:lnTo>
                  <a:lnTo>
                    <a:pt x="138315" y="226109"/>
                  </a:lnTo>
                  <a:lnTo>
                    <a:pt x="146370" y="235548"/>
                  </a:lnTo>
                  <a:lnTo>
                    <a:pt x="153951" y="245156"/>
                  </a:lnTo>
                  <a:lnTo>
                    <a:pt x="160110" y="254878"/>
                  </a:lnTo>
                  <a:lnTo>
                    <a:pt x="165322" y="264675"/>
                  </a:lnTo>
                  <a:lnTo>
                    <a:pt x="169901" y="274523"/>
                  </a:lnTo>
                  <a:lnTo>
                    <a:pt x="171849" y="284403"/>
                  </a:lnTo>
                  <a:lnTo>
                    <a:pt x="172042" y="294307"/>
                  </a:lnTo>
                  <a:lnTo>
                    <a:pt x="171066" y="304225"/>
                  </a:lnTo>
                  <a:lnTo>
                    <a:pt x="167099" y="313047"/>
                  </a:lnTo>
                  <a:lnTo>
                    <a:pt x="161138" y="321139"/>
                  </a:lnTo>
                  <a:lnTo>
                    <a:pt x="153849" y="328745"/>
                  </a:lnTo>
                  <a:lnTo>
                    <a:pt x="145673" y="334921"/>
                  </a:lnTo>
                  <a:lnTo>
                    <a:pt x="136907" y="340143"/>
                  </a:lnTo>
                  <a:lnTo>
                    <a:pt x="127746" y="344730"/>
                  </a:lnTo>
                  <a:lnTo>
                    <a:pt x="116113" y="347788"/>
                  </a:lnTo>
                  <a:lnTo>
                    <a:pt x="102831" y="349827"/>
                  </a:lnTo>
                  <a:lnTo>
                    <a:pt x="88450" y="351186"/>
                  </a:lnTo>
                  <a:lnTo>
                    <a:pt x="76652" y="349881"/>
                  </a:lnTo>
                  <a:lnTo>
                    <a:pt x="66575" y="346801"/>
                  </a:lnTo>
                  <a:lnTo>
                    <a:pt x="57647" y="342537"/>
                  </a:lnTo>
                  <a:lnTo>
                    <a:pt x="49485" y="336378"/>
                  </a:lnTo>
                  <a:lnTo>
                    <a:pt x="41833" y="328956"/>
                  </a:lnTo>
                  <a:lnTo>
                    <a:pt x="19896" y="304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895762" y="5063420"/>
              <a:ext cx="210113" cy="263411"/>
            </a:xfrm>
            <a:custGeom>
              <a:avLst/>
              <a:gdLst/>
              <a:ahLst/>
              <a:cxnLst/>
              <a:rect l="0" t="0" r="0" b="0"/>
              <a:pathLst>
                <a:path w="210113" h="263411">
                  <a:moveTo>
                    <a:pt x="34107" y="0"/>
                  </a:moveTo>
                  <a:lnTo>
                    <a:pt x="23545" y="15843"/>
                  </a:lnTo>
                  <a:lnTo>
                    <a:pt x="19329" y="24931"/>
                  </a:lnTo>
                  <a:lnTo>
                    <a:pt x="15412" y="35411"/>
                  </a:lnTo>
                  <a:lnTo>
                    <a:pt x="11696" y="46819"/>
                  </a:lnTo>
                  <a:lnTo>
                    <a:pt x="8113" y="59950"/>
                  </a:lnTo>
                  <a:lnTo>
                    <a:pt x="4619" y="74231"/>
                  </a:lnTo>
                  <a:lnTo>
                    <a:pt x="1185" y="89279"/>
                  </a:lnTo>
                  <a:lnTo>
                    <a:pt x="0" y="104837"/>
                  </a:lnTo>
                  <a:lnTo>
                    <a:pt x="316" y="120736"/>
                  </a:lnTo>
                  <a:lnTo>
                    <a:pt x="1632" y="136861"/>
                  </a:lnTo>
                  <a:lnTo>
                    <a:pt x="4720" y="152032"/>
                  </a:lnTo>
                  <a:lnTo>
                    <a:pt x="8989" y="166568"/>
                  </a:lnTo>
                  <a:lnTo>
                    <a:pt x="26444" y="216384"/>
                  </a:lnTo>
                  <a:lnTo>
                    <a:pt x="33419" y="227154"/>
                  </a:lnTo>
                  <a:lnTo>
                    <a:pt x="42491" y="237650"/>
                  </a:lnTo>
                  <a:lnTo>
                    <a:pt x="52960" y="247963"/>
                  </a:lnTo>
                  <a:lnTo>
                    <a:pt x="64361" y="254839"/>
                  </a:lnTo>
                  <a:lnTo>
                    <a:pt x="76382" y="259422"/>
                  </a:lnTo>
                  <a:lnTo>
                    <a:pt x="88818" y="262478"/>
                  </a:lnTo>
                  <a:lnTo>
                    <a:pt x="101530" y="263410"/>
                  </a:lnTo>
                  <a:lnTo>
                    <a:pt x="114425" y="262926"/>
                  </a:lnTo>
                  <a:lnTo>
                    <a:pt x="127444" y="261498"/>
                  </a:lnTo>
                  <a:lnTo>
                    <a:pt x="138333" y="258336"/>
                  </a:lnTo>
                  <a:lnTo>
                    <a:pt x="147803" y="254017"/>
                  </a:lnTo>
                  <a:lnTo>
                    <a:pt x="156328" y="248927"/>
                  </a:lnTo>
                  <a:lnTo>
                    <a:pt x="165326" y="241112"/>
                  </a:lnTo>
                  <a:lnTo>
                    <a:pt x="174641" y="231481"/>
                  </a:lnTo>
                  <a:lnTo>
                    <a:pt x="184167" y="220639"/>
                  </a:lnTo>
                  <a:lnTo>
                    <a:pt x="191623" y="207885"/>
                  </a:lnTo>
                  <a:lnTo>
                    <a:pt x="197699" y="193856"/>
                  </a:lnTo>
                  <a:lnTo>
                    <a:pt x="202855" y="178976"/>
                  </a:lnTo>
                  <a:lnTo>
                    <a:pt x="206293" y="163529"/>
                  </a:lnTo>
                  <a:lnTo>
                    <a:pt x="208584" y="147706"/>
                  </a:lnTo>
                  <a:lnTo>
                    <a:pt x="210112" y="131630"/>
                  </a:lnTo>
                  <a:lnTo>
                    <a:pt x="208919" y="116491"/>
                  </a:lnTo>
                  <a:lnTo>
                    <a:pt x="205914" y="101977"/>
                  </a:lnTo>
                  <a:lnTo>
                    <a:pt x="201700" y="87881"/>
                  </a:lnTo>
                  <a:lnTo>
                    <a:pt x="195575" y="74061"/>
                  </a:lnTo>
                  <a:lnTo>
                    <a:pt x="188175" y="60427"/>
                  </a:lnTo>
                  <a:lnTo>
                    <a:pt x="179926" y="46917"/>
                  </a:lnTo>
                  <a:lnTo>
                    <a:pt x="171111" y="35699"/>
                  </a:lnTo>
                  <a:lnTo>
                    <a:pt x="161918" y="26010"/>
                  </a:lnTo>
                  <a:lnTo>
                    <a:pt x="152474" y="17340"/>
                  </a:lnTo>
                  <a:lnTo>
                    <a:pt x="141756" y="10455"/>
                  </a:lnTo>
                  <a:lnTo>
                    <a:pt x="130190" y="4759"/>
                  </a:lnTo>
                  <a:lnTo>
                    <a:pt x="738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287989" y="5144795"/>
              <a:ext cx="179061" cy="18104"/>
            </a:xfrm>
            <a:custGeom>
              <a:avLst/>
              <a:gdLst/>
              <a:ahLst/>
              <a:cxnLst/>
              <a:rect l="0" t="0" r="0" b="0"/>
              <a:pathLst>
                <a:path w="179061" h="18104">
                  <a:moveTo>
                    <a:pt x="0" y="18103"/>
                  </a:moveTo>
                  <a:lnTo>
                    <a:pt x="55384" y="4257"/>
                  </a:lnTo>
                  <a:lnTo>
                    <a:pt x="67871" y="2240"/>
                  </a:lnTo>
                  <a:lnTo>
                    <a:pt x="80617" y="896"/>
                  </a:lnTo>
                  <a:lnTo>
                    <a:pt x="93536" y="0"/>
                  </a:lnTo>
                  <a:lnTo>
                    <a:pt x="106570" y="507"/>
                  </a:lnTo>
                  <a:lnTo>
                    <a:pt x="179060" y="8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522010" y="4267574"/>
              <a:ext cx="1273317" cy="477381"/>
            </a:xfrm>
            <a:custGeom>
              <a:avLst/>
              <a:gdLst/>
              <a:ahLst/>
              <a:cxnLst/>
              <a:rect l="0" t="0" r="0" b="0"/>
              <a:pathLst>
                <a:path w="1273317" h="477381">
                  <a:moveTo>
                    <a:pt x="0" y="69658"/>
                  </a:moveTo>
                  <a:lnTo>
                    <a:pt x="0" y="90782"/>
                  </a:lnTo>
                  <a:lnTo>
                    <a:pt x="1105" y="101425"/>
                  </a:lnTo>
                  <a:lnTo>
                    <a:pt x="2947" y="112942"/>
                  </a:lnTo>
                  <a:lnTo>
                    <a:pt x="13846" y="168475"/>
                  </a:lnTo>
                  <a:lnTo>
                    <a:pt x="18073" y="180854"/>
                  </a:lnTo>
                  <a:lnTo>
                    <a:pt x="23102" y="191317"/>
                  </a:lnTo>
                  <a:lnTo>
                    <a:pt x="28665" y="200503"/>
                  </a:lnTo>
                  <a:lnTo>
                    <a:pt x="33479" y="209943"/>
                  </a:lnTo>
                  <a:lnTo>
                    <a:pt x="37794" y="219552"/>
                  </a:lnTo>
                  <a:lnTo>
                    <a:pt x="41775" y="229274"/>
                  </a:lnTo>
                  <a:lnTo>
                    <a:pt x="46641" y="239071"/>
                  </a:lnTo>
                  <a:lnTo>
                    <a:pt x="52095" y="248918"/>
                  </a:lnTo>
                  <a:lnTo>
                    <a:pt x="57941" y="258799"/>
                  </a:lnTo>
                  <a:lnTo>
                    <a:pt x="64050" y="267597"/>
                  </a:lnTo>
                  <a:lnTo>
                    <a:pt x="70332" y="275673"/>
                  </a:lnTo>
                  <a:lnTo>
                    <a:pt x="84314" y="290541"/>
                  </a:lnTo>
                  <a:lnTo>
                    <a:pt x="101581" y="304518"/>
                  </a:lnTo>
                  <a:lnTo>
                    <a:pt x="109722" y="312446"/>
                  </a:lnTo>
                  <a:lnTo>
                    <a:pt x="117361" y="321046"/>
                  </a:lnTo>
                  <a:lnTo>
                    <a:pt x="124663" y="330096"/>
                  </a:lnTo>
                  <a:lnTo>
                    <a:pt x="132848" y="338340"/>
                  </a:lnTo>
                  <a:lnTo>
                    <a:pt x="141620" y="346046"/>
                  </a:lnTo>
                  <a:lnTo>
                    <a:pt x="160209" y="360504"/>
                  </a:lnTo>
                  <a:lnTo>
                    <a:pt x="179524" y="374299"/>
                  </a:lnTo>
                  <a:lnTo>
                    <a:pt x="214322" y="389212"/>
                  </a:lnTo>
                  <a:lnTo>
                    <a:pt x="236734" y="399953"/>
                  </a:lnTo>
                  <a:lnTo>
                    <a:pt x="257748" y="410990"/>
                  </a:lnTo>
                  <a:lnTo>
                    <a:pt x="289326" y="423418"/>
                  </a:lnTo>
                  <a:lnTo>
                    <a:pt x="326192" y="434101"/>
                  </a:lnTo>
                  <a:lnTo>
                    <a:pt x="417879" y="457603"/>
                  </a:lnTo>
                  <a:lnTo>
                    <a:pt x="457619" y="464616"/>
                  </a:lnTo>
                  <a:lnTo>
                    <a:pt x="497395" y="469642"/>
                  </a:lnTo>
                  <a:lnTo>
                    <a:pt x="525024" y="474017"/>
                  </a:lnTo>
                  <a:lnTo>
                    <a:pt x="555726" y="475961"/>
                  </a:lnTo>
                  <a:lnTo>
                    <a:pt x="584845" y="476825"/>
                  </a:lnTo>
                  <a:lnTo>
                    <a:pt x="639564" y="477380"/>
                  </a:lnTo>
                  <a:lnTo>
                    <a:pt x="666319" y="474509"/>
                  </a:lnTo>
                  <a:lnTo>
                    <a:pt x="694053" y="469548"/>
                  </a:lnTo>
                  <a:lnTo>
                    <a:pt x="724801" y="463659"/>
                  </a:lnTo>
                  <a:lnTo>
                    <a:pt x="753941" y="460305"/>
                  </a:lnTo>
                  <a:lnTo>
                    <a:pt x="781630" y="456604"/>
                  </a:lnTo>
                  <a:lnTo>
                    <a:pt x="820969" y="443196"/>
                  </a:lnTo>
                  <a:lnTo>
                    <a:pt x="855223" y="431732"/>
                  </a:lnTo>
                  <a:lnTo>
                    <a:pt x="892882" y="421335"/>
                  </a:lnTo>
                  <a:lnTo>
                    <a:pt x="958421" y="404591"/>
                  </a:lnTo>
                  <a:lnTo>
                    <a:pt x="984883" y="394998"/>
                  </a:lnTo>
                  <a:lnTo>
                    <a:pt x="1010276" y="383366"/>
                  </a:lnTo>
                  <a:lnTo>
                    <a:pt x="1032615" y="370827"/>
                  </a:lnTo>
                  <a:lnTo>
                    <a:pt x="1053596" y="357886"/>
                  </a:lnTo>
                  <a:lnTo>
                    <a:pt x="1073974" y="343660"/>
                  </a:lnTo>
                  <a:lnTo>
                    <a:pt x="1084051" y="335224"/>
                  </a:lnTo>
                  <a:lnTo>
                    <a:pt x="1094084" y="326284"/>
                  </a:lnTo>
                  <a:lnTo>
                    <a:pt x="1111128" y="310456"/>
                  </a:lnTo>
                  <a:lnTo>
                    <a:pt x="1118767" y="303140"/>
                  </a:lnTo>
                  <a:lnTo>
                    <a:pt x="1126071" y="294947"/>
                  </a:lnTo>
                  <a:lnTo>
                    <a:pt x="1133151" y="286170"/>
                  </a:lnTo>
                  <a:lnTo>
                    <a:pt x="1140082" y="277002"/>
                  </a:lnTo>
                  <a:lnTo>
                    <a:pt x="1145807" y="267574"/>
                  </a:lnTo>
                  <a:lnTo>
                    <a:pt x="1150730" y="257973"/>
                  </a:lnTo>
                  <a:lnTo>
                    <a:pt x="1155117" y="248256"/>
                  </a:lnTo>
                  <a:lnTo>
                    <a:pt x="1159146" y="238462"/>
                  </a:lnTo>
                  <a:lnTo>
                    <a:pt x="1162938" y="228617"/>
                  </a:lnTo>
                  <a:lnTo>
                    <a:pt x="1170099" y="208836"/>
                  </a:lnTo>
                  <a:lnTo>
                    <a:pt x="1176966" y="188991"/>
                  </a:lnTo>
                  <a:lnTo>
                    <a:pt x="1180345" y="176846"/>
                  </a:lnTo>
                  <a:lnTo>
                    <a:pt x="1183702" y="163223"/>
                  </a:lnTo>
                  <a:lnTo>
                    <a:pt x="1187046" y="148614"/>
                  </a:lnTo>
                  <a:lnTo>
                    <a:pt x="1189275" y="134454"/>
                  </a:lnTo>
                  <a:lnTo>
                    <a:pt x="1190761" y="120593"/>
                  </a:lnTo>
                  <a:lnTo>
                    <a:pt x="1191752" y="106930"/>
                  </a:lnTo>
                  <a:lnTo>
                    <a:pt x="1190202" y="95612"/>
                  </a:lnTo>
                  <a:lnTo>
                    <a:pt x="1186958" y="85855"/>
                  </a:lnTo>
                  <a:lnTo>
                    <a:pt x="1182585" y="77140"/>
                  </a:lnTo>
                  <a:lnTo>
                    <a:pt x="1176353" y="69119"/>
                  </a:lnTo>
                  <a:lnTo>
                    <a:pt x="1160587" y="54313"/>
                  </a:lnTo>
                  <a:lnTo>
                    <a:pt x="1150635" y="51691"/>
                  </a:lnTo>
                  <a:lnTo>
                    <a:pt x="1139579" y="52153"/>
                  </a:lnTo>
                  <a:lnTo>
                    <a:pt x="1105843" y="60419"/>
                  </a:lnTo>
                  <a:lnTo>
                    <a:pt x="1095349" y="63498"/>
                  </a:lnTo>
                  <a:lnTo>
                    <a:pt x="1077793" y="72816"/>
                  </a:lnTo>
                  <a:lnTo>
                    <a:pt x="1068149" y="79904"/>
                  </a:lnTo>
                  <a:lnTo>
                    <a:pt x="1080257" y="71466"/>
                  </a:lnTo>
                  <a:lnTo>
                    <a:pt x="1092087" y="60882"/>
                  </a:lnTo>
                  <a:lnTo>
                    <a:pt x="1107661" y="48809"/>
                  </a:lnTo>
                  <a:lnTo>
                    <a:pt x="1124530" y="34970"/>
                  </a:lnTo>
                  <a:lnTo>
                    <a:pt x="1132124" y="26637"/>
                  </a:lnTo>
                  <a:lnTo>
                    <a:pt x="1139397" y="17765"/>
                  </a:lnTo>
                  <a:lnTo>
                    <a:pt x="1156320" y="4961"/>
                  </a:lnTo>
                  <a:lnTo>
                    <a:pt x="1165475" y="0"/>
                  </a:lnTo>
                  <a:lnTo>
                    <a:pt x="1173789" y="7"/>
                  </a:lnTo>
                  <a:lnTo>
                    <a:pt x="1181543" y="3329"/>
                  </a:lnTo>
                  <a:lnTo>
                    <a:pt x="1197158" y="15861"/>
                  </a:lnTo>
                  <a:lnTo>
                    <a:pt x="1205964" y="23846"/>
                  </a:lnTo>
                  <a:lnTo>
                    <a:pt x="1223486" y="40454"/>
                  </a:lnTo>
                  <a:lnTo>
                    <a:pt x="1252747" y="69129"/>
                  </a:lnTo>
                  <a:lnTo>
                    <a:pt x="1273316" y="995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632683" y="4944047"/>
              <a:ext cx="158456" cy="372994"/>
            </a:xfrm>
            <a:custGeom>
              <a:avLst/>
              <a:gdLst/>
              <a:ahLst/>
              <a:cxnLst/>
              <a:rect l="0" t="0" r="0" b="0"/>
              <a:pathLst>
                <a:path w="158456" h="372994">
                  <a:moveTo>
                    <a:pt x="73113" y="0"/>
                  </a:moveTo>
                  <a:lnTo>
                    <a:pt x="67832" y="15842"/>
                  </a:lnTo>
                  <a:lnTo>
                    <a:pt x="64066" y="24931"/>
                  </a:lnTo>
                  <a:lnTo>
                    <a:pt x="59344" y="35411"/>
                  </a:lnTo>
                  <a:lnTo>
                    <a:pt x="53986" y="46818"/>
                  </a:lnTo>
                  <a:lnTo>
                    <a:pt x="49309" y="58845"/>
                  </a:lnTo>
                  <a:lnTo>
                    <a:pt x="45085" y="71284"/>
                  </a:lnTo>
                  <a:lnTo>
                    <a:pt x="33860" y="106967"/>
                  </a:lnTo>
                  <a:lnTo>
                    <a:pt x="30364" y="117734"/>
                  </a:lnTo>
                  <a:lnTo>
                    <a:pt x="25824" y="130439"/>
                  </a:lnTo>
                  <a:lnTo>
                    <a:pt x="14883" y="159293"/>
                  </a:lnTo>
                  <a:lnTo>
                    <a:pt x="9977" y="174724"/>
                  </a:lnTo>
                  <a:lnTo>
                    <a:pt x="5600" y="190538"/>
                  </a:lnTo>
                  <a:lnTo>
                    <a:pt x="1577" y="206607"/>
                  </a:lnTo>
                  <a:lnTo>
                    <a:pt x="0" y="222847"/>
                  </a:lnTo>
                  <a:lnTo>
                    <a:pt x="54" y="239200"/>
                  </a:lnTo>
                  <a:lnTo>
                    <a:pt x="1196" y="255629"/>
                  </a:lnTo>
                  <a:lnTo>
                    <a:pt x="3062" y="269897"/>
                  </a:lnTo>
                  <a:lnTo>
                    <a:pt x="5411" y="282725"/>
                  </a:lnTo>
                  <a:lnTo>
                    <a:pt x="8083" y="294592"/>
                  </a:lnTo>
                  <a:lnTo>
                    <a:pt x="13180" y="306926"/>
                  </a:lnTo>
                  <a:lnTo>
                    <a:pt x="19894" y="319569"/>
                  </a:lnTo>
                  <a:lnTo>
                    <a:pt x="27686" y="332419"/>
                  </a:lnTo>
                  <a:lnTo>
                    <a:pt x="36196" y="343197"/>
                  </a:lnTo>
                  <a:lnTo>
                    <a:pt x="45186" y="352592"/>
                  </a:lnTo>
                  <a:lnTo>
                    <a:pt x="54495" y="361067"/>
                  </a:lnTo>
                  <a:lnTo>
                    <a:pt x="65122" y="366716"/>
                  </a:lnTo>
                  <a:lnTo>
                    <a:pt x="76628" y="370482"/>
                  </a:lnTo>
                  <a:lnTo>
                    <a:pt x="88720" y="372993"/>
                  </a:lnTo>
                  <a:lnTo>
                    <a:pt x="100097" y="371351"/>
                  </a:lnTo>
                  <a:lnTo>
                    <a:pt x="110998" y="366941"/>
                  </a:lnTo>
                  <a:lnTo>
                    <a:pt x="121581" y="360685"/>
                  </a:lnTo>
                  <a:lnTo>
                    <a:pt x="130847" y="353198"/>
                  </a:lnTo>
                  <a:lnTo>
                    <a:pt x="139235" y="344891"/>
                  </a:lnTo>
                  <a:lnTo>
                    <a:pt x="147038" y="336037"/>
                  </a:lnTo>
                  <a:lnTo>
                    <a:pt x="152240" y="325713"/>
                  </a:lnTo>
                  <a:lnTo>
                    <a:pt x="155707" y="314409"/>
                  </a:lnTo>
                  <a:lnTo>
                    <a:pt x="158019" y="302452"/>
                  </a:lnTo>
                  <a:lnTo>
                    <a:pt x="158455" y="291164"/>
                  </a:lnTo>
                  <a:lnTo>
                    <a:pt x="157641" y="280324"/>
                  </a:lnTo>
                  <a:lnTo>
                    <a:pt x="155992" y="269780"/>
                  </a:lnTo>
                  <a:lnTo>
                    <a:pt x="152683" y="260541"/>
                  </a:lnTo>
                  <a:lnTo>
                    <a:pt x="148265" y="252171"/>
                  </a:lnTo>
                  <a:lnTo>
                    <a:pt x="143110" y="244380"/>
                  </a:lnTo>
                  <a:lnTo>
                    <a:pt x="135252" y="240291"/>
                  </a:lnTo>
                  <a:lnTo>
                    <a:pt x="125592" y="238671"/>
                  </a:lnTo>
                  <a:lnTo>
                    <a:pt x="114731" y="238696"/>
                  </a:lnTo>
                  <a:lnTo>
                    <a:pt x="104174" y="242029"/>
                  </a:lnTo>
                  <a:lnTo>
                    <a:pt x="93820" y="247566"/>
                  </a:lnTo>
                  <a:lnTo>
                    <a:pt x="83602" y="254574"/>
                  </a:lnTo>
                  <a:lnTo>
                    <a:pt x="75684" y="262562"/>
                  </a:lnTo>
                  <a:lnTo>
                    <a:pt x="69301" y="271203"/>
                  </a:lnTo>
                  <a:lnTo>
                    <a:pt x="4327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904751" y="5066186"/>
              <a:ext cx="179062" cy="283865"/>
            </a:xfrm>
            <a:custGeom>
              <a:avLst/>
              <a:gdLst/>
              <a:ahLst/>
              <a:cxnLst/>
              <a:rect l="0" t="0" r="0" b="0"/>
              <a:pathLst>
                <a:path w="179062" h="283865">
                  <a:moveTo>
                    <a:pt x="0" y="17130"/>
                  </a:moveTo>
                  <a:lnTo>
                    <a:pt x="10562" y="6568"/>
                  </a:lnTo>
                  <a:lnTo>
                    <a:pt x="18095" y="3457"/>
                  </a:lnTo>
                  <a:lnTo>
                    <a:pt x="27538" y="1382"/>
                  </a:lnTo>
                  <a:lnTo>
                    <a:pt x="38254" y="0"/>
                  </a:lnTo>
                  <a:lnTo>
                    <a:pt x="49820" y="183"/>
                  </a:lnTo>
                  <a:lnTo>
                    <a:pt x="61951" y="1410"/>
                  </a:lnTo>
                  <a:lnTo>
                    <a:pt x="74460" y="3334"/>
                  </a:lnTo>
                  <a:lnTo>
                    <a:pt x="81694" y="9038"/>
                  </a:lnTo>
                  <a:lnTo>
                    <a:pt x="85412" y="17262"/>
                  </a:lnTo>
                  <a:lnTo>
                    <a:pt x="86785" y="27165"/>
                  </a:lnTo>
                  <a:lnTo>
                    <a:pt x="86595" y="38189"/>
                  </a:lnTo>
                  <a:lnTo>
                    <a:pt x="85363" y="49959"/>
                  </a:lnTo>
                  <a:lnTo>
                    <a:pt x="83436" y="62228"/>
                  </a:lnTo>
                  <a:lnTo>
                    <a:pt x="78348" y="90596"/>
                  </a:lnTo>
                  <a:lnTo>
                    <a:pt x="75444" y="105899"/>
                  </a:lnTo>
                  <a:lnTo>
                    <a:pt x="71297" y="121627"/>
                  </a:lnTo>
                  <a:lnTo>
                    <a:pt x="66322" y="137639"/>
                  </a:lnTo>
                  <a:lnTo>
                    <a:pt x="60794" y="153839"/>
                  </a:lnTo>
                  <a:lnTo>
                    <a:pt x="54899" y="169062"/>
                  </a:lnTo>
                  <a:lnTo>
                    <a:pt x="48758" y="183631"/>
                  </a:lnTo>
                  <a:lnTo>
                    <a:pt x="42453" y="197765"/>
                  </a:lnTo>
                  <a:lnTo>
                    <a:pt x="37145" y="211609"/>
                  </a:lnTo>
                  <a:lnTo>
                    <a:pt x="32500" y="225260"/>
                  </a:lnTo>
                  <a:lnTo>
                    <a:pt x="17105" y="273654"/>
                  </a:lnTo>
                  <a:lnTo>
                    <a:pt x="18035" y="279886"/>
                  </a:lnTo>
                  <a:lnTo>
                    <a:pt x="21971" y="282936"/>
                  </a:lnTo>
                  <a:lnTo>
                    <a:pt x="27912" y="283864"/>
                  </a:lnTo>
                  <a:lnTo>
                    <a:pt x="36293" y="283377"/>
                  </a:lnTo>
                  <a:lnTo>
                    <a:pt x="46302" y="281948"/>
                  </a:lnTo>
                  <a:lnTo>
                    <a:pt x="57395" y="279889"/>
                  </a:lnTo>
                  <a:lnTo>
                    <a:pt x="68107" y="277411"/>
                  </a:lnTo>
                  <a:lnTo>
                    <a:pt x="78564" y="274654"/>
                  </a:lnTo>
                  <a:lnTo>
                    <a:pt x="88851" y="271711"/>
                  </a:lnTo>
                  <a:lnTo>
                    <a:pt x="101236" y="269748"/>
                  </a:lnTo>
                  <a:lnTo>
                    <a:pt x="115019" y="268440"/>
                  </a:lnTo>
                  <a:lnTo>
                    <a:pt x="179061" y="255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914699" y="5172845"/>
              <a:ext cx="159166" cy="9949"/>
            </a:xfrm>
            <a:custGeom>
              <a:avLst/>
              <a:gdLst/>
              <a:ahLst/>
              <a:cxnLst/>
              <a:rect l="0" t="0" r="0" b="0"/>
              <a:pathLst>
                <a:path w="159166" h="9949">
                  <a:moveTo>
                    <a:pt x="0" y="0"/>
                  </a:moveTo>
                  <a:lnTo>
                    <a:pt x="60665" y="0"/>
                  </a:lnTo>
                  <a:lnTo>
                    <a:pt x="74708" y="1106"/>
                  </a:lnTo>
                  <a:lnTo>
                    <a:pt x="88491" y="2948"/>
                  </a:lnTo>
                  <a:lnTo>
                    <a:pt x="15916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272819" y="5083316"/>
              <a:ext cx="19897" cy="258643"/>
            </a:xfrm>
            <a:custGeom>
              <a:avLst/>
              <a:gdLst/>
              <a:ahLst/>
              <a:cxnLst/>
              <a:rect l="0" t="0" r="0" b="0"/>
              <a:pathLst>
                <a:path w="19897" h="258643">
                  <a:moveTo>
                    <a:pt x="0" y="0"/>
                  </a:moveTo>
                  <a:lnTo>
                    <a:pt x="0" y="60664"/>
                  </a:lnTo>
                  <a:lnTo>
                    <a:pt x="1106" y="76918"/>
                  </a:lnTo>
                  <a:lnTo>
                    <a:pt x="2948" y="94385"/>
                  </a:lnTo>
                  <a:lnTo>
                    <a:pt x="5282" y="112662"/>
                  </a:lnTo>
                  <a:lnTo>
                    <a:pt x="7942" y="130373"/>
                  </a:lnTo>
                  <a:lnTo>
                    <a:pt x="13847" y="164790"/>
                  </a:lnTo>
                  <a:lnTo>
                    <a:pt x="15863" y="182811"/>
                  </a:lnTo>
                  <a:lnTo>
                    <a:pt x="17208" y="201456"/>
                  </a:lnTo>
                  <a:lnTo>
                    <a:pt x="19896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233028" y="5182793"/>
              <a:ext cx="169114" cy="19897"/>
            </a:xfrm>
            <a:custGeom>
              <a:avLst/>
              <a:gdLst/>
              <a:ahLst/>
              <a:cxnLst/>
              <a:rect l="0" t="0" r="0" b="0"/>
              <a:pathLst>
                <a:path w="169114" h="19897">
                  <a:moveTo>
                    <a:pt x="0" y="0"/>
                  </a:moveTo>
                  <a:lnTo>
                    <a:pt x="31686" y="0"/>
                  </a:lnTo>
                  <a:lnTo>
                    <a:pt x="46546" y="2211"/>
                  </a:lnTo>
                  <a:lnTo>
                    <a:pt x="61980" y="5895"/>
                  </a:lnTo>
                  <a:lnTo>
                    <a:pt x="77795" y="10562"/>
                  </a:lnTo>
                  <a:lnTo>
                    <a:pt x="92760" y="13673"/>
                  </a:lnTo>
                  <a:lnTo>
                    <a:pt x="107158" y="15748"/>
                  </a:lnTo>
                  <a:lnTo>
                    <a:pt x="169113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430436" y="5043525"/>
              <a:ext cx="207857" cy="361013"/>
            </a:xfrm>
            <a:custGeom>
              <a:avLst/>
              <a:gdLst/>
              <a:ahLst/>
              <a:cxnLst/>
              <a:rect l="0" t="0" r="0" b="0"/>
              <a:pathLst>
                <a:path w="207857" h="361013">
                  <a:moveTo>
                    <a:pt x="91078" y="0"/>
                  </a:moveTo>
                  <a:lnTo>
                    <a:pt x="112202" y="0"/>
                  </a:lnTo>
                  <a:lnTo>
                    <a:pt x="121740" y="2210"/>
                  </a:lnTo>
                  <a:lnTo>
                    <a:pt x="131415" y="5895"/>
                  </a:lnTo>
                  <a:lnTo>
                    <a:pt x="141181" y="10561"/>
                  </a:lnTo>
                  <a:lnTo>
                    <a:pt x="149902" y="16988"/>
                  </a:lnTo>
                  <a:lnTo>
                    <a:pt x="157927" y="24589"/>
                  </a:lnTo>
                  <a:lnTo>
                    <a:pt x="165487" y="32972"/>
                  </a:lnTo>
                  <a:lnTo>
                    <a:pt x="172738" y="41877"/>
                  </a:lnTo>
                  <a:lnTo>
                    <a:pt x="179782" y="51129"/>
                  </a:lnTo>
                  <a:lnTo>
                    <a:pt x="186690" y="60613"/>
                  </a:lnTo>
                  <a:lnTo>
                    <a:pt x="192399" y="73568"/>
                  </a:lnTo>
                  <a:lnTo>
                    <a:pt x="197311" y="88836"/>
                  </a:lnTo>
                  <a:lnTo>
                    <a:pt x="201691" y="105647"/>
                  </a:lnTo>
                  <a:lnTo>
                    <a:pt x="204611" y="121275"/>
                  </a:lnTo>
                  <a:lnTo>
                    <a:pt x="206558" y="136115"/>
                  </a:lnTo>
                  <a:lnTo>
                    <a:pt x="207856" y="150430"/>
                  </a:lnTo>
                  <a:lnTo>
                    <a:pt x="207616" y="164394"/>
                  </a:lnTo>
                  <a:lnTo>
                    <a:pt x="206350" y="178125"/>
                  </a:lnTo>
                  <a:lnTo>
                    <a:pt x="204401" y="191700"/>
                  </a:lnTo>
                  <a:lnTo>
                    <a:pt x="201997" y="204066"/>
                  </a:lnTo>
                  <a:lnTo>
                    <a:pt x="199288" y="215626"/>
                  </a:lnTo>
                  <a:lnTo>
                    <a:pt x="196377" y="226649"/>
                  </a:lnTo>
                  <a:lnTo>
                    <a:pt x="192226" y="237313"/>
                  </a:lnTo>
                  <a:lnTo>
                    <a:pt x="187248" y="247739"/>
                  </a:lnTo>
                  <a:lnTo>
                    <a:pt x="181719" y="258005"/>
                  </a:lnTo>
                  <a:lnTo>
                    <a:pt x="176927" y="268165"/>
                  </a:lnTo>
                  <a:lnTo>
                    <a:pt x="172628" y="278254"/>
                  </a:lnTo>
                  <a:lnTo>
                    <a:pt x="168656" y="288296"/>
                  </a:lnTo>
                  <a:lnTo>
                    <a:pt x="163798" y="297202"/>
                  </a:lnTo>
                  <a:lnTo>
                    <a:pt x="158348" y="305350"/>
                  </a:lnTo>
                  <a:lnTo>
                    <a:pt x="152504" y="312992"/>
                  </a:lnTo>
                  <a:lnTo>
                    <a:pt x="146398" y="320297"/>
                  </a:lnTo>
                  <a:lnTo>
                    <a:pt x="140116" y="327378"/>
                  </a:lnTo>
                  <a:lnTo>
                    <a:pt x="133718" y="334309"/>
                  </a:lnTo>
                  <a:lnTo>
                    <a:pt x="126136" y="340035"/>
                  </a:lnTo>
                  <a:lnTo>
                    <a:pt x="117766" y="344958"/>
                  </a:lnTo>
                  <a:lnTo>
                    <a:pt x="108870" y="349345"/>
                  </a:lnTo>
                  <a:lnTo>
                    <a:pt x="98518" y="353375"/>
                  </a:lnTo>
                  <a:lnTo>
                    <a:pt x="87195" y="357167"/>
                  </a:lnTo>
                  <a:lnTo>
                    <a:pt x="75226" y="360801"/>
                  </a:lnTo>
                  <a:lnTo>
                    <a:pt x="63930" y="361012"/>
                  </a:lnTo>
                  <a:lnTo>
                    <a:pt x="53084" y="358943"/>
                  </a:lnTo>
                  <a:lnTo>
                    <a:pt x="42537" y="355352"/>
                  </a:lnTo>
                  <a:lnTo>
                    <a:pt x="33295" y="349643"/>
                  </a:lnTo>
                  <a:lnTo>
                    <a:pt x="24923" y="342521"/>
                  </a:lnTo>
                  <a:lnTo>
                    <a:pt x="17131" y="334456"/>
                  </a:lnTo>
                  <a:lnTo>
                    <a:pt x="10831" y="325765"/>
                  </a:lnTo>
                  <a:lnTo>
                    <a:pt x="5526" y="316654"/>
                  </a:lnTo>
                  <a:lnTo>
                    <a:pt x="884" y="307264"/>
                  </a:lnTo>
                  <a:lnTo>
                    <a:pt x="0" y="297688"/>
                  </a:lnTo>
                  <a:lnTo>
                    <a:pt x="1621" y="287989"/>
                  </a:lnTo>
                  <a:lnTo>
                    <a:pt x="4913" y="278206"/>
                  </a:lnTo>
                  <a:lnTo>
                    <a:pt x="10423" y="269474"/>
                  </a:lnTo>
                  <a:lnTo>
                    <a:pt x="17413" y="261442"/>
                  </a:lnTo>
                  <a:lnTo>
                    <a:pt x="25388" y="253877"/>
                  </a:lnTo>
                  <a:lnTo>
                    <a:pt x="36232" y="249939"/>
                  </a:lnTo>
                  <a:lnTo>
                    <a:pt x="48987" y="248419"/>
                  </a:lnTo>
                  <a:lnTo>
                    <a:pt x="63018" y="248510"/>
                  </a:lnTo>
                  <a:lnTo>
                    <a:pt x="74582" y="250782"/>
                  </a:lnTo>
                  <a:lnTo>
                    <a:pt x="84502" y="254507"/>
                  </a:lnTo>
                  <a:lnTo>
                    <a:pt x="93326" y="259202"/>
                  </a:lnTo>
                  <a:lnTo>
                    <a:pt x="102524" y="265647"/>
                  </a:lnTo>
                  <a:lnTo>
                    <a:pt x="111972" y="273260"/>
                  </a:lnTo>
                  <a:lnTo>
                    <a:pt x="121587" y="281651"/>
                  </a:lnTo>
                  <a:lnTo>
                    <a:pt x="130208" y="289456"/>
                  </a:lnTo>
                  <a:lnTo>
                    <a:pt x="145681" y="304022"/>
                  </a:lnTo>
                  <a:lnTo>
                    <a:pt x="152902" y="312107"/>
                  </a:lnTo>
                  <a:lnTo>
                    <a:pt x="159927" y="320812"/>
                  </a:lnTo>
                  <a:lnTo>
                    <a:pt x="180608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770209" y="5089775"/>
              <a:ext cx="218852" cy="281904"/>
            </a:xfrm>
            <a:custGeom>
              <a:avLst/>
              <a:gdLst/>
              <a:ahLst/>
              <a:cxnLst/>
              <a:rect l="0" t="0" r="0" b="0"/>
              <a:pathLst>
                <a:path w="218852" h="281904">
                  <a:moveTo>
                    <a:pt x="0" y="23384"/>
                  </a:moveTo>
                  <a:lnTo>
                    <a:pt x="55383" y="9538"/>
                  </a:lnTo>
                  <a:lnTo>
                    <a:pt x="83564" y="3230"/>
                  </a:lnTo>
                  <a:lnTo>
                    <a:pt x="98816" y="0"/>
                  </a:lnTo>
                  <a:lnTo>
                    <a:pt x="112300" y="58"/>
                  </a:lnTo>
                  <a:lnTo>
                    <a:pt x="124605" y="2306"/>
                  </a:lnTo>
                  <a:lnTo>
                    <a:pt x="136125" y="6016"/>
                  </a:lnTo>
                  <a:lnTo>
                    <a:pt x="143805" y="12911"/>
                  </a:lnTo>
                  <a:lnTo>
                    <a:pt x="148924" y="21928"/>
                  </a:lnTo>
                  <a:lnTo>
                    <a:pt x="152338" y="32361"/>
                  </a:lnTo>
                  <a:lnTo>
                    <a:pt x="153508" y="42633"/>
                  </a:lnTo>
                  <a:lnTo>
                    <a:pt x="153182" y="52796"/>
                  </a:lnTo>
                  <a:lnTo>
                    <a:pt x="151860" y="62888"/>
                  </a:lnTo>
                  <a:lnTo>
                    <a:pt x="148768" y="74036"/>
                  </a:lnTo>
                  <a:lnTo>
                    <a:pt x="144496" y="85890"/>
                  </a:lnTo>
                  <a:lnTo>
                    <a:pt x="139438" y="98214"/>
                  </a:lnTo>
                  <a:lnTo>
                    <a:pt x="132750" y="109746"/>
                  </a:lnTo>
                  <a:lnTo>
                    <a:pt x="124974" y="120749"/>
                  </a:lnTo>
                  <a:lnTo>
                    <a:pt x="116475" y="131401"/>
                  </a:lnTo>
                  <a:lnTo>
                    <a:pt x="108599" y="142924"/>
                  </a:lnTo>
                  <a:lnTo>
                    <a:pt x="101137" y="155027"/>
                  </a:lnTo>
                  <a:lnTo>
                    <a:pt x="93952" y="167517"/>
                  </a:lnTo>
                  <a:lnTo>
                    <a:pt x="88057" y="180264"/>
                  </a:lnTo>
                  <a:lnTo>
                    <a:pt x="83021" y="193184"/>
                  </a:lnTo>
                  <a:lnTo>
                    <a:pt x="78559" y="206218"/>
                  </a:lnTo>
                  <a:lnTo>
                    <a:pt x="74479" y="219329"/>
                  </a:lnTo>
                  <a:lnTo>
                    <a:pt x="66997" y="245686"/>
                  </a:lnTo>
                  <a:lnTo>
                    <a:pt x="67876" y="256694"/>
                  </a:lnTo>
                  <a:lnTo>
                    <a:pt x="71778" y="266243"/>
                  </a:lnTo>
                  <a:lnTo>
                    <a:pt x="77695" y="274820"/>
                  </a:lnTo>
                  <a:lnTo>
                    <a:pt x="84956" y="279433"/>
                  </a:lnTo>
                  <a:lnTo>
                    <a:pt x="93112" y="281402"/>
                  </a:lnTo>
                  <a:lnTo>
                    <a:pt x="113228" y="281749"/>
                  </a:lnTo>
                  <a:lnTo>
                    <a:pt x="140590" y="281903"/>
                  </a:lnTo>
                  <a:lnTo>
                    <a:pt x="153413" y="280839"/>
                  </a:lnTo>
                  <a:lnTo>
                    <a:pt x="165278" y="279024"/>
                  </a:lnTo>
                  <a:lnTo>
                    <a:pt x="218851" y="2720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819947" y="5217775"/>
              <a:ext cx="208905" cy="14758"/>
            </a:xfrm>
            <a:custGeom>
              <a:avLst/>
              <a:gdLst/>
              <a:ahLst/>
              <a:cxnLst/>
              <a:rect l="0" t="0" r="0" b="0"/>
              <a:pathLst>
                <a:path w="208905" h="14758">
                  <a:moveTo>
                    <a:pt x="0" y="14757"/>
                  </a:moveTo>
                  <a:lnTo>
                    <a:pt x="69230" y="911"/>
                  </a:lnTo>
                  <a:lnTo>
                    <a:pt x="84839" y="0"/>
                  </a:lnTo>
                  <a:lnTo>
                    <a:pt x="100772" y="498"/>
                  </a:lnTo>
                  <a:lnTo>
                    <a:pt x="116920" y="1935"/>
                  </a:lnTo>
                  <a:lnTo>
                    <a:pt x="131002" y="3998"/>
                  </a:lnTo>
                  <a:lnTo>
                    <a:pt x="143706" y="6479"/>
                  </a:lnTo>
                  <a:lnTo>
                    <a:pt x="208904" y="14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397415" y="4904256"/>
            <a:ext cx="189008" cy="397912"/>
            <a:chOff x="2397415" y="4904256"/>
            <a:chExt cx="189008" cy="397912"/>
          </a:xfrm>
        </p:grpSpPr>
        <p:sp>
          <p:nvSpPr>
            <p:cNvPr id="114" name="Freeform 113"/>
            <p:cNvSpPr/>
            <p:nvPr/>
          </p:nvSpPr>
          <p:spPr>
            <a:xfrm>
              <a:off x="2397415" y="5073368"/>
              <a:ext cx="1" cy="228800"/>
            </a:xfrm>
            <a:custGeom>
              <a:avLst/>
              <a:gdLst/>
              <a:ahLst/>
              <a:cxnLst/>
              <a:rect l="0" t="0" r="0" b="0"/>
              <a:pathLst>
                <a:path w="1" h="228800">
                  <a:moveTo>
                    <a:pt x="0" y="0"/>
                  </a:move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506840" y="4904256"/>
              <a:ext cx="79583" cy="9948"/>
            </a:xfrm>
            <a:custGeom>
              <a:avLst/>
              <a:gdLst/>
              <a:ahLst/>
              <a:cxnLst/>
              <a:rect l="0" t="0" r="0" b="0"/>
              <a:pathLst>
                <a:path w="79583" h="9948">
                  <a:moveTo>
                    <a:pt x="79582" y="0"/>
                  </a:moveTo>
                  <a:lnTo>
                    <a:pt x="63740" y="5281"/>
                  </a:lnTo>
                  <a:lnTo>
                    <a:pt x="54652" y="6836"/>
                  </a:lnTo>
                  <a:lnTo>
                    <a:pt x="44172" y="7873"/>
                  </a:ln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Freeform 116"/>
          <p:cNvSpPr/>
          <p:nvPr/>
        </p:nvSpPr>
        <p:spPr>
          <a:xfrm>
            <a:off x="2626214" y="5521634"/>
            <a:ext cx="1502116" cy="49123"/>
          </a:xfrm>
          <a:custGeom>
            <a:avLst/>
            <a:gdLst/>
            <a:ahLst/>
            <a:cxnLst/>
            <a:rect l="0" t="0" r="0" b="0"/>
            <a:pathLst>
              <a:path w="1502116" h="49123">
                <a:moveTo>
                  <a:pt x="0" y="19280"/>
                </a:moveTo>
                <a:lnTo>
                  <a:pt x="15842" y="29841"/>
                </a:lnTo>
                <a:lnTo>
                  <a:pt x="24931" y="32952"/>
                </a:lnTo>
                <a:lnTo>
                  <a:pt x="35410" y="35026"/>
                </a:lnTo>
                <a:lnTo>
                  <a:pt x="46818" y="36409"/>
                </a:lnTo>
                <a:lnTo>
                  <a:pt x="59950" y="38437"/>
                </a:lnTo>
                <a:lnTo>
                  <a:pt x="89278" y="43636"/>
                </a:lnTo>
                <a:lnTo>
                  <a:pt x="103731" y="45465"/>
                </a:lnTo>
                <a:lnTo>
                  <a:pt x="117788" y="46685"/>
                </a:lnTo>
                <a:lnTo>
                  <a:pt x="147406" y="48039"/>
                </a:lnTo>
                <a:lnTo>
                  <a:pt x="200261" y="48802"/>
                </a:lnTo>
                <a:lnTo>
                  <a:pt x="472582" y="49122"/>
                </a:lnTo>
                <a:lnTo>
                  <a:pt x="490799" y="48017"/>
                </a:lnTo>
                <a:lnTo>
                  <a:pt x="506259" y="46175"/>
                </a:lnTo>
                <a:lnTo>
                  <a:pt x="519882" y="43841"/>
                </a:lnTo>
                <a:lnTo>
                  <a:pt x="533385" y="42286"/>
                </a:lnTo>
                <a:lnTo>
                  <a:pt x="546808" y="41249"/>
                </a:lnTo>
                <a:lnTo>
                  <a:pt x="576829" y="40097"/>
                </a:lnTo>
                <a:lnTo>
                  <a:pt x="615962" y="39585"/>
                </a:lnTo>
                <a:lnTo>
                  <a:pt x="637230" y="38342"/>
                </a:lnTo>
                <a:lnTo>
                  <a:pt x="659145" y="36409"/>
                </a:lnTo>
                <a:lnTo>
                  <a:pt x="681493" y="34015"/>
                </a:lnTo>
                <a:lnTo>
                  <a:pt x="704128" y="32419"/>
                </a:lnTo>
                <a:lnTo>
                  <a:pt x="726956" y="31355"/>
                </a:lnTo>
                <a:lnTo>
                  <a:pt x="772952" y="30173"/>
                </a:lnTo>
                <a:lnTo>
                  <a:pt x="819185" y="29647"/>
                </a:lnTo>
                <a:lnTo>
                  <a:pt x="837925" y="28402"/>
                </a:lnTo>
                <a:lnTo>
                  <a:pt x="853734" y="26466"/>
                </a:lnTo>
                <a:lnTo>
                  <a:pt x="867589" y="24071"/>
                </a:lnTo>
                <a:lnTo>
                  <a:pt x="883458" y="22474"/>
                </a:lnTo>
                <a:lnTo>
                  <a:pt x="900669" y="21409"/>
                </a:lnTo>
                <a:lnTo>
                  <a:pt x="918775" y="20699"/>
                </a:lnTo>
                <a:lnTo>
                  <a:pt x="934162" y="19121"/>
                </a:lnTo>
                <a:lnTo>
                  <a:pt x="947735" y="16963"/>
                </a:lnTo>
                <a:lnTo>
                  <a:pt x="960100" y="14419"/>
                </a:lnTo>
                <a:lnTo>
                  <a:pt x="974975" y="12723"/>
                </a:lnTo>
                <a:lnTo>
                  <a:pt x="991524" y="11593"/>
                </a:lnTo>
                <a:lnTo>
                  <a:pt x="1027596" y="10337"/>
                </a:lnTo>
                <a:lnTo>
                  <a:pt x="1104791" y="9530"/>
                </a:lnTo>
                <a:lnTo>
                  <a:pt x="1178621" y="9371"/>
                </a:lnTo>
                <a:lnTo>
                  <a:pt x="1196922" y="8253"/>
                </a:lnTo>
                <a:lnTo>
                  <a:pt x="1215754" y="6402"/>
                </a:lnTo>
                <a:lnTo>
                  <a:pt x="1234942" y="4063"/>
                </a:lnTo>
                <a:lnTo>
                  <a:pt x="1252154" y="2503"/>
                </a:lnTo>
                <a:lnTo>
                  <a:pt x="1268051" y="1463"/>
                </a:lnTo>
                <a:lnTo>
                  <a:pt x="1314494" y="0"/>
                </a:lnTo>
                <a:lnTo>
                  <a:pt x="1345777" y="763"/>
                </a:lnTo>
                <a:lnTo>
                  <a:pt x="1360309" y="2514"/>
                </a:lnTo>
                <a:lnTo>
                  <a:pt x="1374418" y="4787"/>
                </a:lnTo>
                <a:lnTo>
                  <a:pt x="1388246" y="6302"/>
                </a:lnTo>
                <a:lnTo>
                  <a:pt x="1401885" y="7312"/>
                </a:lnTo>
                <a:lnTo>
                  <a:pt x="1415399" y="7985"/>
                </a:lnTo>
                <a:lnTo>
                  <a:pt x="1427725" y="9540"/>
                </a:lnTo>
                <a:lnTo>
                  <a:pt x="1439258" y="11681"/>
                </a:lnTo>
                <a:lnTo>
                  <a:pt x="1450262" y="14214"/>
                </a:lnTo>
                <a:lnTo>
                  <a:pt x="1471332" y="14081"/>
                </a:lnTo>
                <a:lnTo>
                  <a:pt x="1502115" y="93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2188511" y="5803772"/>
            <a:ext cx="395592" cy="365832"/>
            <a:chOff x="2188511" y="5803772"/>
            <a:chExt cx="395592" cy="365832"/>
          </a:xfrm>
        </p:grpSpPr>
        <p:sp>
          <p:nvSpPr>
            <p:cNvPr id="118" name="Freeform 117"/>
            <p:cNvSpPr/>
            <p:nvPr/>
          </p:nvSpPr>
          <p:spPr>
            <a:xfrm>
              <a:off x="2188511" y="5803772"/>
              <a:ext cx="155882" cy="326931"/>
            </a:xfrm>
            <a:custGeom>
              <a:avLst/>
              <a:gdLst/>
              <a:ahLst/>
              <a:cxnLst/>
              <a:rect l="0" t="0" r="0" b="0"/>
              <a:pathLst>
                <a:path w="155882" h="326931">
                  <a:moveTo>
                    <a:pt x="0" y="5731"/>
                  </a:moveTo>
                  <a:lnTo>
                    <a:pt x="21124" y="450"/>
                  </a:lnTo>
                  <a:lnTo>
                    <a:pt x="31768" y="0"/>
                  </a:lnTo>
                  <a:lnTo>
                    <a:pt x="43285" y="805"/>
                  </a:lnTo>
                  <a:lnTo>
                    <a:pt x="55384" y="2448"/>
                  </a:lnTo>
                  <a:lnTo>
                    <a:pt x="67872" y="4647"/>
                  </a:lnTo>
                  <a:lnTo>
                    <a:pt x="80618" y="7220"/>
                  </a:lnTo>
                  <a:lnTo>
                    <a:pt x="93536" y="10040"/>
                  </a:lnTo>
                  <a:lnTo>
                    <a:pt x="105465" y="14130"/>
                  </a:lnTo>
                  <a:lnTo>
                    <a:pt x="116733" y="19068"/>
                  </a:lnTo>
                  <a:lnTo>
                    <a:pt x="127561" y="24570"/>
                  </a:lnTo>
                  <a:lnTo>
                    <a:pt x="135885" y="31554"/>
                  </a:lnTo>
                  <a:lnTo>
                    <a:pt x="142539" y="39526"/>
                  </a:lnTo>
                  <a:lnTo>
                    <a:pt x="148081" y="48157"/>
                  </a:lnTo>
                  <a:lnTo>
                    <a:pt x="151776" y="58332"/>
                  </a:lnTo>
                  <a:lnTo>
                    <a:pt x="154239" y="69536"/>
                  </a:lnTo>
                  <a:lnTo>
                    <a:pt x="155881" y="81428"/>
                  </a:lnTo>
                  <a:lnTo>
                    <a:pt x="153660" y="90460"/>
                  </a:lnTo>
                  <a:lnTo>
                    <a:pt x="148863" y="97587"/>
                  </a:lnTo>
                  <a:lnTo>
                    <a:pt x="142349" y="103444"/>
                  </a:lnTo>
                  <a:lnTo>
                    <a:pt x="133585" y="109559"/>
                  </a:lnTo>
                  <a:lnTo>
                    <a:pt x="123322" y="115846"/>
                  </a:lnTo>
                  <a:lnTo>
                    <a:pt x="112058" y="122248"/>
                  </a:lnTo>
                  <a:lnTo>
                    <a:pt x="101233" y="127622"/>
                  </a:lnTo>
                  <a:lnTo>
                    <a:pt x="90700" y="132310"/>
                  </a:lnTo>
                  <a:lnTo>
                    <a:pt x="80362" y="136540"/>
                  </a:lnTo>
                  <a:lnTo>
                    <a:pt x="76786" y="140465"/>
                  </a:lnTo>
                  <a:lnTo>
                    <a:pt x="77718" y="144188"/>
                  </a:lnTo>
                  <a:lnTo>
                    <a:pt x="81656" y="147774"/>
                  </a:lnTo>
                  <a:lnTo>
                    <a:pt x="91925" y="157655"/>
                  </a:lnTo>
                  <a:lnTo>
                    <a:pt x="121812" y="187291"/>
                  </a:lnTo>
                  <a:lnTo>
                    <a:pt x="128736" y="196405"/>
                  </a:lnTo>
                  <a:lnTo>
                    <a:pt x="134458" y="205798"/>
                  </a:lnTo>
                  <a:lnTo>
                    <a:pt x="139378" y="215375"/>
                  </a:lnTo>
                  <a:lnTo>
                    <a:pt x="142657" y="226182"/>
                  </a:lnTo>
                  <a:lnTo>
                    <a:pt x="144844" y="237807"/>
                  </a:lnTo>
                  <a:lnTo>
                    <a:pt x="146302" y="249978"/>
                  </a:lnTo>
                  <a:lnTo>
                    <a:pt x="146168" y="261408"/>
                  </a:lnTo>
                  <a:lnTo>
                    <a:pt x="144974" y="272345"/>
                  </a:lnTo>
                  <a:lnTo>
                    <a:pt x="143072" y="282952"/>
                  </a:lnTo>
                  <a:lnTo>
                    <a:pt x="139594" y="292234"/>
                  </a:lnTo>
                  <a:lnTo>
                    <a:pt x="135065" y="300632"/>
                  </a:lnTo>
                  <a:lnTo>
                    <a:pt x="129834" y="308442"/>
                  </a:lnTo>
                  <a:lnTo>
                    <a:pt x="123032" y="314753"/>
                  </a:lnTo>
                  <a:lnTo>
                    <a:pt x="115180" y="320066"/>
                  </a:lnTo>
                  <a:lnTo>
                    <a:pt x="106630" y="324714"/>
                  </a:lnTo>
                  <a:lnTo>
                    <a:pt x="96509" y="326706"/>
                  </a:lnTo>
                  <a:lnTo>
                    <a:pt x="85340" y="326930"/>
                  </a:lnTo>
                  <a:lnTo>
                    <a:pt x="73473" y="325974"/>
                  </a:lnTo>
                  <a:lnTo>
                    <a:pt x="62246" y="324230"/>
                  </a:lnTo>
                  <a:lnTo>
                    <a:pt x="51445" y="321963"/>
                  </a:lnTo>
                  <a:lnTo>
                    <a:pt x="9948" y="304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389453" y="5898510"/>
              <a:ext cx="194650" cy="271094"/>
            </a:xfrm>
            <a:custGeom>
              <a:avLst/>
              <a:gdLst/>
              <a:ahLst/>
              <a:cxnLst/>
              <a:rect l="0" t="0" r="0" b="0"/>
              <a:pathLst>
                <a:path w="194650" h="271094">
                  <a:moveTo>
                    <a:pt x="47753" y="524"/>
                  </a:moveTo>
                  <a:lnTo>
                    <a:pt x="37191" y="11086"/>
                  </a:lnTo>
                  <a:lnTo>
                    <a:pt x="32974" y="18618"/>
                  </a:lnTo>
                  <a:lnTo>
                    <a:pt x="29058" y="28061"/>
                  </a:lnTo>
                  <a:lnTo>
                    <a:pt x="25342" y="38777"/>
                  </a:lnTo>
                  <a:lnTo>
                    <a:pt x="21759" y="50343"/>
                  </a:lnTo>
                  <a:lnTo>
                    <a:pt x="14831" y="74984"/>
                  </a:lnTo>
                  <a:lnTo>
                    <a:pt x="11436" y="88850"/>
                  </a:lnTo>
                  <a:lnTo>
                    <a:pt x="4716" y="118993"/>
                  </a:lnTo>
                  <a:lnTo>
                    <a:pt x="2482" y="134769"/>
                  </a:lnTo>
                  <a:lnTo>
                    <a:pt x="992" y="150812"/>
                  </a:lnTo>
                  <a:lnTo>
                    <a:pt x="0" y="167034"/>
                  </a:lnTo>
                  <a:lnTo>
                    <a:pt x="1548" y="182271"/>
                  </a:lnTo>
                  <a:lnTo>
                    <a:pt x="4791" y="196849"/>
                  </a:lnTo>
                  <a:lnTo>
                    <a:pt x="9164" y="210990"/>
                  </a:lnTo>
                  <a:lnTo>
                    <a:pt x="15395" y="223732"/>
                  </a:lnTo>
                  <a:lnTo>
                    <a:pt x="22865" y="235543"/>
                  </a:lnTo>
                  <a:lnTo>
                    <a:pt x="31161" y="246733"/>
                  </a:lnTo>
                  <a:lnTo>
                    <a:pt x="40008" y="255299"/>
                  </a:lnTo>
                  <a:lnTo>
                    <a:pt x="49221" y="262114"/>
                  </a:lnTo>
                  <a:lnTo>
                    <a:pt x="58679" y="267763"/>
                  </a:lnTo>
                  <a:lnTo>
                    <a:pt x="69406" y="270424"/>
                  </a:lnTo>
                  <a:lnTo>
                    <a:pt x="80979" y="271093"/>
                  </a:lnTo>
                  <a:lnTo>
                    <a:pt x="93115" y="270433"/>
                  </a:lnTo>
                  <a:lnTo>
                    <a:pt x="104522" y="266677"/>
                  </a:lnTo>
                  <a:lnTo>
                    <a:pt x="115442" y="260857"/>
                  </a:lnTo>
                  <a:lnTo>
                    <a:pt x="126038" y="253662"/>
                  </a:lnTo>
                  <a:lnTo>
                    <a:pt x="136418" y="244443"/>
                  </a:lnTo>
                  <a:lnTo>
                    <a:pt x="146654" y="233876"/>
                  </a:lnTo>
                  <a:lnTo>
                    <a:pt x="156794" y="222411"/>
                  </a:lnTo>
                  <a:lnTo>
                    <a:pt x="164659" y="211451"/>
                  </a:lnTo>
                  <a:lnTo>
                    <a:pt x="171008" y="200828"/>
                  </a:lnTo>
                  <a:lnTo>
                    <a:pt x="176346" y="190431"/>
                  </a:lnTo>
                  <a:lnTo>
                    <a:pt x="181010" y="177973"/>
                  </a:lnTo>
                  <a:lnTo>
                    <a:pt x="185224" y="164141"/>
                  </a:lnTo>
                  <a:lnTo>
                    <a:pt x="189139" y="149393"/>
                  </a:lnTo>
                  <a:lnTo>
                    <a:pt x="191749" y="134034"/>
                  </a:lnTo>
                  <a:lnTo>
                    <a:pt x="193489" y="118269"/>
                  </a:lnTo>
                  <a:lnTo>
                    <a:pt x="194649" y="102232"/>
                  </a:lnTo>
                  <a:lnTo>
                    <a:pt x="193212" y="87119"/>
                  </a:lnTo>
                  <a:lnTo>
                    <a:pt x="190043" y="72623"/>
                  </a:lnTo>
                  <a:lnTo>
                    <a:pt x="185720" y="58537"/>
                  </a:lnTo>
                  <a:lnTo>
                    <a:pt x="180627" y="46937"/>
                  </a:lnTo>
                  <a:lnTo>
                    <a:pt x="175022" y="36992"/>
                  </a:lnTo>
                  <a:lnTo>
                    <a:pt x="169074" y="28152"/>
                  </a:lnTo>
                  <a:lnTo>
                    <a:pt x="160688" y="20048"/>
                  </a:lnTo>
                  <a:lnTo>
                    <a:pt x="150675" y="12435"/>
                  </a:lnTo>
                  <a:lnTo>
                    <a:pt x="139579" y="5149"/>
                  </a:lnTo>
                  <a:lnTo>
                    <a:pt x="127761" y="1396"/>
                  </a:lnTo>
                  <a:lnTo>
                    <a:pt x="115460" y="0"/>
                  </a:lnTo>
                  <a:lnTo>
                    <a:pt x="67648" y="5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715744" y="5839347"/>
            <a:ext cx="567024" cy="370174"/>
            <a:chOff x="2715744" y="5839347"/>
            <a:chExt cx="567024" cy="370174"/>
          </a:xfrm>
        </p:grpSpPr>
        <p:sp>
          <p:nvSpPr>
            <p:cNvPr id="121" name="Freeform 120"/>
            <p:cNvSpPr/>
            <p:nvPr/>
          </p:nvSpPr>
          <p:spPr>
            <a:xfrm>
              <a:off x="2715744" y="5998511"/>
              <a:ext cx="119374" cy="19897"/>
            </a:xfrm>
            <a:custGeom>
              <a:avLst/>
              <a:gdLst/>
              <a:ahLst/>
              <a:cxnLst/>
              <a:rect l="0" t="0" r="0" b="0"/>
              <a:pathLst>
                <a:path w="119374" h="19897">
                  <a:moveTo>
                    <a:pt x="0" y="19896"/>
                  </a:moveTo>
                  <a:lnTo>
                    <a:pt x="26404" y="19896"/>
                  </a:lnTo>
                  <a:lnTo>
                    <a:pt x="37498" y="18791"/>
                  </a:lnTo>
                  <a:lnTo>
                    <a:pt x="48210" y="16948"/>
                  </a:lnTo>
                  <a:lnTo>
                    <a:pt x="58668" y="14615"/>
                  </a:lnTo>
                  <a:lnTo>
                    <a:pt x="68955" y="11954"/>
                  </a:lnTo>
                  <a:lnTo>
                    <a:pt x="79129" y="9075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922542" y="5839347"/>
              <a:ext cx="151323" cy="139270"/>
            </a:xfrm>
            <a:custGeom>
              <a:avLst/>
              <a:gdLst/>
              <a:ahLst/>
              <a:cxnLst/>
              <a:rect l="0" t="0" r="0" b="0"/>
              <a:pathLst>
                <a:path w="151323" h="139270">
                  <a:moveTo>
                    <a:pt x="31948" y="0"/>
                  </a:moveTo>
                  <a:lnTo>
                    <a:pt x="26668" y="21123"/>
                  </a:lnTo>
                  <a:lnTo>
                    <a:pt x="22901" y="29556"/>
                  </a:lnTo>
                  <a:lnTo>
                    <a:pt x="18180" y="37390"/>
                  </a:lnTo>
                  <a:lnTo>
                    <a:pt x="12822" y="44822"/>
                  </a:lnTo>
                  <a:lnTo>
                    <a:pt x="8144" y="53093"/>
                  </a:lnTo>
                  <a:lnTo>
                    <a:pt x="3921" y="61923"/>
                  </a:lnTo>
                  <a:lnTo>
                    <a:pt x="0" y="71125"/>
                  </a:lnTo>
                  <a:lnTo>
                    <a:pt x="702" y="79470"/>
                  </a:lnTo>
                  <a:lnTo>
                    <a:pt x="4485" y="87245"/>
                  </a:lnTo>
                  <a:lnTo>
                    <a:pt x="10324" y="94638"/>
                  </a:lnTo>
                  <a:lnTo>
                    <a:pt x="18637" y="100673"/>
                  </a:lnTo>
                  <a:lnTo>
                    <a:pt x="28601" y="105801"/>
                  </a:lnTo>
                  <a:lnTo>
                    <a:pt x="39665" y="110325"/>
                  </a:lnTo>
                  <a:lnTo>
                    <a:pt x="50356" y="114446"/>
                  </a:lnTo>
                  <a:lnTo>
                    <a:pt x="71078" y="121973"/>
                  </a:lnTo>
                  <a:lnTo>
                    <a:pt x="83457" y="125528"/>
                  </a:lnTo>
                  <a:lnTo>
                    <a:pt x="97236" y="129003"/>
                  </a:lnTo>
                  <a:lnTo>
                    <a:pt x="151322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984334" y="5839347"/>
              <a:ext cx="79583" cy="348173"/>
            </a:xfrm>
            <a:custGeom>
              <a:avLst/>
              <a:gdLst/>
              <a:ahLst/>
              <a:cxnLst/>
              <a:rect l="0" t="0" r="0" b="0"/>
              <a:pathLst>
                <a:path w="79583" h="348173">
                  <a:moveTo>
                    <a:pt x="79582" y="0"/>
                  </a:moveTo>
                  <a:lnTo>
                    <a:pt x="74301" y="15842"/>
                  </a:lnTo>
                  <a:lnTo>
                    <a:pt x="65813" y="38358"/>
                  </a:lnTo>
                  <a:lnTo>
                    <a:pt x="55778" y="64576"/>
                  </a:lnTo>
                  <a:lnTo>
                    <a:pt x="43913" y="97979"/>
                  </a:lnTo>
                  <a:lnTo>
                    <a:pt x="36834" y="118707"/>
                  </a:lnTo>
                  <a:lnTo>
                    <a:pt x="33398" y="133298"/>
                  </a:lnTo>
                  <a:lnTo>
                    <a:pt x="30002" y="150763"/>
                  </a:lnTo>
                  <a:lnTo>
                    <a:pt x="26633" y="170143"/>
                  </a:lnTo>
                  <a:lnTo>
                    <a:pt x="24387" y="189695"/>
                  </a:lnTo>
                  <a:lnTo>
                    <a:pt x="22890" y="209361"/>
                  </a:lnTo>
                  <a:lnTo>
                    <a:pt x="21892" y="229104"/>
                  </a:lnTo>
                  <a:lnTo>
                    <a:pt x="20121" y="245582"/>
                  </a:lnTo>
                  <a:lnTo>
                    <a:pt x="17835" y="259883"/>
                  </a:lnTo>
                  <a:lnTo>
                    <a:pt x="0" y="348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143498" y="5990766"/>
              <a:ext cx="113478" cy="218755"/>
            </a:xfrm>
            <a:custGeom>
              <a:avLst/>
              <a:gdLst/>
              <a:ahLst/>
              <a:cxnLst/>
              <a:rect l="0" t="0" r="0" b="0"/>
              <a:pathLst>
                <a:path w="113478" h="218755">
                  <a:moveTo>
                    <a:pt x="0" y="27641"/>
                  </a:moveTo>
                  <a:lnTo>
                    <a:pt x="10562" y="17079"/>
                  </a:lnTo>
                  <a:lnTo>
                    <a:pt x="16989" y="12862"/>
                  </a:lnTo>
                  <a:lnTo>
                    <a:pt x="24590" y="8946"/>
                  </a:lnTo>
                  <a:lnTo>
                    <a:pt x="32973" y="5230"/>
                  </a:lnTo>
                  <a:lnTo>
                    <a:pt x="44088" y="2753"/>
                  </a:lnTo>
                  <a:lnTo>
                    <a:pt x="57025" y="1101"/>
                  </a:lnTo>
                  <a:lnTo>
                    <a:pt x="71176" y="0"/>
                  </a:lnTo>
                  <a:lnTo>
                    <a:pt x="83926" y="371"/>
                  </a:lnTo>
                  <a:lnTo>
                    <a:pt x="95742" y="1724"/>
                  </a:lnTo>
                  <a:lnTo>
                    <a:pt x="106935" y="3731"/>
                  </a:lnTo>
                  <a:lnTo>
                    <a:pt x="112186" y="8385"/>
                  </a:lnTo>
                  <a:lnTo>
                    <a:pt x="113477" y="14804"/>
                  </a:lnTo>
                  <a:lnTo>
                    <a:pt x="112126" y="22399"/>
                  </a:lnTo>
                  <a:lnTo>
                    <a:pt x="107910" y="31883"/>
                  </a:lnTo>
                  <a:lnTo>
                    <a:pt x="101783" y="42628"/>
                  </a:lnTo>
                  <a:lnTo>
                    <a:pt x="94383" y="54212"/>
                  </a:lnTo>
                  <a:lnTo>
                    <a:pt x="86134" y="66356"/>
                  </a:lnTo>
                  <a:lnTo>
                    <a:pt x="44625" y="125449"/>
                  </a:lnTo>
                  <a:lnTo>
                    <a:pt x="37487" y="137059"/>
                  </a:lnTo>
                  <a:lnTo>
                    <a:pt x="30518" y="149220"/>
                  </a:lnTo>
                  <a:lnTo>
                    <a:pt x="23661" y="161748"/>
                  </a:lnTo>
                  <a:lnTo>
                    <a:pt x="17985" y="173417"/>
                  </a:lnTo>
                  <a:lnTo>
                    <a:pt x="13095" y="184511"/>
                  </a:lnTo>
                  <a:lnTo>
                    <a:pt x="8730" y="195224"/>
                  </a:lnTo>
                  <a:lnTo>
                    <a:pt x="9136" y="203471"/>
                  </a:lnTo>
                  <a:lnTo>
                    <a:pt x="12723" y="210074"/>
                  </a:lnTo>
                  <a:lnTo>
                    <a:pt x="18430" y="215581"/>
                  </a:lnTo>
                  <a:lnTo>
                    <a:pt x="26655" y="218148"/>
                  </a:lnTo>
                  <a:lnTo>
                    <a:pt x="36561" y="218754"/>
                  </a:lnTo>
                  <a:lnTo>
                    <a:pt x="47585" y="218052"/>
                  </a:lnTo>
                  <a:lnTo>
                    <a:pt x="58251" y="216479"/>
                  </a:lnTo>
                  <a:lnTo>
                    <a:pt x="68678" y="214325"/>
                  </a:lnTo>
                  <a:lnTo>
                    <a:pt x="109426" y="196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133550" y="6068146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9948"/>
                  </a:moveTo>
                  <a:lnTo>
                    <a:pt x="26405" y="9947"/>
                  </a:lnTo>
                  <a:lnTo>
                    <a:pt x="38605" y="8842"/>
                  </a:lnTo>
                  <a:lnTo>
                    <a:pt x="51158" y="7000"/>
                  </a:lnTo>
                  <a:lnTo>
                    <a:pt x="63949" y="4667"/>
                  </a:lnTo>
                  <a:lnTo>
                    <a:pt x="78003" y="3111"/>
                  </a:lnTo>
                  <a:lnTo>
                    <a:pt x="92898" y="2074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061314" y="3541409"/>
            <a:ext cx="566993" cy="447652"/>
            <a:chOff x="5061314" y="3541409"/>
            <a:chExt cx="566993" cy="447652"/>
          </a:xfrm>
        </p:grpSpPr>
        <p:sp>
          <p:nvSpPr>
            <p:cNvPr id="127" name="Freeform 126"/>
            <p:cNvSpPr/>
            <p:nvPr/>
          </p:nvSpPr>
          <p:spPr>
            <a:xfrm>
              <a:off x="5061314" y="3730417"/>
              <a:ext cx="121480" cy="119375"/>
            </a:xfrm>
            <a:custGeom>
              <a:avLst/>
              <a:gdLst/>
              <a:ahLst/>
              <a:cxnLst/>
              <a:rect l="0" t="0" r="0" b="0"/>
              <a:pathLst>
                <a:path w="121480" h="119375">
                  <a:moveTo>
                    <a:pt x="31949" y="0"/>
                  </a:moveTo>
                  <a:lnTo>
                    <a:pt x="26668" y="15843"/>
                  </a:lnTo>
                  <a:lnTo>
                    <a:pt x="22902" y="24931"/>
                  </a:lnTo>
                  <a:lnTo>
                    <a:pt x="18181" y="35411"/>
                  </a:lnTo>
                  <a:lnTo>
                    <a:pt x="12823" y="46819"/>
                  </a:lnTo>
                  <a:lnTo>
                    <a:pt x="8145" y="57740"/>
                  </a:lnTo>
                  <a:lnTo>
                    <a:pt x="3921" y="68337"/>
                  </a:lnTo>
                  <a:lnTo>
                    <a:pt x="0" y="78717"/>
                  </a:lnTo>
                  <a:lnTo>
                    <a:pt x="1807" y="86743"/>
                  </a:lnTo>
                  <a:lnTo>
                    <a:pt x="7433" y="93199"/>
                  </a:lnTo>
                  <a:lnTo>
                    <a:pt x="15605" y="98608"/>
                  </a:lnTo>
                  <a:lnTo>
                    <a:pt x="25475" y="103319"/>
                  </a:lnTo>
                  <a:lnTo>
                    <a:pt x="36475" y="107565"/>
                  </a:lnTo>
                  <a:lnTo>
                    <a:pt x="48230" y="111501"/>
                  </a:lnTo>
                  <a:lnTo>
                    <a:pt x="60488" y="114126"/>
                  </a:lnTo>
                  <a:lnTo>
                    <a:pt x="73081" y="115875"/>
                  </a:lnTo>
                  <a:lnTo>
                    <a:pt x="121479" y="1193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172845" y="3750313"/>
              <a:ext cx="19897" cy="238748"/>
            </a:xfrm>
            <a:custGeom>
              <a:avLst/>
              <a:gdLst/>
              <a:ahLst/>
              <a:cxnLst/>
              <a:rect l="0" t="0" r="0" b="0"/>
              <a:pathLst>
                <a:path w="19897" h="238748">
                  <a:moveTo>
                    <a:pt x="19896" y="0"/>
                  </a:moveTo>
                  <a:lnTo>
                    <a:pt x="14615" y="15843"/>
                  </a:lnTo>
                  <a:lnTo>
                    <a:pt x="13059" y="24931"/>
                  </a:lnTo>
                  <a:lnTo>
                    <a:pt x="12022" y="35410"/>
                  </a:lnTo>
                  <a:lnTo>
                    <a:pt x="11331" y="46819"/>
                  </a:lnTo>
                  <a:lnTo>
                    <a:pt x="10563" y="77179"/>
                  </a:lnTo>
                  <a:lnTo>
                    <a:pt x="10358" y="94560"/>
                  </a:lnTo>
                  <a:lnTo>
                    <a:pt x="9116" y="110568"/>
                  </a:lnTo>
                  <a:lnTo>
                    <a:pt x="7183" y="125662"/>
                  </a:lnTo>
                  <a:lnTo>
                    <a:pt x="4789" y="140145"/>
                  </a:lnTo>
                  <a:lnTo>
                    <a:pt x="3193" y="155327"/>
                  </a:lnTo>
                  <a:lnTo>
                    <a:pt x="2129" y="170975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266697" y="3750313"/>
              <a:ext cx="98874" cy="220161"/>
            </a:xfrm>
            <a:custGeom>
              <a:avLst/>
              <a:gdLst/>
              <a:ahLst/>
              <a:cxnLst/>
              <a:rect l="0" t="0" r="0" b="0"/>
              <a:pathLst>
                <a:path w="98874" h="220161">
                  <a:moveTo>
                    <a:pt x="45417" y="0"/>
                  </a:moveTo>
                  <a:lnTo>
                    <a:pt x="66541" y="5281"/>
                  </a:lnTo>
                  <a:lnTo>
                    <a:pt x="73869" y="10152"/>
                  </a:lnTo>
                  <a:lnTo>
                    <a:pt x="79859" y="16716"/>
                  </a:lnTo>
                  <a:lnTo>
                    <a:pt x="84958" y="24408"/>
                  </a:lnTo>
                  <a:lnTo>
                    <a:pt x="89463" y="35062"/>
                  </a:lnTo>
                  <a:lnTo>
                    <a:pt x="93571" y="47691"/>
                  </a:lnTo>
                  <a:lnTo>
                    <a:pt x="97416" y="61638"/>
                  </a:lnTo>
                  <a:lnTo>
                    <a:pt x="98873" y="75356"/>
                  </a:lnTo>
                  <a:lnTo>
                    <a:pt x="98739" y="88923"/>
                  </a:lnTo>
                  <a:lnTo>
                    <a:pt x="97545" y="102389"/>
                  </a:lnTo>
                  <a:lnTo>
                    <a:pt x="95643" y="114682"/>
                  </a:lnTo>
                  <a:lnTo>
                    <a:pt x="93271" y="126194"/>
                  </a:lnTo>
                  <a:lnTo>
                    <a:pt x="90583" y="137184"/>
                  </a:lnTo>
                  <a:lnTo>
                    <a:pt x="86581" y="148932"/>
                  </a:lnTo>
                  <a:lnTo>
                    <a:pt x="81702" y="161185"/>
                  </a:lnTo>
                  <a:lnTo>
                    <a:pt x="76239" y="173775"/>
                  </a:lnTo>
                  <a:lnTo>
                    <a:pt x="70386" y="184379"/>
                  </a:lnTo>
                  <a:lnTo>
                    <a:pt x="64274" y="193659"/>
                  </a:lnTo>
                  <a:lnTo>
                    <a:pt x="57989" y="202056"/>
                  </a:lnTo>
                  <a:lnTo>
                    <a:pt x="50482" y="208760"/>
                  </a:lnTo>
                  <a:lnTo>
                    <a:pt x="42162" y="214334"/>
                  </a:lnTo>
                  <a:lnTo>
                    <a:pt x="33300" y="219156"/>
                  </a:lnTo>
                  <a:lnTo>
                    <a:pt x="25181" y="220160"/>
                  </a:lnTo>
                  <a:lnTo>
                    <a:pt x="17557" y="218618"/>
                  </a:lnTo>
                  <a:lnTo>
                    <a:pt x="10265" y="215380"/>
                  </a:lnTo>
                  <a:lnTo>
                    <a:pt x="5402" y="207695"/>
                  </a:lnTo>
                  <a:lnTo>
                    <a:pt x="2161" y="197044"/>
                  </a:lnTo>
                  <a:lnTo>
                    <a:pt x="0" y="184418"/>
                  </a:lnTo>
                  <a:lnTo>
                    <a:pt x="771" y="173789"/>
                  </a:lnTo>
                  <a:lnTo>
                    <a:pt x="3494" y="164493"/>
                  </a:lnTo>
                  <a:lnTo>
                    <a:pt x="7521" y="156085"/>
                  </a:lnTo>
                  <a:lnTo>
                    <a:pt x="14627" y="151585"/>
                  </a:lnTo>
                  <a:lnTo>
                    <a:pt x="23785" y="149690"/>
                  </a:lnTo>
                  <a:lnTo>
                    <a:pt x="34312" y="149533"/>
                  </a:lnTo>
                  <a:lnTo>
                    <a:pt x="44646" y="151638"/>
                  </a:lnTo>
                  <a:lnTo>
                    <a:pt x="54851" y="155252"/>
                  </a:lnTo>
                  <a:lnTo>
                    <a:pt x="95156" y="179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471279" y="3939321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451383" y="3541409"/>
              <a:ext cx="176924" cy="447652"/>
            </a:xfrm>
            <a:custGeom>
              <a:avLst/>
              <a:gdLst/>
              <a:ahLst/>
              <a:cxnLst/>
              <a:rect l="0" t="0" r="0" b="0"/>
              <a:pathLst>
                <a:path w="176924" h="447652">
                  <a:moveTo>
                    <a:pt x="0" y="0"/>
                  </a:moveTo>
                  <a:lnTo>
                    <a:pt x="10562" y="10562"/>
                  </a:lnTo>
                  <a:lnTo>
                    <a:pt x="18095" y="16989"/>
                  </a:lnTo>
                  <a:lnTo>
                    <a:pt x="38254" y="32973"/>
                  </a:lnTo>
                  <a:lnTo>
                    <a:pt x="47609" y="41878"/>
                  </a:lnTo>
                  <a:lnTo>
                    <a:pt x="56056" y="51130"/>
                  </a:lnTo>
                  <a:lnTo>
                    <a:pt x="63898" y="60614"/>
                  </a:lnTo>
                  <a:lnTo>
                    <a:pt x="71337" y="69148"/>
                  </a:lnTo>
                  <a:lnTo>
                    <a:pt x="78507" y="77047"/>
                  </a:lnTo>
                  <a:lnTo>
                    <a:pt x="92368" y="91720"/>
                  </a:lnTo>
                  <a:lnTo>
                    <a:pt x="105897" y="105610"/>
                  </a:lnTo>
                  <a:lnTo>
                    <a:pt x="112600" y="113514"/>
                  </a:lnTo>
                  <a:lnTo>
                    <a:pt x="119280" y="122099"/>
                  </a:lnTo>
                  <a:lnTo>
                    <a:pt x="125943" y="131138"/>
                  </a:lnTo>
                  <a:lnTo>
                    <a:pt x="139241" y="150025"/>
                  </a:lnTo>
                  <a:lnTo>
                    <a:pt x="145883" y="159703"/>
                  </a:lnTo>
                  <a:lnTo>
                    <a:pt x="151415" y="169472"/>
                  </a:lnTo>
                  <a:lnTo>
                    <a:pt x="156209" y="179300"/>
                  </a:lnTo>
                  <a:lnTo>
                    <a:pt x="160510" y="189168"/>
                  </a:lnTo>
                  <a:lnTo>
                    <a:pt x="164483" y="203484"/>
                  </a:lnTo>
                  <a:lnTo>
                    <a:pt x="168237" y="220765"/>
                  </a:lnTo>
                  <a:lnTo>
                    <a:pt x="171845" y="240022"/>
                  </a:lnTo>
                  <a:lnTo>
                    <a:pt x="174250" y="259493"/>
                  </a:lnTo>
                  <a:lnTo>
                    <a:pt x="175853" y="279105"/>
                  </a:lnTo>
                  <a:lnTo>
                    <a:pt x="176923" y="298812"/>
                  </a:lnTo>
                  <a:lnTo>
                    <a:pt x="176530" y="315265"/>
                  </a:lnTo>
                  <a:lnTo>
                    <a:pt x="175163" y="329550"/>
                  </a:lnTo>
                  <a:lnTo>
                    <a:pt x="173146" y="342390"/>
                  </a:lnTo>
                  <a:lnTo>
                    <a:pt x="170696" y="355370"/>
                  </a:lnTo>
                  <a:lnTo>
                    <a:pt x="165027" y="381584"/>
                  </a:lnTo>
                  <a:lnTo>
                    <a:pt x="161967" y="393658"/>
                  </a:lnTo>
                  <a:lnTo>
                    <a:pt x="158823" y="405024"/>
                  </a:lnTo>
                  <a:lnTo>
                    <a:pt x="149217" y="4476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989680" y="3762336"/>
            <a:ext cx="3550242" cy="2086960"/>
            <a:chOff x="5989680" y="3762336"/>
            <a:chExt cx="3550242" cy="2086960"/>
          </a:xfrm>
        </p:grpSpPr>
        <p:sp>
          <p:nvSpPr>
            <p:cNvPr id="133" name="Freeform 132"/>
            <p:cNvSpPr/>
            <p:nvPr/>
          </p:nvSpPr>
          <p:spPr>
            <a:xfrm>
              <a:off x="5989680" y="3762336"/>
              <a:ext cx="3030948" cy="1693116"/>
            </a:xfrm>
            <a:custGeom>
              <a:avLst/>
              <a:gdLst/>
              <a:ahLst/>
              <a:cxnLst/>
              <a:rect l="0" t="0" r="0" b="0"/>
              <a:pathLst>
                <a:path w="3030948" h="1693116">
                  <a:moveTo>
                    <a:pt x="28727" y="186933"/>
                  </a:moveTo>
                  <a:lnTo>
                    <a:pt x="21890" y="220910"/>
                  </a:lnTo>
                  <a:lnTo>
                    <a:pt x="19701" y="270687"/>
                  </a:lnTo>
                  <a:lnTo>
                    <a:pt x="18900" y="355980"/>
                  </a:lnTo>
                  <a:lnTo>
                    <a:pt x="24096" y="398150"/>
                  </a:lnTo>
                  <a:lnTo>
                    <a:pt x="27355" y="438646"/>
                  </a:lnTo>
                  <a:lnTo>
                    <a:pt x="28320" y="478646"/>
                  </a:lnTo>
                  <a:lnTo>
                    <a:pt x="33888" y="523780"/>
                  </a:lnTo>
                  <a:lnTo>
                    <a:pt x="37257" y="566874"/>
                  </a:lnTo>
                  <a:lnTo>
                    <a:pt x="38255" y="612924"/>
                  </a:lnTo>
                  <a:lnTo>
                    <a:pt x="38672" y="810339"/>
                  </a:lnTo>
                  <a:lnTo>
                    <a:pt x="33393" y="854788"/>
                  </a:lnTo>
                  <a:lnTo>
                    <a:pt x="30110" y="895959"/>
                  </a:lnTo>
                  <a:lnTo>
                    <a:pt x="29137" y="941441"/>
                  </a:lnTo>
                  <a:lnTo>
                    <a:pt x="20907" y="1004087"/>
                  </a:lnTo>
                  <a:lnTo>
                    <a:pt x="19199" y="1055989"/>
                  </a:lnTo>
                  <a:lnTo>
                    <a:pt x="18782" y="1276012"/>
                  </a:lnTo>
                  <a:lnTo>
                    <a:pt x="13499" y="1316498"/>
                  </a:lnTo>
                  <a:lnTo>
                    <a:pt x="9754" y="1367827"/>
                  </a:lnTo>
                  <a:lnTo>
                    <a:pt x="9013" y="1420541"/>
                  </a:lnTo>
                  <a:lnTo>
                    <a:pt x="8832" y="1641242"/>
                  </a:lnTo>
                  <a:lnTo>
                    <a:pt x="14112" y="1676725"/>
                  </a:lnTo>
                  <a:lnTo>
                    <a:pt x="20089" y="1684148"/>
                  </a:lnTo>
                  <a:lnTo>
                    <a:pt x="28495" y="1689097"/>
                  </a:lnTo>
                  <a:lnTo>
                    <a:pt x="38520" y="1692397"/>
                  </a:lnTo>
                  <a:lnTo>
                    <a:pt x="61449" y="1693115"/>
                  </a:lnTo>
                  <a:lnTo>
                    <a:pt x="151585" y="1689285"/>
                  </a:lnTo>
                  <a:lnTo>
                    <a:pt x="253319" y="1678930"/>
                  </a:lnTo>
                  <a:lnTo>
                    <a:pt x="331242" y="1671411"/>
                  </a:lnTo>
                  <a:lnTo>
                    <a:pt x="386214" y="1666874"/>
                  </a:lnTo>
                  <a:lnTo>
                    <a:pt x="439777" y="1660719"/>
                  </a:lnTo>
                  <a:lnTo>
                    <a:pt x="532772" y="1659403"/>
                  </a:lnTo>
                  <a:lnTo>
                    <a:pt x="581880" y="1656316"/>
                  </a:lnTo>
                  <a:lnTo>
                    <a:pt x="665040" y="1649876"/>
                  </a:lnTo>
                  <a:lnTo>
                    <a:pt x="752810" y="1641437"/>
                  </a:lnTo>
                  <a:lnTo>
                    <a:pt x="842186" y="1636548"/>
                  </a:lnTo>
                  <a:lnTo>
                    <a:pt x="918408" y="1630307"/>
                  </a:lnTo>
                  <a:lnTo>
                    <a:pt x="1000426" y="1629485"/>
                  </a:lnTo>
                  <a:lnTo>
                    <a:pt x="1348466" y="1629361"/>
                  </a:lnTo>
                  <a:lnTo>
                    <a:pt x="1431364" y="1621487"/>
                  </a:lnTo>
                  <a:lnTo>
                    <a:pt x="1515368" y="1619686"/>
                  </a:lnTo>
                  <a:lnTo>
                    <a:pt x="1756289" y="1619414"/>
                  </a:lnTo>
                  <a:lnTo>
                    <a:pt x="1839218" y="1611539"/>
                  </a:lnTo>
                  <a:lnTo>
                    <a:pt x="1930827" y="1609647"/>
                  </a:lnTo>
                  <a:lnTo>
                    <a:pt x="2188749" y="1609465"/>
                  </a:lnTo>
                  <a:lnTo>
                    <a:pt x="2267592" y="1601592"/>
                  </a:lnTo>
                  <a:lnTo>
                    <a:pt x="2358636" y="1599699"/>
                  </a:lnTo>
                  <a:lnTo>
                    <a:pt x="2507522" y="1599520"/>
                  </a:lnTo>
                  <a:lnTo>
                    <a:pt x="2601797" y="1608543"/>
                  </a:lnTo>
                  <a:lnTo>
                    <a:pt x="2684777" y="1608279"/>
                  </a:lnTo>
                  <a:lnTo>
                    <a:pt x="2773481" y="1600889"/>
                  </a:lnTo>
                  <a:lnTo>
                    <a:pt x="2862097" y="1599697"/>
                  </a:lnTo>
                  <a:lnTo>
                    <a:pt x="2910118" y="1596623"/>
                  </a:lnTo>
                  <a:lnTo>
                    <a:pt x="2992381" y="1576136"/>
                  </a:lnTo>
                  <a:lnTo>
                    <a:pt x="3001485" y="1570666"/>
                  </a:lnTo>
                  <a:lnTo>
                    <a:pt x="3017496" y="1555746"/>
                  </a:lnTo>
                  <a:lnTo>
                    <a:pt x="3022650" y="1543809"/>
                  </a:lnTo>
                  <a:lnTo>
                    <a:pt x="3029903" y="1496429"/>
                  </a:lnTo>
                  <a:lnTo>
                    <a:pt x="3030947" y="1449108"/>
                  </a:lnTo>
                  <a:lnTo>
                    <a:pt x="3026958" y="1411998"/>
                  </a:lnTo>
                  <a:lnTo>
                    <a:pt x="3029583" y="1374598"/>
                  </a:lnTo>
                  <a:lnTo>
                    <a:pt x="3024635" y="1325799"/>
                  </a:lnTo>
                  <a:lnTo>
                    <a:pt x="3023490" y="1282616"/>
                  </a:lnTo>
                  <a:lnTo>
                    <a:pt x="3020204" y="1238873"/>
                  </a:lnTo>
                  <a:lnTo>
                    <a:pt x="3015178" y="1190910"/>
                  </a:lnTo>
                  <a:lnTo>
                    <a:pt x="3013689" y="1141698"/>
                  </a:lnTo>
                  <a:lnTo>
                    <a:pt x="3013099" y="1034414"/>
                  </a:lnTo>
                  <a:lnTo>
                    <a:pt x="3010130" y="999083"/>
                  </a:lnTo>
                  <a:lnTo>
                    <a:pt x="3006232" y="962379"/>
                  </a:lnTo>
                  <a:lnTo>
                    <a:pt x="3004036" y="910645"/>
                  </a:lnTo>
                  <a:lnTo>
                    <a:pt x="3003295" y="843652"/>
                  </a:lnTo>
                  <a:lnTo>
                    <a:pt x="3003114" y="612845"/>
                  </a:lnTo>
                  <a:lnTo>
                    <a:pt x="3006061" y="577025"/>
                  </a:lnTo>
                  <a:lnTo>
                    <a:pt x="3010988" y="525788"/>
                  </a:lnTo>
                  <a:lnTo>
                    <a:pt x="3012447" y="475605"/>
                  </a:lnTo>
                  <a:lnTo>
                    <a:pt x="3013026" y="367937"/>
                  </a:lnTo>
                  <a:lnTo>
                    <a:pt x="3018332" y="324444"/>
                  </a:lnTo>
                  <a:lnTo>
                    <a:pt x="3017983" y="297051"/>
                  </a:lnTo>
                  <a:lnTo>
                    <a:pt x="3014520" y="250877"/>
                  </a:lnTo>
                  <a:lnTo>
                    <a:pt x="3013709" y="214247"/>
                  </a:lnTo>
                  <a:lnTo>
                    <a:pt x="3013350" y="175861"/>
                  </a:lnTo>
                  <a:lnTo>
                    <a:pt x="3007866" y="132808"/>
                  </a:lnTo>
                  <a:lnTo>
                    <a:pt x="2996110" y="88553"/>
                  </a:lnTo>
                  <a:lnTo>
                    <a:pt x="2989685" y="68048"/>
                  </a:lnTo>
                  <a:lnTo>
                    <a:pt x="2984213" y="60148"/>
                  </a:lnTo>
                  <a:lnTo>
                    <a:pt x="2977249" y="53776"/>
                  </a:lnTo>
                  <a:lnTo>
                    <a:pt x="2960669" y="43748"/>
                  </a:lnTo>
                  <a:lnTo>
                    <a:pt x="2942248" y="35607"/>
                  </a:lnTo>
                  <a:lnTo>
                    <a:pt x="2907952" y="30091"/>
                  </a:lnTo>
                  <a:lnTo>
                    <a:pt x="2824949" y="28074"/>
                  </a:lnTo>
                  <a:lnTo>
                    <a:pt x="2747350" y="27829"/>
                  </a:lnTo>
                  <a:lnTo>
                    <a:pt x="2661608" y="36338"/>
                  </a:lnTo>
                  <a:lnTo>
                    <a:pt x="2568729" y="36530"/>
                  </a:lnTo>
                  <a:lnTo>
                    <a:pt x="2482309" y="28683"/>
                  </a:lnTo>
                  <a:lnTo>
                    <a:pt x="2393051" y="27848"/>
                  </a:lnTo>
                  <a:lnTo>
                    <a:pt x="2302440" y="20938"/>
                  </a:lnTo>
                  <a:lnTo>
                    <a:pt x="2220421" y="18231"/>
                  </a:lnTo>
                  <a:lnTo>
                    <a:pt x="2121066" y="17856"/>
                  </a:lnTo>
                  <a:lnTo>
                    <a:pt x="2035229" y="9951"/>
                  </a:lnTo>
                  <a:lnTo>
                    <a:pt x="1945148" y="8147"/>
                  </a:lnTo>
                  <a:lnTo>
                    <a:pt x="1797912" y="7883"/>
                  </a:lnTo>
                  <a:lnTo>
                    <a:pt x="1707628" y="0"/>
                  </a:lnTo>
                  <a:lnTo>
                    <a:pt x="1652489" y="1487"/>
                  </a:lnTo>
                  <a:lnTo>
                    <a:pt x="1560780" y="7032"/>
                  </a:lnTo>
                  <a:lnTo>
                    <a:pt x="1450249" y="7799"/>
                  </a:lnTo>
                  <a:lnTo>
                    <a:pt x="927476" y="7873"/>
                  </a:lnTo>
                  <a:lnTo>
                    <a:pt x="844462" y="15746"/>
                  </a:lnTo>
                  <a:lnTo>
                    <a:pt x="761549" y="17547"/>
                  </a:lnTo>
                  <a:lnTo>
                    <a:pt x="668906" y="18902"/>
                  </a:lnTo>
                  <a:lnTo>
                    <a:pt x="588709" y="26382"/>
                  </a:lnTo>
                  <a:lnTo>
                    <a:pt x="503451" y="27647"/>
                  </a:lnTo>
                  <a:lnTo>
                    <a:pt x="267693" y="27768"/>
                  </a:lnTo>
                  <a:lnTo>
                    <a:pt x="173815" y="19203"/>
                  </a:lnTo>
                  <a:lnTo>
                    <a:pt x="91690" y="18003"/>
                  </a:lnTo>
                  <a:lnTo>
                    <a:pt x="36006" y="17856"/>
                  </a:lnTo>
                  <a:lnTo>
                    <a:pt x="25843" y="21160"/>
                  </a:lnTo>
                  <a:lnTo>
                    <a:pt x="17962" y="26679"/>
                  </a:lnTo>
                  <a:lnTo>
                    <a:pt x="11602" y="33674"/>
                  </a:lnTo>
                  <a:lnTo>
                    <a:pt x="7363" y="43863"/>
                  </a:lnTo>
                  <a:lnTo>
                    <a:pt x="1396" y="85715"/>
                  </a:lnTo>
                  <a:lnTo>
                    <a:pt x="0" y="120946"/>
                  </a:lnTo>
                  <a:lnTo>
                    <a:pt x="2327" y="161658"/>
                  </a:lnTo>
                  <a:lnTo>
                    <a:pt x="5941" y="203332"/>
                  </a:lnTo>
                  <a:lnTo>
                    <a:pt x="6904" y="222182"/>
                  </a:lnTo>
                  <a:lnTo>
                    <a:pt x="8831" y="2764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023133" y="5620496"/>
              <a:ext cx="119374" cy="198956"/>
            </a:xfrm>
            <a:custGeom>
              <a:avLst/>
              <a:gdLst/>
              <a:ahLst/>
              <a:cxnLst/>
              <a:rect l="0" t="0" r="0" b="0"/>
              <a:pathLst>
                <a:path w="119374" h="198956">
                  <a:moveTo>
                    <a:pt x="0" y="0"/>
                  </a:moveTo>
                  <a:lnTo>
                    <a:pt x="10562" y="21123"/>
                  </a:lnTo>
                  <a:lnTo>
                    <a:pt x="14778" y="30662"/>
                  </a:lnTo>
                  <a:lnTo>
                    <a:pt x="18695" y="40337"/>
                  </a:lnTo>
                  <a:lnTo>
                    <a:pt x="22411" y="50102"/>
                  </a:lnTo>
                  <a:lnTo>
                    <a:pt x="27099" y="58824"/>
                  </a:lnTo>
                  <a:lnTo>
                    <a:pt x="32434" y="66848"/>
                  </a:lnTo>
                  <a:lnTo>
                    <a:pt x="38202" y="74409"/>
                  </a:lnTo>
                  <a:lnTo>
                    <a:pt x="44258" y="82765"/>
                  </a:lnTo>
                  <a:lnTo>
                    <a:pt x="56882" y="100892"/>
                  </a:lnTo>
                  <a:lnTo>
                    <a:pt x="63344" y="111474"/>
                  </a:lnTo>
                  <a:lnTo>
                    <a:pt x="69862" y="122949"/>
                  </a:lnTo>
                  <a:lnTo>
                    <a:pt x="76418" y="135021"/>
                  </a:lnTo>
                  <a:lnTo>
                    <a:pt x="82999" y="145279"/>
                  </a:lnTo>
                  <a:lnTo>
                    <a:pt x="89597" y="154329"/>
                  </a:lnTo>
                  <a:lnTo>
                    <a:pt x="119373" y="1989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993290" y="5570757"/>
              <a:ext cx="139270" cy="278539"/>
            </a:xfrm>
            <a:custGeom>
              <a:avLst/>
              <a:gdLst/>
              <a:ahLst/>
              <a:cxnLst/>
              <a:rect l="0" t="0" r="0" b="0"/>
              <a:pathLst>
                <a:path w="139270" h="278539">
                  <a:moveTo>
                    <a:pt x="139269" y="0"/>
                  </a:moveTo>
                  <a:lnTo>
                    <a:pt x="128707" y="10562"/>
                  </a:lnTo>
                  <a:lnTo>
                    <a:pt x="124490" y="16989"/>
                  </a:lnTo>
                  <a:lnTo>
                    <a:pt x="120574" y="24589"/>
                  </a:lnTo>
                  <a:lnTo>
                    <a:pt x="116858" y="32973"/>
                  </a:lnTo>
                  <a:lnTo>
                    <a:pt x="113275" y="41877"/>
                  </a:lnTo>
                  <a:lnTo>
                    <a:pt x="106347" y="60614"/>
                  </a:lnTo>
                  <a:lnTo>
                    <a:pt x="89561" y="109548"/>
                  </a:lnTo>
                  <a:lnTo>
                    <a:pt x="86234" y="119455"/>
                  </a:lnTo>
                  <a:lnTo>
                    <a:pt x="81806" y="129375"/>
                  </a:lnTo>
                  <a:lnTo>
                    <a:pt x="76644" y="139305"/>
                  </a:lnTo>
                  <a:lnTo>
                    <a:pt x="70991" y="149241"/>
                  </a:lnTo>
                  <a:lnTo>
                    <a:pt x="66117" y="159180"/>
                  </a:lnTo>
                  <a:lnTo>
                    <a:pt x="61763" y="169123"/>
                  </a:lnTo>
                  <a:lnTo>
                    <a:pt x="57755" y="179067"/>
                  </a:lnTo>
                  <a:lnTo>
                    <a:pt x="52872" y="190118"/>
                  </a:lnTo>
                  <a:lnTo>
                    <a:pt x="41551" y="214186"/>
                  </a:lnTo>
                  <a:lnTo>
                    <a:pt x="35438" y="225689"/>
                  </a:lnTo>
                  <a:lnTo>
                    <a:pt x="29151" y="236673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281775" y="5590652"/>
              <a:ext cx="1" cy="218852"/>
            </a:xfrm>
            <a:custGeom>
              <a:avLst/>
              <a:gdLst/>
              <a:ahLst/>
              <a:cxnLst/>
              <a:rect l="0" t="0" r="0" b="0"/>
              <a:pathLst>
                <a:path w="1" h="218852">
                  <a:moveTo>
                    <a:pt x="0" y="0"/>
                  </a:move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212141" y="5670235"/>
              <a:ext cx="129321" cy="1"/>
            </a:xfrm>
            <a:custGeom>
              <a:avLst/>
              <a:gdLst/>
              <a:ahLst/>
              <a:cxnLst/>
              <a:rect l="0" t="0" r="0" b="0"/>
              <a:pathLst>
                <a:path w="129321" h="1">
                  <a:moveTo>
                    <a:pt x="0" y="0"/>
                  </a:moveTo>
                  <a:lnTo>
                    <a:pt x="1293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490679" y="5739869"/>
              <a:ext cx="9948" cy="29844"/>
            </a:xfrm>
            <a:custGeom>
              <a:avLst/>
              <a:gdLst/>
              <a:ahLst/>
              <a:cxnLst/>
              <a:rect l="0" t="0" r="0" b="0"/>
              <a:pathLst>
                <a:path w="9948" h="29844">
                  <a:moveTo>
                    <a:pt x="9947" y="0"/>
                  </a:moveTo>
                  <a:lnTo>
                    <a:pt x="4052" y="5895"/>
                  </a:ln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592922" y="5530966"/>
              <a:ext cx="149141" cy="308420"/>
            </a:xfrm>
            <a:custGeom>
              <a:avLst/>
              <a:gdLst/>
              <a:ahLst/>
              <a:cxnLst/>
              <a:rect l="0" t="0" r="0" b="0"/>
              <a:pathLst>
                <a:path w="149141" h="308420">
                  <a:moveTo>
                    <a:pt x="17130" y="0"/>
                  </a:moveTo>
                  <a:lnTo>
                    <a:pt x="6568" y="21123"/>
                  </a:lnTo>
                  <a:lnTo>
                    <a:pt x="3457" y="31767"/>
                  </a:lnTo>
                  <a:lnTo>
                    <a:pt x="1383" y="43284"/>
                  </a:lnTo>
                  <a:lnTo>
                    <a:pt x="0" y="55383"/>
                  </a:lnTo>
                  <a:lnTo>
                    <a:pt x="184" y="68976"/>
                  </a:lnTo>
                  <a:lnTo>
                    <a:pt x="1411" y="83564"/>
                  </a:lnTo>
                  <a:lnTo>
                    <a:pt x="3335" y="98817"/>
                  </a:lnTo>
                  <a:lnTo>
                    <a:pt x="4617" y="116722"/>
                  </a:lnTo>
                  <a:lnTo>
                    <a:pt x="5472" y="136396"/>
                  </a:lnTo>
                  <a:lnTo>
                    <a:pt x="6042" y="157249"/>
                  </a:lnTo>
                  <a:lnTo>
                    <a:pt x="7528" y="174467"/>
                  </a:lnTo>
                  <a:lnTo>
                    <a:pt x="9624" y="189262"/>
                  </a:lnTo>
                  <a:lnTo>
                    <a:pt x="12126" y="202441"/>
                  </a:lnTo>
                  <a:lnTo>
                    <a:pt x="16005" y="216753"/>
                  </a:lnTo>
                  <a:lnTo>
                    <a:pt x="20800" y="231821"/>
                  </a:lnTo>
                  <a:lnTo>
                    <a:pt x="26209" y="247394"/>
                  </a:lnTo>
                  <a:lnTo>
                    <a:pt x="33131" y="261091"/>
                  </a:lnTo>
                  <a:lnTo>
                    <a:pt x="41060" y="273538"/>
                  </a:lnTo>
                  <a:lnTo>
                    <a:pt x="49663" y="285152"/>
                  </a:lnTo>
                  <a:lnTo>
                    <a:pt x="58714" y="294000"/>
                  </a:lnTo>
                  <a:lnTo>
                    <a:pt x="68064" y="301005"/>
                  </a:lnTo>
                  <a:lnTo>
                    <a:pt x="77614" y="306779"/>
                  </a:lnTo>
                  <a:lnTo>
                    <a:pt x="86190" y="308419"/>
                  </a:lnTo>
                  <a:lnTo>
                    <a:pt x="94119" y="307301"/>
                  </a:lnTo>
                  <a:lnTo>
                    <a:pt x="101616" y="304345"/>
                  </a:lnTo>
                  <a:lnTo>
                    <a:pt x="108824" y="300164"/>
                  </a:lnTo>
                  <a:lnTo>
                    <a:pt x="115840" y="295165"/>
                  </a:lnTo>
                  <a:lnTo>
                    <a:pt x="122727" y="289623"/>
                  </a:lnTo>
                  <a:lnTo>
                    <a:pt x="128425" y="281506"/>
                  </a:lnTo>
                  <a:lnTo>
                    <a:pt x="133328" y="271674"/>
                  </a:lnTo>
                  <a:lnTo>
                    <a:pt x="137703" y="260698"/>
                  </a:lnTo>
                  <a:lnTo>
                    <a:pt x="145511" y="239660"/>
                  </a:lnTo>
                  <a:lnTo>
                    <a:pt x="149140" y="229408"/>
                  </a:lnTo>
                  <a:lnTo>
                    <a:pt x="148244" y="223678"/>
                  </a:lnTo>
                  <a:lnTo>
                    <a:pt x="144330" y="220963"/>
                  </a:lnTo>
                  <a:lnTo>
                    <a:pt x="138405" y="220259"/>
                  </a:lnTo>
                  <a:lnTo>
                    <a:pt x="133350" y="224211"/>
                  </a:lnTo>
                  <a:lnTo>
                    <a:pt x="128874" y="231267"/>
                  </a:lnTo>
                  <a:lnTo>
                    <a:pt x="124785" y="240392"/>
                  </a:lnTo>
                  <a:lnTo>
                    <a:pt x="120955" y="250896"/>
                  </a:lnTo>
                  <a:lnTo>
                    <a:pt x="117295" y="262321"/>
                  </a:lnTo>
                  <a:lnTo>
                    <a:pt x="106660" y="2984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171854" y="4322214"/>
              <a:ext cx="139270" cy="265813"/>
            </a:xfrm>
            <a:custGeom>
              <a:avLst/>
              <a:gdLst/>
              <a:ahLst/>
              <a:cxnLst/>
              <a:rect l="0" t="0" r="0" b="0"/>
              <a:pathLst>
                <a:path w="139270" h="265813">
                  <a:moveTo>
                    <a:pt x="0" y="114496"/>
                  </a:moveTo>
                  <a:lnTo>
                    <a:pt x="5281" y="93372"/>
                  </a:lnTo>
                  <a:lnTo>
                    <a:pt x="9047" y="82728"/>
                  </a:lnTo>
                  <a:lnTo>
                    <a:pt x="13768" y="71212"/>
                  </a:lnTo>
                  <a:lnTo>
                    <a:pt x="19126" y="59112"/>
                  </a:lnTo>
                  <a:lnTo>
                    <a:pt x="24909" y="47730"/>
                  </a:lnTo>
                  <a:lnTo>
                    <a:pt x="30974" y="36826"/>
                  </a:lnTo>
                  <a:lnTo>
                    <a:pt x="37229" y="26241"/>
                  </a:lnTo>
                  <a:lnTo>
                    <a:pt x="44715" y="16973"/>
                  </a:lnTo>
                  <a:lnTo>
                    <a:pt x="53021" y="8584"/>
                  </a:lnTo>
                  <a:lnTo>
                    <a:pt x="61875" y="781"/>
                  </a:lnTo>
                  <a:lnTo>
                    <a:pt x="68882" y="0"/>
                  </a:lnTo>
                  <a:lnTo>
                    <a:pt x="74659" y="3901"/>
                  </a:lnTo>
                  <a:lnTo>
                    <a:pt x="79616" y="10923"/>
                  </a:lnTo>
                  <a:lnTo>
                    <a:pt x="81815" y="22235"/>
                  </a:lnTo>
                  <a:lnTo>
                    <a:pt x="82176" y="36409"/>
                  </a:lnTo>
                  <a:lnTo>
                    <a:pt x="81311" y="52491"/>
                  </a:lnTo>
                  <a:lnTo>
                    <a:pt x="79629" y="66527"/>
                  </a:lnTo>
                  <a:lnTo>
                    <a:pt x="77403" y="79201"/>
                  </a:lnTo>
                  <a:lnTo>
                    <a:pt x="71981" y="103230"/>
                  </a:lnTo>
                  <a:lnTo>
                    <a:pt x="56243" y="167814"/>
                  </a:lnTo>
                  <a:lnTo>
                    <a:pt x="52969" y="179884"/>
                  </a:lnTo>
                  <a:lnTo>
                    <a:pt x="46384" y="202139"/>
                  </a:lnTo>
                  <a:lnTo>
                    <a:pt x="41975" y="212715"/>
                  </a:lnTo>
                  <a:lnTo>
                    <a:pt x="36826" y="223082"/>
                  </a:lnTo>
                  <a:lnTo>
                    <a:pt x="31182" y="233310"/>
                  </a:lnTo>
                  <a:lnTo>
                    <a:pt x="25209" y="243444"/>
                  </a:lnTo>
                  <a:lnTo>
                    <a:pt x="12678" y="263547"/>
                  </a:lnTo>
                  <a:lnTo>
                    <a:pt x="8452" y="265812"/>
                  </a:lnTo>
                  <a:lnTo>
                    <a:pt x="5635" y="262902"/>
                  </a:lnTo>
                  <a:lnTo>
                    <a:pt x="3756" y="256540"/>
                  </a:lnTo>
                  <a:lnTo>
                    <a:pt x="4715" y="248983"/>
                  </a:lnTo>
                  <a:lnTo>
                    <a:pt x="7564" y="240629"/>
                  </a:lnTo>
                  <a:lnTo>
                    <a:pt x="11675" y="231744"/>
                  </a:lnTo>
                  <a:lnTo>
                    <a:pt x="17731" y="224715"/>
                  </a:lnTo>
                  <a:lnTo>
                    <a:pt x="25084" y="218924"/>
                  </a:lnTo>
                  <a:lnTo>
                    <a:pt x="33302" y="213958"/>
                  </a:lnTo>
                  <a:lnTo>
                    <a:pt x="42097" y="211753"/>
                  </a:lnTo>
                  <a:lnTo>
                    <a:pt x="51276" y="211388"/>
                  </a:lnTo>
                  <a:lnTo>
                    <a:pt x="60711" y="212250"/>
                  </a:lnTo>
                  <a:lnTo>
                    <a:pt x="69212" y="215035"/>
                  </a:lnTo>
                  <a:lnTo>
                    <a:pt x="77090" y="219102"/>
                  </a:lnTo>
                  <a:lnTo>
                    <a:pt x="84553" y="224025"/>
                  </a:lnTo>
                  <a:lnTo>
                    <a:pt x="91738" y="229517"/>
                  </a:lnTo>
                  <a:lnTo>
                    <a:pt x="98739" y="235389"/>
                  </a:lnTo>
                  <a:lnTo>
                    <a:pt x="139269" y="2537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9410600" y="4486449"/>
              <a:ext cx="1" cy="29844"/>
            </a:xfrm>
            <a:custGeom>
              <a:avLst/>
              <a:gdLst/>
              <a:ahLst/>
              <a:cxnLst/>
              <a:rect l="0" t="0" r="0" b="0"/>
              <a:pathLst>
                <a:path w="1" h="29844">
                  <a:moveTo>
                    <a:pt x="0" y="0"/>
                  </a:move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520026" y="4247702"/>
              <a:ext cx="19896" cy="308382"/>
            </a:xfrm>
            <a:custGeom>
              <a:avLst/>
              <a:gdLst/>
              <a:ahLst/>
              <a:cxnLst/>
              <a:rect l="0" t="0" r="0" b="0"/>
              <a:pathLst>
                <a:path w="19896" h="308382">
                  <a:moveTo>
                    <a:pt x="19895" y="0"/>
                  </a:moveTo>
                  <a:lnTo>
                    <a:pt x="14614" y="31686"/>
                  </a:lnTo>
                  <a:lnTo>
                    <a:pt x="13058" y="47651"/>
                  </a:lnTo>
                  <a:lnTo>
                    <a:pt x="12021" y="64927"/>
                  </a:lnTo>
                  <a:lnTo>
                    <a:pt x="11330" y="83075"/>
                  </a:lnTo>
                  <a:lnTo>
                    <a:pt x="9764" y="102912"/>
                  </a:lnTo>
                  <a:lnTo>
                    <a:pt x="7614" y="123873"/>
                  </a:lnTo>
                  <a:lnTo>
                    <a:pt x="5077" y="145585"/>
                  </a:lnTo>
                  <a:lnTo>
                    <a:pt x="3384" y="166691"/>
                  </a:lnTo>
                  <a:lnTo>
                    <a:pt x="2256" y="187393"/>
                  </a:lnTo>
                  <a:lnTo>
                    <a:pt x="1002" y="226976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520522" y="1472271"/>
            <a:ext cx="397912" cy="417808"/>
            <a:chOff x="7520522" y="1472271"/>
            <a:chExt cx="397912" cy="417808"/>
          </a:xfrm>
        </p:grpSpPr>
        <p:sp>
          <p:nvSpPr>
            <p:cNvPr id="144" name="Freeform 143"/>
            <p:cNvSpPr/>
            <p:nvPr/>
          </p:nvSpPr>
          <p:spPr>
            <a:xfrm>
              <a:off x="7530469" y="1591644"/>
              <a:ext cx="9950" cy="298435"/>
            </a:xfrm>
            <a:custGeom>
              <a:avLst/>
              <a:gdLst/>
              <a:ahLst/>
              <a:cxnLst/>
              <a:rect l="0" t="0" r="0" b="0"/>
              <a:pathLst>
                <a:path w="9950" h="298435">
                  <a:moveTo>
                    <a:pt x="9949" y="0"/>
                  </a:moveTo>
                  <a:lnTo>
                    <a:pt x="4667" y="31686"/>
                  </a:lnTo>
                  <a:lnTo>
                    <a:pt x="3112" y="46546"/>
                  </a:lnTo>
                  <a:lnTo>
                    <a:pt x="2075" y="61980"/>
                  </a:lnTo>
                  <a:lnTo>
                    <a:pt x="1383" y="77795"/>
                  </a:lnTo>
                  <a:lnTo>
                    <a:pt x="615" y="110105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520522" y="1525778"/>
              <a:ext cx="181254" cy="244927"/>
            </a:xfrm>
            <a:custGeom>
              <a:avLst/>
              <a:gdLst/>
              <a:ahLst/>
              <a:cxnLst/>
              <a:rect l="0" t="0" r="0" b="0"/>
              <a:pathLst>
                <a:path w="181254" h="244927">
                  <a:moveTo>
                    <a:pt x="9947" y="45971"/>
                  </a:moveTo>
                  <a:lnTo>
                    <a:pt x="20509" y="30128"/>
                  </a:lnTo>
                  <a:lnTo>
                    <a:pt x="28042" y="23251"/>
                  </a:lnTo>
                  <a:lnTo>
                    <a:pt x="37485" y="16455"/>
                  </a:lnTo>
                  <a:lnTo>
                    <a:pt x="48202" y="9714"/>
                  </a:lnTo>
                  <a:lnTo>
                    <a:pt x="60872" y="5220"/>
                  </a:lnTo>
                  <a:lnTo>
                    <a:pt x="74846" y="2224"/>
                  </a:lnTo>
                  <a:lnTo>
                    <a:pt x="89689" y="227"/>
                  </a:lnTo>
                  <a:lnTo>
                    <a:pt x="102899" y="0"/>
                  </a:lnTo>
                  <a:lnTo>
                    <a:pt x="115022" y="955"/>
                  </a:lnTo>
                  <a:lnTo>
                    <a:pt x="126421" y="2696"/>
                  </a:lnTo>
                  <a:lnTo>
                    <a:pt x="137335" y="6068"/>
                  </a:lnTo>
                  <a:lnTo>
                    <a:pt x="147927" y="10527"/>
                  </a:lnTo>
                  <a:lnTo>
                    <a:pt x="158305" y="15709"/>
                  </a:lnTo>
                  <a:lnTo>
                    <a:pt x="166328" y="23586"/>
                  </a:lnTo>
                  <a:lnTo>
                    <a:pt x="172783" y="33258"/>
                  </a:lnTo>
                  <a:lnTo>
                    <a:pt x="178191" y="44128"/>
                  </a:lnTo>
                  <a:lnTo>
                    <a:pt x="180692" y="54690"/>
                  </a:lnTo>
                  <a:lnTo>
                    <a:pt x="181253" y="65047"/>
                  </a:lnTo>
                  <a:lnTo>
                    <a:pt x="180522" y="75268"/>
                  </a:lnTo>
                  <a:lnTo>
                    <a:pt x="178929" y="85398"/>
                  </a:lnTo>
                  <a:lnTo>
                    <a:pt x="176763" y="95467"/>
                  </a:lnTo>
                  <a:lnTo>
                    <a:pt x="174212" y="105496"/>
                  </a:lnTo>
                  <a:lnTo>
                    <a:pt x="170302" y="115497"/>
                  </a:lnTo>
                  <a:lnTo>
                    <a:pt x="165484" y="125481"/>
                  </a:lnTo>
                  <a:lnTo>
                    <a:pt x="160061" y="135453"/>
                  </a:lnTo>
                  <a:lnTo>
                    <a:pt x="153131" y="144311"/>
                  </a:lnTo>
                  <a:lnTo>
                    <a:pt x="145194" y="152428"/>
                  </a:lnTo>
                  <a:lnTo>
                    <a:pt x="136587" y="160049"/>
                  </a:lnTo>
                  <a:lnTo>
                    <a:pt x="118182" y="177360"/>
                  </a:lnTo>
                  <a:lnTo>
                    <a:pt x="108631" y="186619"/>
                  </a:lnTo>
                  <a:lnTo>
                    <a:pt x="98948" y="195001"/>
                  </a:lnTo>
                  <a:lnTo>
                    <a:pt x="89177" y="202800"/>
                  </a:lnTo>
                  <a:lnTo>
                    <a:pt x="79347" y="210211"/>
                  </a:lnTo>
                  <a:lnTo>
                    <a:pt x="69477" y="216256"/>
                  </a:lnTo>
                  <a:lnTo>
                    <a:pt x="59582" y="221392"/>
                  </a:lnTo>
                  <a:lnTo>
                    <a:pt x="49669" y="225921"/>
                  </a:lnTo>
                  <a:lnTo>
                    <a:pt x="39745" y="230045"/>
                  </a:lnTo>
                  <a:lnTo>
                    <a:pt x="29812" y="233901"/>
                  </a:lnTo>
                  <a:lnTo>
                    <a:pt x="0" y="2449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868694" y="1472271"/>
              <a:ext cx="9949" cy="19897"/>
            </a:xfrm>
            <a:custGeom>
              <a:avLst/>
              <a:gdLst/>
              <a:ahLst/>
              <a:cxnLst/>
              <a:rect l="0" t="0" r="0" b="0"/>
              <a:pathLst>
                <a:path w="9949" h="19897">
                  <a:moveTo>
                    <a:pt x="9948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908485" y="1750809"/>
              <a:ext cx="9949" cy="29844"/>
            </a:xfrm>
            <a:custGeom>
              <a:avLst/>
              <a:gdLst/>
              <a:ahLst/>
              <a:cxnLst/>
              <a:rect l="0" t="0" r="0" b="0"/>
              <a:pathLst>
                <a:path w="9949" h="29844">
                  <a:moveTo>
                    <a:pt x="9948" y="0"/>
                  </a:move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7512524" y="2228302"/>
            <a:ext cx="425806" cy="397887"/>
            <a:chOff x="7512524" y="2228302"/>
            <a:chExt cx="425806" cy="397887"/>
          </a:xfrm>
        </p:grpSpPr>
        <p:sp>
          <p:nvSpPr>
            <p:cNvPr id="149" name="Freeform 148"/>
            <p:cNvSpPr/>
            <p:nvPr/>
          </p:nvSpPr>
          <p:spPr>
            <a:xfrm>
              <a:off x="7512524" y="2275146"/>
              <a:ext cx="206954" cy="351043"/>
            </a:xfrm>
            <a:custGeom>
              <a:avLst/>
              <a:gdLst/>
              <a:ahLst/>
              <a:cxnLst/>
              <a:rect l="0" t="0" r="0" b="0"/>
              <a:pathLst>
                <a:path w="206954" h="351043">
                  <a:moveTo>
                    <a:pt x="37841" y="201851"/>
                  </a:moveTo>
                  <a:lnTo>
                    <a:pt x="23995" y="243389"/>
                  </a:lnTo>
                  <a:lnTo>
                    <a:pt x="20873" y="253860"/>
                  </a:lnTo>
                  <a:lnTo>
                    <a:pt x="11198" y="288615"/>
                  </a:lnTo>
                  <a:lnTo>
                    <a:pt x="4631" y="310047"/>
                  </a:lnTo>
                  <a:lnTo>
                    <a:pt x="2438" y="321510"/>
                  </a:lnTo>
                  <a:lnTo>
                    <a:pt x="975" y="333573"/>
                  </a:lnTo>
                  <a:lnTo>
                    <a:pt x="0" y="346037"/>
                  </a:lnTo>
                  <a:lnTo>
                    <a:pt x="456" y="351029"/>
                  </a:lnTo>
                  <a:lnTo>
                    <a:pt x="1864" y="351042"/>
                  </a:lnTo>
                  <a:lnTo>
                    <a:pt x="6377" y="342214"/>
                  </a:lnTo>
                  <a:lnTo>
                    <a:pt x="9128" y="335217"/>
                  </a:lnTo>
                  <a:lnTo>
                    <a:pt x="12067" y="327237"/>
                  </a:lnTo>
                  <a:lnTo>
                    <a:pt x="14026" y="317496"/>
                  </a:lnTo>
                  <a:lnTo>
                    <a:pt x="15332" y="306580"/>
                  </a:lnTo>
                  <a:lnTo>
                    <a:pt x="16204" y="294882"/>
                  </a:lnTo>
                  <a:lnTo>
                    <a:pt x="17889" y="281557"/>
                  </a:lnTo>
                  <a:lnTo>
                    <a:pt x="20119" y="267146"/>
                  </a:lnTo>
                  <a:lnTo>
                    <a:pt x="25543" y="236398"/>
                  </a:lnTo>
                  <a:lnTo>
                    <a:pt x="41284" y="155174"/>
                  </a:lnTo>
                  <a:lnTo>
                    <a:pt x="47846" y="125103"/>
                  </a:lnTo>
                  <a:lnTo>
                    <a:pt x="61064" y="69774"/>
                  </a:lnTo>
                  <a:lnTo>
                    <a:pt x="65481" y="57429"/>
                  </a:lnTo>
                  <a:lnTo>
                    <a:pt x="70637" y="45883"/>
                  </a:lnTo>
                  <a:lnTo>
                    <a:pt x="76284" y="34870"/>
                  </a:lnTo>
                  <a:lnTo>
                    <a:pt x="81155" y="24211"/>
                  </a:lnTo>
                  <a:lnTo>
                    <a:pt x="85508" y="13790"/>
                  </a:lnTo>
                  <a:lnTo>
                    <a:pt x="89515" y="3527"/>
                  </a:lnTo>
                  <a:lnTo>
                    <a:pt x="96606" y="0"/>
                  </a:lnTo>
                  <a:lnTo>
                    <a:pt x="105756" y="965"/>
                  </a:lnTo>
                  <a:lnTo>
                    <a:pt x="116277" y="4924"/>
                  </a:lnTo>
                  <a:lnTo>
                    <a:pt x="124396" y="10880"/>
                  </a:lnTo>
                  <a:lnTo>
                    <a:pt x="130914" y="18166"/>
                  </a:lnTo>
                  <a:lnTo>
                    <a:pt x="136365" y="26340"/>
                  </a:lnTo>
                  <a:lnTo>
                    <a:pt x="141104" y="36210"/>
                  </a:lnTo>
                  <a:lnTo>
                    <a:pt x="145369" y="47211"/>
                  </a:lnTo>
                  <a:lnTo>
                    <a:pt x="149318" y="58967"/>
                  </a:lnTo>
                  <a:lnTo>
                    <a:pt x="153056" y="72330"/>
                  </a:lnTo>
                  <a:lnTo>
                    <a:pt x="156652" y="86766"/>
                  </a:lnTo>
                  <a:lnTo>
                    <a:pt x="163596" y="117543"/>
                  </a:lnTo>
                  <a:lnTo>
                    <a:pt x="170367" y="149643"/>
                  </a:lnTo>
                  <a:lnTo>
                    <a:pt x="172615" y="165941"/>
                  </a:lnTo>
                  <a:lnTo>
                    <a:pt x="174113" y="182332"/>
                  </a:lnTo>
                  <a:lnTo>
                    <a:pt x="175112" y="198786"/>
                  </a:lnTo>
                  <a:lnTo>
                    <a:pt x="176884" y="214177"/>
                  </a:lnTo>
                  <a:lnTo>
                    <a:pt x="179170" y="228858"/>
                  </a:lnTo>
                  <a:lnTo>
                    <a:pt x="181800" y="243067"/>
                  </a:lnTo>
                  <a:lnTo>
                    <a:pt x="184658" y="255856"/>
                  </a:lnTo>
                  <a:lnTo>
                    <a:pt x="187668" y="267698"/>
                  </a:lnTo>
                  <a:lnTo>
                    <a:pt x="190781" y="278908"/>
                  </a:lnTo>
                  <a:lnTo>
                    <a:pt x="197186" y="300207"/>
                  </a:lnTo>
                  <a:lnTo>
                    <a:pt x="206953" y="3311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540418" y="2417310"/>
              <a:ext cx="169113" cy="59688"/>
            </a:xfrm>
            <a:custGeom>
              <a:avLst/>
              <a:gdLst/>
              <a:ahLst/>
              <a:cxnLst/>
              <a:rect l="0" t="0" r="0" b="0"/>
              <a:pathLst>
                <a:path w="169113" h="59688">
                  <a:moveTo>
                    <a:pt x="0" y="59687"/>
                  </a:moveTo>
                  <a:lnTo>
                    <a:pt x="26404" y="54406"/>
                  </a:lnTo>
                  <a:lnTo>
                    <a:pt x="37498" y="51745"/>
                  </a:lnTo>
                  <a:lnTo>
                    <a:pt x="48211" y="48866"/>
                  </a:lnTo>
                  <a:lnTo>
                    <a:pt x="58667" y="45841"/>
                  </a:lnTo>
                  <a:lnTo>
                    <a:pt x="105071" y="31022"/>
                  </a:lnTo>
                  <a:lnTo>
                    <a:pt x="119786" y="25103"/>
                  </a:lnTo>
                  <a:lnTo>
                    <a:pt x="132912" y="18946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938329" y="2228302"/>
              <a:ext cx="1" cy="29845"/>
            </a:xfrm>
            <a:custGeom>
              <a:avLst/>
              <a:gdLst/>
              <a:ahLst/>
              <a:cxnLst/>
              <a:rect l="0" t="0" r="0" b="0"/>
              <a:pathLst>
                <a:path w="1" h="29845">
                  <a:moveTo>
                    <a:pt x="0" y="0"/>
                  </a:moveTo>
                  <a:lnTo>
                    <a:pt x="0" y="29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938329" y="2496892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645613" y="5968668"/>
            <a:ext cx="3341073" cy="407860"/>
            <a:chOff x="4645613" y="5968668"/>
            <a:chExt cx="3341073" cy="407860"/>
          </a:xfrm>
        </p:grpSpPr>
        <p:sp>
          <p:nvSpPr>
            <p:cNvPr id="154" name="Freeform 153"/>
            <p:cNvSpPr/>
            <p:nvPr/>
          </p:nvSpPr>
          <p:spPr>
            <a:xfrm>
              <a:off x="4645613" y="5968668"/>
              <a:ext cx="149218" cy="228800"/>
            </a:xfrm>
            <a:custGeom>
              <a:avLst/>
              <a:gdLst/>
              <a:ahLst/>
              <a:cxnLst/>
              <a:rect l="0" t="0" r="0" b="0"/>
              <a:pathLst>
                <a:path w="149218" h="228800">
                  <a:moveTo>
                    <a:pt x="0" y="0"/>
                  </a:moveTo>
                  <a:lnTo>
                    <a:pt x="5281" y="15843"/>
                  </a:lnTo>
                  <a:lnTo>
                    <a:pt x="10153" y="26036"/>
                  </a:lnTo>
                  <a:lnTo>
                    <a:pt x="16716" y="38359"/>
                  </a:lnTo>
                  <a:lnTo>
                    <a:pt x="24408" y="52100"/>
                  </a:lnTo>
                  <a:lnTo>
                    <a:pt x="30641" y="64576"/>
                  </a:lnTo>
                  <a:lnTo>
                    <a:pt x="35902" y="76210"/>
                  </a:lnTo>
                  <a:lnTo>
                    <a:pt x="40514" y="87282"/>
                  </a:lnTo>
                  <a:lnTo>
                    <a:pt x="45800" y="97979"/>
                  </a:lnTo>
                  <a:lnTo>
                    <a:pt x="51534" y="108426"/>
                  </a:lnTo>
                  <a:lnTo>
                    <a:pt x="57568" y="118707"/>
                  </a:lnTo>
                  <a:lnTo>
                    <a:pt x="64906" y="128877"/>
                  </a:lnTo>
                  <a:lnTo>
                    <a:pt x="73114" y="138973"/>
                  </a:lnTo>
                  <a:lnTo>
                    <a:pt x="81902" y="149020"/>
                  </a:lnTo>
                  <a:lnTo>
                    <a:pt x="89971" y="159033"/>
                  </a:lnTo>
                  <a:lnTo>
                    <a:pt x="97561" y="169025"/>
                  </a:lnTo>
                  <a:lnTo>
                    <a:pt x="104832" y="179002"/>
                  </a:lnTo>
                  <a:lnTo>
                    <a:pt x="111890" y="187864"/>
                  </a:lnTo>
                  <a:lnTo>
                    <a:pt x="118806" y="195982"/>
                  </a:lnTo>
                  <a:lnTo>
                    <a:pt x="149217" y="22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695352" y="6018407"/>
              <a:ext cx="99479" cy="179061"/>
            </a:xfrm>
            <a:custGeom>
              <a:avLst/>
              <a:gdLst/>
              <a:ahLst/>
              <a:cxnLst/>
              <a:rect l="0" t="0" r="0" b="0"/>
              <a:pathLst>
                <a:path w="99479" h="179061">
                  <a:moveTo>
                    <a:pt x="99478" y="0"/>
                  </a:moveTo>
                  <a:lnTo>
                    <a:pt x="83635" y="10562"/>
                  </a:lnTo>
                  <a:lnTo>
                    <a:pt x="77863" y="16989"/>
                  </a:lnTo>
                  <a:lnTo>
                    <a:pt x="72910" y="24590"/>
                  </a:lnTo>
                  <a:lnTo>
                    <a:pt x="57710" y="54078"/>
                  </a:lnTo>
                  <a:lnTo>
                    <a:pt x="51737" y="65895"/>
                  </a:lnTo>
                  <a:lnTo>
                    <a:pt x="45544" y="77089"/>
                  </a:lnTo>
                  <a:lnTo>
                    <a:pt x="39205" y="87869"/>
                  </a:lnTo>
                  <a:lnTo>
                    <a:pt x="32769" y="98370"/>
                  </a:lnTo>
                  <a:lnTo>
                    <a:pt x="27372" y="109792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978106" y="6048250"/>
              <a:ext cx="5733" cy="159166"/>
            </a:xfrm>
            <a:custGeom>
              <a:avLst/>
              <a:gdLst/>
              <a:ahLst/>
              <a:cxnLst/>
              <a:rect l="0" t="0" r="0" b="0"/>
              <a:pathLst>
                <a:path w="5733" h="159166">
                  <a:moveTo>
                    <a:pt x="5732" y="0"/>
                  </a:moveTo>
                  <a:lnTo>
                    <a:pt x="451" y="15843"/>
                  </a:lnTo>
                  <a:lnTo>
                    <a:pt x="0" y="24931"/>
                  </a:lnTo>
                  <a:lnTo>
                    <a:pt x="806" y="35411"/>
                  </a:lnTo>
                  <a:lnTo>
                    <a:pt x="2448" y="46819"/>
                  </a:lnTo>
                  <a:lnTo>
                    <a:pt x="3543" y="58845"/>
                  </a:lnTo>
                  <a:lnTo>
                    <a:pt x="4272" y="71284"/>
                  </a:lnTo>
                  <a:lnTo>
                    <a:pt x="4759" y="83998"/>
                  </a:lnTo>
                  <a:lnTo>
                    <a:pt x="5732" y="1591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934099" y="6132049"/>
              <a:ext cx="119374" cy="15680"/>
            </a:xfrm>
            <a:custGeom>
              <a:avLst/>
              <a:gdLst/>
              <a:ahLst/>
              <a:cxnLst/>
              <a:rect l="0" t="0" r="0" b="0"/>
              <a:pathLst>
                <a:path w="119374" h="15680">
                  <a:moveTo>
                    <a:pt x="0" y="5731"/>
                  </a:moveTo>
                  <a:lnTo>
                    <a:pt x="15843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7" y="2447"/>
                  </a:lnTo>
                  <a:lnTo>
                    <a:pt x="52009" y="4647"/>
                  </a:lnTo>
                  <a:lnTo>
                    <a:pt x="63410" y="7219"/>
                  </a:lnTo>
                  <a:lnTo>
                    <a:pt x="119373" y="156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133054" y="6237258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0" y="0"/>
                  </a:moveTo>
                  <a:lnTo>
                    <a:pt x="9948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274526" y="6028355"/>
              <a:ext cx="135461" cy="228800"/>
            </a:xfrm>
            <a:custGeom>
              <a:avLst/>
              <a:gdLst/>
              <a:ahLst/>
              <a:cxnLst/>
              <a:rect l="0" t="0" r="0" b="0"/>
              <a:pathLst>
                <a:path w="135461" h="228800">
                  <a:moveTo>
                    <a:pt x="27641" y="0"/>
                  </a:moveTo>
                  <a:lnTo>
                    <a:pt x="17079" y="21124"/>
                  </a:lnTo>
                  <a:lnTo>
                    <a:pt x="12862" y="30662"/>
                  </a:lnTo>
                  <a:lnTo>
                    <a:pt x="8946" y="40336"/>
                  </a:lnTo>
                  <a:lnTo>
                    <a:pt x="5230" y="50103"/>
                  </a:lnTo>
                  <a:lnTo>
                    <a:pt x="2752" y="61034"/>
                  </a:lnTo>
                  <a:lnTo>
                    <a:pt x="1100" y="72743"/>
                  </a:lnTo>
                  <a:lnTo>
                    <a:pt x="0" y="84971"/>
                  </a:lnTo>
                  <a:lnTo>
                    <a:pt x="371" y="96438"/>
                  </a:lnTo>
                  <a:lnTo>
                    <a:pt x="1724" y="107399"/>
                  </a:lnTo>
                  <a:lnTo>
                    <a:pt x="3731" y="118022"/>
                  </a:lnTo>
                  <a:lnTo>
                    <a:pt x="8909" y="141616"/>
                  </a:lnTo>
                  <a:lnTo>
                    <a:pt x="11837" y="154097"/>
                  </a:lnTo>
                  <a:lnTo>
                    <a:pt x="17105" y="165734"/>
                  </a:lnTo>
                  <a:lnTo>
                    <a:pt x="23933" y="176808"/>
                  </a:lnTo>
                  <a:lnTo>
                    <a:pt x="31801" y="187506"/>
                  </a:lnTo>
                  <a:lnTo>
                    <a:pt x="40362" y="195744"/>
                  </a:lnTo>
                  <a:lnTo>
                    <a:pt x="49385" y="202341"/>
                  </a:lnTo>
                  <a:lnTo>
                    <a:pt x="58717" y="207844"/>
                  </a:lnTo>
                  <a:lnTo>
                    <a:pt x="69359" y="212619"/>
                  </a:lnTo>
                  <a:lnTo>
                    <a:pt x="80875" y="216907"/>
                  </a:lnTo>
                  <a:lnTo>
                    <a:pt x="92973" y="220871"/>
                  </a:lnTo>
                  <a:lnTo>
                    <a:pt x="104355" y="221303"/>
                  </a:lnTo>
                  <a:lnTo>
                    <a:pt x="115259" y="219380"/>
                  </a:lnTo>
                  <a:lnTo>
                    <a:pt x="125844" y="215888"/>
                  </a:lnTo>
                  <a:lnTo>
                    <a:pt x="131795" y="209139"/>
                  </a:lnTo>
                  <a:lnTo>
                    <a:pt x="134658" y="200217"/>
                  </a:lnTo>
                  <a:lnTo>
                    <a:pt x="135460" y="189849"/>
                  </a:lnTo>
                  <a:lnTo>
                    <a:pt x="133785" y="180726"/>
                  </a:lnTo>
                  <a:lnTo>
                    <a:pt x="130458" y="172433"/>
                  </a:lnTo>
                  <a:lnTo>
                    <a:pt x="126029" y="164694"/>
                  </a:lnTo>
                  <a:lnTo>
                    <a:pt x="118655" y="160640"/>
                  </a:lnTo>
                  <a:lnTo>
                    <a:pt x="109317" y="159043"/>
                  </a:lnTo>
                  <a:lnTo>
                    <a:pt x="98671" y="159083"/>
                  </a:lnTo>
                  <a:lnTo>
                    <a:pt x="88258" y="161321"/>
                  </a:lnTo>
                  <a:lnTo>
                    <a:pt x="78000" y="165023"/>
                  </a:lnTo>
                  <a:lnTo>
                    <a:pt x="67845" y="169702"/>
                  </a:lnTo>
                  <a:lnTo>
                    <a:pt x="59970" y="176137"/>
                  </a:lnTo>
                  <a:lnTo>
                    <a:pt x="53615" y="183743"/>
                  </a:lnTo>
                  <a:lnTo>
                    <a:pt x="37588" y="22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630443" y="5998511"/>
              <a:ext cx="9949" cy="198957"/>
            </a:xfrm>
            <a:custGeom>
              <a:avLst/>
              <a:gdLst/>
              <a:ahLst/>
              <a:cxnLst/>
              <a:rect l="0" t="0" r="0" b="0"/>
              <a:pathLst>
                <a:path w="9949" h="198957">
                  <a:moveTo>
                    <a:pt x="0" y="0"/>
                  </a:moveTo>
                  <a:lnTo>
                    <a:pt x="0" y="142380"/>
                  </a:lnTo>
                  <a:lnTo>
                    <a:pt x="1106" y="154607"/>
                  </a:lnTo>
                  <a:lnTo>
                    <a:pt x="2948" y="166074"/>
                  </a:lnTo>
                  <a:lnTo>
                    <a:pt x="9948" y="198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560809" y="6068146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19895"/>
                  </a:moveTo>
                  <a:lnTo>
                    <a:pt x="15843" y="14614"/>
                  </a:lnTo>
                  <a:lnTo>
                    <a:pt x="24931" y="11953"/>
                  </a:lnTo>
                  <a:lnTo>
                    <a:pt x="46819" y="6049"/>
                  </a:lnTo>
                  <a:lnTo>
                    <a:pt x="58845" y="4033"/>
                  </a:lnTo>
                  <a:lnTo>
                    <a:pt x="71284" y="2688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819451" y="6038303"/>
              <a:ext cx="159166" cy="228799"/>
            </a:xfrm>
            <a:custGeom>
              <a:avLst/>
              <a:gdLst/>
              <a:ahLst/>
              <a:cxnLst/>
              <a:rect l="0" t="0" r="0" b="0"/>
              <a:pathLst>
                <a:path w="159166" h="228799">
                  <a:moveTo>
                    <a:pt x="0" y="0"/>
                  </a:moveTo>
                  <a:lnTo>
                    <a:pt x="10562" y="21123"/>
                  </a:lnTo>
                  <a:lnTo>
                    <a:pt x="16990" y="32872"/>
                  </a:lnTo>
                  <a:lnTo>
                    <a:pt x="32973" y="60664"/>
                  </a:lnTo>
                  <a:lnTo>
                    <a:pt x="40773" y="72496"/>
                  </a:lnTo>
                  <a:lnTo>
                    <a:pt x="48183" y="82596"/>
                  </a:lnTo>
                  <a:lnTo>
                    <a:pt x="55333" y="91539"/>
                  </a:lnTo>
                  <a:lnTo>
                    <a:pt x="61206" y="100817"/>
                  </a:lnTo>
                  <a:lnTo>
                    <a:pt x="66226" y="110318"/>
                  </a:lnTo>
                  <a:lnTo>
                    <a:pt x="70679" y="119968"/>
                  </a:lnTo>
                  <a:lnTo>
                    <a:pt x="75857" y="129717"/>
                  </a:lnTo>
                  <a:lnTo>
                    <a:pt x="81520" y="139533"/>
                  </a:lnTo>
                  <a:lnTo>
                    <a:pt x="87506" y="149392"/>
                  </a:lnTo>
                  <a:lnTo>
                    <a:pt x="93707" y="158176"/>
                  </a:lnTo>
                  <a:lnTo>
                    <a:pt x="100052" y="166243"/>
                  </a:lnTo>
                  <a:lnTo>
                    <a:pt x="106493" y="173831"/>
                  </a:lnTo>
                  <a:lnTo>
                    <a:pt x="112997" y="181101"/>
                  </a:lnTo>
                  <a:lnTo>
                    <a:pt x="126119" y="195073"/>
                  </a:lnTo>
                  <a:lnTo>
                    <a:pt x="159165" y="228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829399" y="6038303"/>
              <a:ext cx="129322" cy="149217"/>
            </a:xfrm>
            <a:custGeom>
              <a:avLst/>
              <a:gdLst/>
              <a:ahLst/>
              <a:cxnLst/>
              <a:rect l="0" t="0" r="0" b="0"/>
              <a:pathLst>
                <a:path w="129322" h="149217">
                  <a:moveTo>
                    <a:pt x="129321" y="0"/>
                  </a:moveTo>
                  <a:lnTo>
                    <a:pt x="113478" y="5280"/>
                  </a:lnTo>
                  <a:lnTo>
                    <a:pt x="106601" y="10152"/>
                  </a:lnTo>
                  <a:lnTo>
                    <a:pt x="99806" y="16715"/>
                  </a:lnTo>
                  <a:lnTo>
                    <a:pt x="93065" y="24407"/>
                  </a:lnTo>
                  <a:lnTo>
                    <a:pt x="86360" y="32851"/>
                  </a:lnTo>
                  <a:lnTo>
                    <a:pt x="79679" y="41796"/>
                  </a:lnTo>
                  <a:lnTo>
                    <a:pt x="73015" y="51076"/>
                  </a:lnTo>
                  <a:lnTo>
                    <a:pt x="65256" y="60578"/>
                  </a:lnTo>
                  <a:lnTo>
                    <a:pt x="56768" y="70228"/>
                  </a:lnTo>
                  <a:lnTo>
                    <a:pt x="47793" y="79978"/>
                  </a:lnTo>
                  <a:lnTo>
                    <a:pt x="39599" y="89794"/>
                  </a:lnTo>
                  <a:lnTo>
                    <a:pt x="31926" y="99654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147728" y="6078094"/>
              <a:ext cx="1" cy="159165"/>
            </a:xfrm>
            <a:custGeom>
              <a:avLst/>
              <a:gdLst/>
              <a:ahLst/>
              <a:cxnLst/>
              <a:rect l="0" t="0" r="0" b="0"/>
              <a:pathLst>
                <a:path w="1" h="159165">
                  <a:moveTo>
                    <a:pt x="0" y="0"/>
                  </a:move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078094" y="6132049"/>
              <a:ext cx="139270" cy="25628"/>
            </a:xfrm>
            <a:custGeom>
              <a:avLst/>
              <a:gdLst/>
              <a:ahLst/>
              <a:cxnLst/>
              <a:rect l="0" t="0" r="0" b="0"/>
              <a:pathLst>
                <a:path w="139270" h="25628">
                  <a:moveTo>
                    <a:pt x="0" y="5731"/>
                  </a:moveTo>
                  <a:lnTo>
                    <a:pt x="21123" y="450"/>
                  </a:lnTo>
                  <a:lnTo>
                    <a:pt x="31767" y="0"/>
                  </a:lnTo>
                  <a:lnTo>
                    <a:pt x="43284" y="805"/>
                  </a:lnTo>
                  <a:lnTo>
                    <a:pt x="55383" y="2447"/>
                  </a:lnTo>
                  <a:lnTo>
                    <a:pt x="67871" y="4647"/>
                  </a:lnTo>
                  <a:lnTo>
                    <a:pt x="80617" y="7219"/>
                  </a:lnTo>
                  <a:lnTo>
                    <a:pt x="139269" y="25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296945" y="6296945"/>
              <a:ext cx="9948" cy="1"/>
            </a:xfrm>
            <a:custGeom>
              <a:avLst/>
              <a:gdLst/>
              <a:ahLst/>
              <a:cxnLst/>
              <a:rect l="0" t="0" r="0" b="0"/>
              <a:pathLst>
                <a:path w="9948" h="1">
                  <a:moveTo>
                    <a:pt x="0" y="0"/>
                  </a:moveTo>
                  <a:lnTo>
                    <a:pt x="99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448218" y="6048250"/>
              <a:ext cx="104479" cy="311686"/>
            </a:xfrm>
            <a:custGeom>
              <a:avLst/>
              <a:gdLst/>
              <a:ahLst/>
              <a:cxnLst/>
              <a:rect l="0" t="0" r="0" b="0"/>
              <a:pathLst>
                <a:path w="104479" h="311686">
                  <a:moveTo>
                    <a:pt x="57630" y="0"/>
                  </a:moveTo>
                  <a:lnTo>
                    <a:pt x="47068" y="10562"/>
                  </a:lnTo>
                  <a:lnTo>
                    <a:pt x="43957" y="18095"/>
                  </a:lnTo>
                  <a:lnTo>
                    <a:pt x="41883" y="27538"/>
                  </a:lnTo>
                  <a:lnTo>
                    <a:pt x="40500" y="38254"/>
                  </a:lnTo>
                  <a:lnTo>
                    <a:pt x="37367" y="49820"/>
                  </a:lnTo>
                  <a:lnTo>
                    <a:pt x="33068" y="61952"/>
                  </a:lnTo>
                  <a:lnTo>
                    <a:pt x="27992" y="74461"/>
                  </a:lnTo>
                  <a:lnTo>
                    <a:pt x="23502" y="88326"/>
                  </a:lnTo>
                  <a:lnTo>
                    <a:pt x="19404" y="103097"/>
                  </a:lnTo>
                  <a:lnTo>
                    <a:pt x="15566" y="118470"/>
                  </a:lnTo>
                  <a:lnTo>
                    <a:pt x="8355" y="150289"/>
                  </a:lnTo>
                  <a:lnTo>
                    <a:pt x="4885" y="166512"/>
                  </a:lnTo>
                  <a:lnTo>
                    <a:pt x="2571" y="182853"/>
                  </a:lnTo>
                  <a:lnTo>
                    <a:pt x="1029" y="199274"/>
                  </a:lnTo>
                  <a:lnTo>
                    <a:pt x="0" y="215747"/>
                  </a:lnTo>
                  <a:lnTo>
                    <a:pt x="420" y="231151"/>
                  </a:lnTo>
                  <a:lnTo>
                    <a:pt x="1805" y="245842"/>
                  </a:lnTo>
                  <a:lnTo>
                    <a:pt x="3834" y="260056"/>
                  </a:lnTo>
                  <a:lnTo>
                    <a:pt x="7397" y="272849"/>
                  </a:lnTo>
                  <a:lnTo>
                    <a:pt x="11983" y="284693"/>
                  </a:lnTo>
                  <a:lnTo>
                    <a:pt x="17251" y="295905"/>
                  </a:lnTo>
                  <a:lnTo>
                    <a:pt x="26290" y="303380"/>
                  </a:lnTo>
                  <a:lnTo>
                    <a:pt x="37842" y="308363"/>
                  </a:lnTo>
                  <a:lnTo>
                    <a:pt x="51070" y="311685"/>
                  </a:lnTo>
                  <a:lnTo>
                    <a:pt x="62099" y="310584"/>
                  </a:lnTo>
                  <a:lnTo>
                    <a:pt x="71663" y="306534"/>
                  </a:lnTo>
                  <a:lnTo>
                    <a:pt x="80249" y="300518"/>
                  </a:lnTo>
                  <a:lnTo>
                    <a:pt x="87079" y="293191"/>
                  </a:lnTo>
                  <a:lnTo>
                    <a:pt x="92737" y="284991"/>
                  </a:lnTo>
                  <a:lnTo>
                    <a:pt x="97615" y="276208"/>
                  </a:lnTo>
                  <a:lnTo>
                    <a:pt x="100865" y="265932"/>
                  </a:lnTo>
                  <a:lnTo>
                    <a:pt x="103034" y="254660"/>
                  </a:lnTo>
                  <a:lnTo>
                    <a:pt x="104478" y="242724"/>
                  </a:lnTo>
                  <a:lnTo>
                    <a:pt x="102126" y="233661"/>
                  </a:lnTo>
                  <a:lnTo>
                    <a:pt x="97242" y="226514"/>
                  </a:lnTo>
                  <a:lnTo>
                    <a:pt x="90670" y="220644"/>
                  </a:lnTo>
                  <a:lnTo>
                    <a:pt x="82972" y="218941"/>
                  </a:lnTo>
                  <a:lnTo>
                    <a:pt x="74524" y="220017"/>
                  </a:lnTo>
                  <a:lnTo>
                    <a:pt x="65577" y="222944"/>
                  </a:lnTo>
                  <a:lnTo>
                    <a:pt x="57401" y="228212"/>
                  </a:lnTo>
                  <a:lnTo>
                    <a:pt x="49741" y="235039"/>
                  </a:lnTo>
                  <a:lnTo>
                    <a:pt x="42423" y="242907"/>
                  </a:lnTo>
                  <a:lnTo>
                    <a:pt x="37545" y="252573"/>
                  </a:lnTo>
                  <a:lnTo>
                    <a:pt x="34292" y="263439"/>
                  </a:lnTo>
                  <a:lnTo>
                    <a:pt x="27787" y="2984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744595" y="6088041"/>
              <a:ext cx="14758" cy="179061"/>
            </a:xfrm>
            <a:custGeom>
              <a:avLst/>
              <a:gdLst/>
              <a:ahLst/>
              <a:cxnLst/>
              <a:rect l="0" t="0" r="0" b="0"/>
              <a:pathLst>
                <a:path w="14758" h="179061">
                  <a:moveTo>
                    <a:pt x="0" y="0"/>
                  </a:moveTo>
                  <a:lnTo>
                    <a:pt x="5281" y="15843"/>
                  </a:lnTo>
                  <a:lnTo>
                    <a:pt x="7942" y="26036"/>
                  </a:lnTo>
                  <a:lnTo>
                    <a:pt x="13846" y="52100"/>
                  </a:lnTo>
                  <a:lnTo>
                    <a:pt x="14757" y="66787"/>
                  </a:lnTo>
                  <a:lnTo>
                    <a:pt x="14259" y="82106"/>
                  </a:lnTo>
                  <a:lnTo>
                    <a:pt x="12822" y="97844"/>
                  </a:lnTo>
                  <a:lnTo>
                    <a:pt x="11864" y="112758"/>
                  </a:lnTo>
                  <a:lnTo>
                    <a:pt x="11225" y="127122"/>
                  </a:lnTo>
                  <a:lnTo>
                    <a:pt x="9948" y="179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684909" y="6142447"/>
              <a:ext cx="129321" cy="15230"/>
            </a:xfrm>
            <a:custGeom>
              <a:avLst/>
              <a:gdLst/>
              <a:ahLst/>
              <a:cxnLst/>
              <a:rect l="0" t="0" r="0" b="0"/>
              <a:pathLst>
                <a:path w="129321" h="15230">
                  <a:moveTo>
                    <a:pt x="0" y="5281"/>
                  </a:moveTo>
                  <a:lnTo>
                    <a:pt x="21123" y="0"/>
                  </a:lnTo>
                  <a:lnTo>
                    <a:pt x="31767" y="655"/>
                  </a:lnTo>
                  <a:lnTo>
                    <a:pt x="43284" y="3303"/>
                  </a:lnTo>
                  <a:lnTo>
                    <a:pt x="55383" y="7278"/>
                  </a:lnTo>
                  <a:lnTo>
                    <a:pt x="67871" y="9928"/>
                  </a:lnTo>
                  <a:lnTo>
                    <a:pt x="80616" y="11695"/>
                  </a:lnTo>
                  <a:lnTo>
                    <a:pt x="129320" y="15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907246" y="6099372"/>
              <a:ext cx="147741" cy="227417"/>
            </a:xfrm>
            <a:custGeom>
              <a:avLst/>
              <a:gdLst/>
              <a:ahLst/>
              <a:cxnLst/>
              <a:rect l="0" t="0" r="0" b="0"/>
              <a:pathLst>
                <a:path w="147741" h="227417">
                  <a:moveTo>
                    <a:pt x="36305" y="8565"/>
                  </a:moveTo>
                  <a:lnTo>
                    <a:pt x="52147" y="3284"/>
                  </a:lnTo>
                  <a:lnTo>
                    <a:pt x="62340" y="1729"/>
                  </a:lnTo>
                  <a:lnTo>
                    <a:pt x="74662" y="691"/>
                  </a:lnTo>
                  <a:lnTo>
                    <a:pt x="88404" y="0"/>
                  </a:lnTo>
                  <a:lnTo>
                    <a:pt x="100881" y="2855"/>
                  </a:lnTo>
                  <a:lnTo>
                    <a:pt x="112514" y="8074"/>
                  </a:lnTo>
                  <a:lnTo>
                    <a:pt x="123586" y="14869"/>
                  </a:lnTo>
                  <a:lnTo>
                    <a:pt x="132073" y="22716"/>
                  </a:lnTo>
                  <a:lnTo>
                    <a:pt x="138836" y="31263"/>
                  </a:lnTo>
                  <a:lnTo>
                    <a:pt x="144450" y="40276"/>
                  </a:lnTo>
                  <a:lnTo>
                    <a:pt x="147087" y="49601"/>
                  </a:lnTo>
                  <a:lnTo>
                    <a:pt x="147740" y="59134"/>
                  </a:lnTo>
                  <a:lnTo>
                    <a:pt x="147070" y="68805"/>
                  </a:lnTo>
                  <a:lnTo>
                    <a:pt x="145518" y="79674"/>
                  </a:lnTo>
                  <a:lnTo>
                    <a:pt x="143378" y="91341"/>
                  </a:lnTo>
                  <a:lnTo>
                    <a:pt x="140847" y="103540"/>
                  </a:lnTo>
                  <a:lnTo>
                    <a:pt x="136948" y="116094"/>
                  </a:lnTo>
                  <a:lnTo>
                    <a:pt x="132139" y="128885"/>
                  </a:lnTo>
                  <a:lnTo>
                    <a:pt x="126721" y="141833"/>
                  </a:lnTo>
                  <a:lnTo>
                    <a:pt x="120899" y="152676"/>
                  </a:lnTo>
                  <a:lnTo>
                    <a:pt x="114807" y="162115"/>
                  </a:lnTo>
                  <a:lnTo>
                    <a:pt x="108535" y="170618"/>
                  </a:lnTo>
                  <a:lnTo>
                    <a:pt x="102143" y="178498"/>
                  </a:lnTo>
                  <a:lnTo>
                    <a:pt x="95672" y="185961"/>
                  </a:lnTo>
                  <a:lnTo>
                    <a:pt x="89146" y="193147"/>
                  </a:lnTo>
                  <a:lnTo>
                    <a:pt x="81480" y="199044"/>
                  </a:lnTo>
                  <a:lnTo>
                    <a:pt x="73054" y="204080"/>
                  </a:lnTo>
                  <a:lnTo>
                    <a:pt x="64120" y="208543"/>
                  </a:lnTo>
                  <a:lnTo>
                    <a:pt x="53743" y="211518"/>
                  </a:lnTo>
                  <a:lnTo>
                    <a:pt x="42404" y="213502"/>
                  </a:lnTo>
                  <a:lnTo>
                    <a:pt x="30422" y="214824"/>
                  </a:lnTo>
                  <a:lnTo>
                    <a:pt x="21330" y="212390"/>
                  </a:lnTo>
                  <a:lnTo>
                    <a:pt x="14164" y="207451"/>
                  </a:lnTo>
                  <a:lnTo>
                    <a:pt x="8280" y="200842"/>
                  </a:lnTo>
                  <a:lnTo>
                    <a:pt x="4358" y="192015"/>
                  </a:lnTo>
                  <a:lnTo>
                    <a:pt x="1743" y="181710"/>
                  </a:lnTo>
                  <a:lnTo>
                    <a:pt x="0" y="170418"/>
                  </a:lnTo>
                  <a:lnTo>
                    <a:pt x="1048" y="160680"/>
                  </a:lnTo>
                  <a:lnTo>
                    <a:pt x="3958" y="151977"/>
                  </a:lnTo>
                  <a:lnTo>
                    <a:pt x="8109" y="143964"/>
                  </a:lnTo>
                  <a:lnTo>
                    <a:pt x="16402" y="139727"/>
                  </a:lnTo>
                  <a:lnTo>
                    <a:pt x="27457" y="138009"/>
                  </a:lnTo>
                  <a:lnTo>
                    <a:pt x="40354" y="137968"/>
                  </a:lnTo>
                  <a:lnTo>
                    <a:pt x="51163" y="140151"/>
                  </a:lnTo>
                  <a:lnTo>
                    <a:pt x="60579" y="143817"/>
                  </a:lnTo>
                  <a:lnTo>
                    <a:pt x="69067" y="148472"/>
                  </a:lnTo>
                  <a:lnTo>
                    <a:pt x="76936" y="153786"/>
                  </a:lnTo>
                  <a:lnTo>
                    <a:pt x="84393" y="159539"/>
                  </a:lnTo>
                  <a:lnTo>
                    <a:pt x="91575" y="165585"/>
                  </a:lnTo>
                  <a:lnTo>
                    <a:pt x="98574" y="172932"/>
                  </a:lnTo>
                  <a:lnTo>
                    <a:pt x="105450" y="181145"/>
                  </a:lnTo>
                  <a:lnTo>
                    <a:pt x="125834" y="2274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132559" y="6277049"/>
              <a:ext cx="19896" cy="19897"/>
            </a:xfrm>
            <a:custGeom>
              <a:avLst/>
              <a:gdLst/>
              <a:ahLst/>
              <a:cxnLst/>
              <a:rect l="0" t="0" r="0" b="0"/>
              <a:pathLst>
                <a:path w="19896" h="19897">
                  <a:moveTo>
                    <a:pt x="0" y="0"/>
                  </a:moveTo>
                  <a:lnTo>
                    <a:pt x="19895" y="198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271827" y="6097989"/>
              <a:ext cx="9949" cy="238748"/>
            </a:xfrm>
            <a:custGeom>
              <a:avLst/>
              <a:gdLst/>
              <a:ahLst/>
              <a:cxnLst/>
              <a:rect l="0" t="0" r="0" b="0"/>
              <a:pathLst>
                <a:path w="9949" h="238748">
                  <a:moveTo>
                    <a:pt x="9948" y="0"/>
                  </a:moveTo>
                  <a:lnTo>
                    <a:pt x="4667" y="15843"/>
                  </a:lnTo>
                  <a:lnTo>
                    <a:pt x="3111" y="26036"/>
                  </a:lnTo>
                  <a:lnTo>
                    <a:pt x="2074" y="38358"/>
                  </a:lnTo>
                  <a:lnTo>
                    <a:pt x="1383" y="52099"/>
                  </a:lnTo>
                  <a:lnTo>
                    <a:pt x="615" y="82105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470783" y="6187519"/>
              <a:ext cx="9948" cy="129322"/>
            </a:xfrm>
            <a:custGeom>
              <a:avLst/>
              <a:gdLst/>
              <a:ahLst/>
              <a:cxnLst/>
              <a:rect l="0" t="0" r="0" b="0"/>
              <a:pathLst>
                <a:path w="9948" h="129322">
                  <a:moveTo>
                    <a:pt x="9947" y="0"/>
                  </a:moveTo>
                  <a:lnTo>
                    <a:pt x="9947" y="26405"/>
                  </a:lnTo>
                  <a:lnTo>
                    <a:pt x="8842" y="38604"/>
                  </a:lnTo>
                  <a:lnTo>
                    <a:pt x="7000" y="51159"/>
                  </a:lnTo>
                  <a:lnTo>
                    <a:pt x="4666" y="63949"/>
                  </a:lnTo>
                  <a:lnTo>
                    <a:pt x="3111" y="76897"/>
                  </a:lnTo>
                  <a:lnTo>
                    <a:pt x="2074" y="89951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381253" y="6227310"/>
              <a:ext cx="169113" cy="19897"/>
            </a:xfrm>
            <a:custGeom>
              <a:avLst/>
              <a:gdLst/>
              <a:ahLst/>
              <a:cxnLst/>
              <a:rect l="0" t="0" r="0" b="0"/>
              <a:pathLst>
                <a:path w="169113" h="19897">
                  <a:moveTo>
                    <a:pt x="0" y="19896"/>
                  </a:moveTo>
                  <a:lnTo>
                    <a:pt x="15842" y="9334"/>
                  </a:lnTo>
                  <a:lnTo>
                    <a:pt x="24930" y="6223"/>
                  </a:lnTo>
                  <a:lnTo>
                    <a:pt x="35411" y="4149"/>
                  </a:lnTo>
                  <a:lnTo>
                    <a:pt x="46819" y="2766"/>
                  </a:lnTo>
                  <a:lnTo>
                    <a:pt x="58845" y="1844"/>
                  </a:lnTo>
                  <a:lnTo>
                    <a:pt x="71284" y="1230"/>
                  </a:lnTo>
                  <a:lnTo>
                    <a:pt x="83998" y="820"/>
                  </a:lnTo>
                  <a:lnTo>
                    <a:pt x="95790" y="1652"/>
                  </a:lnTo>
                  <a:lnTo>
                    <a:pt x="106967" y="3312"/>
                  </a:lnTo>
                  <a:lnTo>
                    <a:pt x="117734" y="5524"/>
                  </a:lnTo>
                  <a:lnTo>
                    <a:pt x="128228" y="5894"/>
                  </a:lnTo>
                  <a:lnTo>
                    <a:pt x="138540" y="5035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622669" y="6137780"/>
              <a:ext cx="146549" cy="228800"/>
            </a:xfrm>
            <a:custGeom>
              <a:avLst/>
              <a:gdLst/>
              <a:ahLst/>
              <a:cxnLst/>
              <a:rect l="0" t="0" r="0" b="0"/>
              <a:pathLst>
                <a:path w="146549" h="228800">
                  <a:moveTo>
                    <a:pt x="7279" y="0"/>
                  </a:moveTo>
                  <a:lnTo>
                    <a:pt x="33683" y="0"/>
                  </a:lnTo>
                  <a:lnTo>
                    <a:pt x="44777" y="1106"/>
                  </a:lnTo>
                  <a:lnTo>
                    <a:pt x="55489" y="2948"/>
                  </a:lnTo>
                  <a:lnTo>
                    <a:pt x="65946" y="5281"/>
                  </a:lnTo>
                  <a:lnTo>
                    <a:pt x="76234" y="9047"/>
                  </a:lnTo>
                  <a:lnTo>
                    <a:pt x="86408" y="13769"/>
                  </a:lnTo>
                  <a:lnTo>
                    <a:pt x="96507" y="19127"/>
                  </a:lnTo>
                  <a:lnTo>
                    <a:pt x="105449" y="24910"/>
                  </a:lnTo>
                  <a:lnTo>
                    <a:pt x="113623" y="30976"/>
                  </a:lnTo>
                  <a:lnTo>
                    <a:pt x="121281" y="37230"/>
                  </a:lnTo>
                  <a:lnTo>
                    <a:pt x="126387" y="45821"/>
                  </a:lnTo>
                  <a:lnTo>
                    <a:pt x="129791" y="55970"/>
                  </a:lnTo>
                  <a:lnTo>
                    <a:pt x="132060" y="67157"/>
                  </a:lnTo>
                  <a:lnTo>
                    <a:pt x="131363" y="79036"/>
                  </a:lnTo>
                  <a:lnTo>
                    <a:pt x="128687" y="91376"/>
                  </a:lnTo>
                  <a:lnTo>
                    <a:pt x="124692" y="104025"/>
                  </a:lnTo>
                  <a:lnTo>
                    <a:pt x="119819" y="116878"/>
                  </a:lnTo>
                  <a:lnTo>
                    <a:pt x="114360" y="129869"/>
                  </a:lnTo>
                  <a:lnTo>
                    <a:pt x="108509" y="142950"/>
                  </a:lnTo>
                  <a:lnTo>
                    <a:pt x="100188" y="154987"/>
                  </a:lnTo>
                  <a:lnTo>
                    <a:pt x="90219" y="166327"/>
                  </a:lnTo>
                  <a:lnTo>
                    <a:pt x="79152" y="177203"/>
                  </a:lnTo>
                  <a:lnTo>
                    <a:pt x="68457" y="185559"/>
                  </a:lnTo>
                  <a:lnTo>
                    <a:pt x="58012" y="192236"/>
                  </a:lnTo>
                  <a:lnTo>
                    <a:pt x="47733" y="197792"/>
                  </a:lnTo>
                  <a:lnTo>
                    <a:pt x="36458" y="201496"/>
                  </a:lnTo>
                  <a:lnTo>
                    <a:pt x="24521" y="203965"/>
                  </a:lnTo>
                  <a:lnTo>
                    <a:pt x="12142" y="205611"/>
                  </a:lnTo>
                  <a:lnTo>
                    <a:pt x="4994" y="203393"/>
                  </a:lnTo>
                  <a:lnTo>
                    <a:pt x="1334" y="198598"/>
                  </a:lnTo>
                  <a:lnTo>
                    <a:pt x="0" y="192086"/>
                  </a:lnTo>
                  <a:lnTo>
                    <a:pt x="1321" y="185533"/>
                  </a:lnTo>
                  <a:lnTo>
                    <a:pt x="4411" y="178954"/>
                  </a:lnTo>
                  <a:lnTo>
                    <a:pt x="8683" y="172358"/>
                  </a:lnTo>
                  <a:lnTo>
                    <a:pt x="15952" y="169066"/>
                  </a:lnTo>
                  <a:lnTo>
                    <a:pt x="25219" y="167976"/>
                  </a:lnTo>
                  <a:lnTo>
                    <a:pt x="35819" y="168355"/>
                  </a:lnTo>
                  <a:lnTo>
                    <a:pt x="46201" y="170818"/>
                  </a:lnTo>
                  <a:lnTo>
                    <a:pt x="56438" y="174671"/>
                  </a:lnTo>
                  <a:lnTo>
                    <a:pt x="66579" y="179450"/>
                  </a:lnTo>
                  <a:lnTo>
                    <a:pt x="76656" y="184846"/>
                  </a:lnTo>
                  <a:lnTo>
                    <a:pt x="86689" y="190655"/>
                  </a:lnTo>
                  <a:lnTo>
                    <a:pt x="96694" y="196738"/>
                  </a:lnTo>
                  <a:lnTo>
                    <a:pt x="105574" y="203004"/>
                  </a:lnTo>
                  <a:lnTo>
                    <a:pt x="113706" y="209392"/>
                  </a:lnTo>
                  <a:lnTo>
                    <a:pt x="146548" y="22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868694" y="635663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0" y="0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978120" y="6097989"/>
              <a:ext cx="8566" cy="278539"/>
            </a:xfrm>
            <a:custGeom>
              <a:avLst/>
              <a:gdLst/>
              <a:ahLst/>
              <a:cxnLst/>
              <a:rect l="0" t="0" r="0" b="0"/>
              <a:pathLst>
                <a:path w="8566" h="278539">
                  <a:moveTo>
                    <a:pt x="0" y="0"/>
                  </a:moveTo>
                  <a:lnTo>
                    <a:pt x="0" y="21124"/>
                  </a:lnTo>
                  <a:lnTo>
                    <a:pt x="1105" y="32873"/>
                  </a:lnTo>
                  <a:lnTo>
                    <a:pt x="2947" y="46232"/>
                  </a:lnTo>
                  <a:lnTo>
                    <a:pt x="5281" y="60665"/>
                  </a:lnTo>
                  <a:lnTo>
                    <a:pt x="6836" y="75813"/>
                  </a:lnTo>
                  <a:lnTo>
                    <a:pt x="7873" y="91439"/>
                  </a:lnTo>
                  <a:lnTo>
                    <a:pt x="8565" y="107382"/>
                  </a:lnTo>
                  <a:lnTo>
                    <a:pt x="7921" y="124643"/>
                  </a:lnTo>
                  <a:lnTo>
                    <a:pt x="6386" y="142782"/>
                  </a:lnTo>
                  <a:lnTo>
                    <a:pt x="4257" y="161507"/>
                  </a:lnTo>
                  <a:lnTo>
                    <a:pt x="2837" y="178411"/>
                  </a:lnTo>
                  <a:lnTo>
                    <a:pt x="1892" y="194102"/>
                  </a:lnTo>
                  <a:lnTo>
                    <a:pt x="841" y="223326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Freeform 178"/>
          <p:cNvSpPr/>
          <p:nvPr/>
        </p:nvSpPr>
        <p:spPr>
          <a:xfrm>
            <a:off x="4635665" y="6326788"/>
            <a:ext cx="178209" cy="59688"/>
          </a:xfrm>
          <a:custGeom>
            <a:avLst/>
            <a:gdLst/>
            <a:ahLst/>
            <a:cxnLst/>
            <a:rect l="0" t="0" r="0" b="0"/>
            <a:pathLst>
              <a:path w="178209" h="59688">
                <a:moveTo>
                  <a:pt x="159165" y="0"/>
                </a:moveTo>
                <a:lnTo>
                  <a:pt x="60348" y="0"/>
                </a:lnTo>
                <a:lnTo>
                  <a:pt x="46864" y="1105"/>
                </a:lnTo>
                <a:lnTo>
                  <a:pt x="34559" y="2948"/>
                </a:lnTo>
                <a:lnTo>
                  <a:pt x="23040" y="5281"/>
                </a:lnTo>
                <a:lnTo>
                  <a:pt x="18676" y="7942"/>
                </a:lnTo>
                <a:lnTo>
                  <a:pt x="19083" y="10822"/>
                </a:lnTo>
                <a:lnTo>
                  <a:pt x="22670" y="13846"/>
                </a:lnTo>
                <a:lnTo>
                  <a:pt x="29482" y="15863"/>
                </a:lnTo>
                <a:lnTo>
                  <a:pt x="38445" y="17207"/>
                </a:lnTo>
                <a:lnTo>
                  <a:pt x="48842" y="18104"/>
                </a:lnTo>
                <a:lnTo>
                  <a:pt x="61299" y="19806"/>
                </a:lnTo>
                <a:lnTo>
                  <a:pt x="89879" y="24646"/>
                </a:lnTo>
                <a:lnTo>
                  <a:pt x="104132" y="28589"/>
                </a:lnTo>
                <a:lnTo>
                  <a:pt x="118055" y="33428"/>
                </a:lnTo>
                <a:lnTo>
                  <a:pt x="131758" y="38865"/>
                </a:lnTo>
                <a:lnTo>
                  <a:pt x="145315" y="42490"/>
                </a:lnTo>
                <a:lnTo>
                  <a:pt x="158774" y="44906"/>
                </a:lnTo>
                <a:lnTo>
                  <a:pt x="172168" y="46517"/>
                </a:lnTo>
                <a:lnTo>
                  <a:pt x="177781" y="48696"/>
                </a:lnTo>
                <a:lnTo>
                  <a:pt x="178208" y="51255"/>
                </a:lnTo>
                <a:lnTo>
                  <a:pt x="175176" y="54065"/>
                </a:lnTo>
                <a:lnTo>
                  <a:pt x="168734" y="55939"/>
                </a:lnTo>
                <a:lnTo>
                  <a:pt x="160018" y="57188"/>
                </a:lnTo>
                <a:lnTo>
                  <a:pt x="149785" y="58021"/>
                </a:lnTo>
                <a:lnTo>
                  <a:pt x="137438" y="58576"/>
                </a:lnTo>
                <a:lnTo>
                  <a:pt x="108980" y="59193"/>
                </a:lnTo>
                <a:lnTo>
                  <a:pt x="0" y="596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5797102" y="6287564"/>
            <a:ext cx="173207" cy="42557"/>
          </a:xfrm>
          <a:custGeom>
            <a:avLst/>
            <a:gdLst/>
            <a:ahLst/>
            <a:cxnLst/>
            <a:rect l="0" t="0" r="0" b="0"/>
            <a:pathLst>
              <a:path w="173207" h="42557">
                <a:moveTo>
                  <a:pt x="161618" y="29276"/>
                </a:moveTo>
                <a:lnTo>
                  <a:pt x="140494" y="23995"/>
                </a:lnTo>
                <a:lnTo>
                  <a:pt x="130956" y="21335"/>
                </a:lnTo>
                <a:lnTo>
                  <a:pt x="111516" y="15431"/>
                </a:lnTo>
                <a:lnTo>
                  <a:pt x="81928" y="5892"/>
                </a:lnTo>
                <a:lnTo>
                  <a:pt x="70911" y="3739"/>
                </a:lnTo>
                <a:lnTo>
                  <a:pt x="59145" y="2304"/>
                </a:lnTo>
                <a:lnTo>
                  <a:pt x="46880" y="1347"/>
                </a:lnTo>
                <a:lnTo>
                  <a:pt x="34282" y="709"/>
                </a:lnTo>
                <a:lnTo>
                  <a:pt x="8494" y="0"/>
                </a:lnTo>
                <a:lnTo>
                  <a:pt x="4270" y="916"/>
                </a:lnTo>
                <a:lnTo>
                  <a:pt x="5875" y="2633"/>
                </a:lnTo>
                <a:lnTo>
                  <a:pt x="11366" y="4882"/>
                </a:lnTo>
                <a:lnTo>
                  <a:pt x="19449" y="7487"/>
                </a:lnTo>
                <a:lnTo>
                  <a:pt x="29258" y="10329"/>
                </a:lnTo>
                <a:lnTo>
                  <a:pt x="64187" y="19609"/>
                </a:lnTo>
                <a:lnTo>
                  <a:pt x="155106" y="42556"/>
                </a:lnTo>
                <a:lnTo>
                  <a:pt x="161698" y="42551"/>
                </a:lnTo>
                <a:lnTo>
                  <a:pt x="163882" y="40336"/>
                </a:lnTo>
                <a:lnTo>
                  <a:pt x="163127" y="36650"/>
                </a:lnTo>
                <a:lnTo>
                  <a:pt x="158203" y="33087"/>
                </a:lnTo>
                <a:lnTo>
                  <a:pt x="150499" y="29606"/>
                </a:lnTo>
                <a:lnTo>
                  <a:pt x="140942" y="26180"/>
                </a:lnTo>
                <a:lnTo>
                  <a:pt x="129044" y="22791"/>
                </a:lnTo>
                <a:lnTo>
                  <a:pt x="115585" y="19426"/>
                </a:lnTo>
                <a:lnTo>
                  <a:pt x="85894" y="12740"/>
                </a:lnTo>
                <a:lnTo>
                  <a:pt x="54276" y="6084"/>
                </a:lnTo>
                <a:lnTo>
                  <a:pt x="38107" y="3867"/>
                </a:lnTo>
                <a:lnTo>
                  <a:pt x="21802" y="2389"/>
                </a:lnTo>
                <a:lnTo>
                  <a:pt x="5405" y="1404"/>
                </a:lnTo>
                <a:lnTo>
                  <a:pt x="0" y="747"/>
                </a:lnTo>
                <a:lnTo>
                  <a:pt x="1923" y="309"/>
                </a:lnTo>
                <a:lnTo>
                  <a:pt x="8732" y="17"/>
                </a:lnTo>
                <a:lnTo>
                  <a:pt x="17692" y="928"/>
                </a:lnTo>
                <a:lnTo>
                  <a:pt x="28087" y="2640"/>
                </a:lnTo>
                <a:lnTo>
                  <a:pt x="39438" y="4887"/>
                </a:lnTo>
                <a:lnTo>
                  <a:pt x="51427" y="6385"/>
                </a:lnTo>
                <a:lnTo>
                  <a:pt x="63841" y="7383"/>
                </a:lnTo>
                <a:lnTo>
                  <a:pt x="76538" y="8049"/>
                </a:lnTo>
                <a:lnTo>
                  <a:pt x="105383" y="8789"/>
                </a:lnTo>
                <a:lnTo>
                  <a:pt x="163651" y="9264"/>
                </a:lnTo>
                <a:lnTo>
                  <a:pt x="170710" y="11513"/>
                </a:lnTo>
                <a:lnTo>
                  <a:pt x="173206" y="15224"/>
                </a:lnTo>
                <a:lnTo>
                  <a:pt x="172659" y="19908"/>
                </a:lnTo>
                <a:lnTo>
                  <a:pt x="167874" y="24136"/>
                </a:lnTo>
                <a:lnTo>
                  <a:pt x="160262" y="28060"/>
                </a:lnTo>
                <a:lnTo>
                  <a:pt x="101932" y="392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8171781" y="1474473"/>
            <a:ext cx="522580" cy="285115"/>
            <a:chOff x="8171781" y="1474473"/>
            <a:chExt cx="522580" cy="285115"/>
          </a:xfrm>
        </p:grpSpPr>
        <p:sp>
          <p:nvSpPr>
            <p:cNvPr id="181" name="Freeform 180"/>
            <p:cNvSpPr/>
            <p:nvPr/>
          </p:nvSpPr>
          <p:spPr>
            <a:xfrm>
              <a:off x="8171781" y="1474473"/>
              <a:ext cx="214199" cy="285115"/>
            </a:xfrm>
            <a:custGeom>
              <a:avLst/>
              <a:gdLst/>
              <a:ahLst/>
              <a:cxnLst/>
              <a:rect l="0" t="0" r="0" b="0"/>
              <a:pathLst>
                <a:path w="214199" h="285115">
                  <a:moveTo>
                    <a:pt x="45085" y="27641"/>
                  </a:moveTo>
                  <a:lnTo>
                    <a:pt x="60928" y="17079"/>
                  </a:lnTo>
                  <a:lnTo>
                    <a:pt x="68911" y="12863"/>
                  </a:lnTo>
                  <a:lnTo>
                    <a:pt x="77548" y="8947"/>
                  </a:lnTo>
                  <a:lnTo>
                    <a:pt x="86623" y="5230"/>
                  </a:lnTo>
                  <a:lnTo>
                    <a:pt x="98200" y="2753"/>
                  </a:lnTo>
                  <a:lnTo>
                    <a:pt x="111443" y="1101"/>
                  </a:lnTo>
                  <a:lnTo>
                    <a:pt x="125800" y="0"/>
                  </a:lnTo>
                  <a:lnTo>
                    <a:pt x="138686" y="371"/>
                  </a:lnTo>
                  <a:lnTo>
                    <a:pt x="150593" y="1724"/>
                  </a:lnTo>
                  <a:lnTo>
                    <a:pt x="161846" y="3731"/>
                  </a:lnTo>
                  <a:lnTo>
                    <a:pt x="169349" y="10596"/>
                  </a:lnTo>
                  <a:lnTo>
                    <a:pt x="174351" y="20699"/>
                  </a:lnTo>
                  <a:lnTo>
                    <a:pt x="177686" y="32961"/>
                  </a:lnTo>
                  <a:lnTo>
                    <a:pt x="177698" y="44452"/>
                  </a:lnTo>
                  <a:lnTo>
                    <a:pt x="175495" y="55428"/>
                  </a:lnTo>
                  <a:lnTo>
                    <a:pt x="161358" y="96870"/>
                  </a:lnTo>
                  <a:lnTo>
                    <a:pt x="156865" y="105848"/>
                  </a:lnTo>
                  <a:lnTo>
                    <a:pt x="151659" y="114043"/>
                  </a:lnTo>
                  <a:lnTo>
                    <a:pt x="122139" y="153643"/>
                  </a:lnTo>
                  <a:lnTo>
                    <a:pt x="111929" y="164697"/>
                  </a:lnTo>
                  <a:lnTo>
                    <a:pt x="100701" y="175383"/>
                  </a:lnTo>
                  <a:lnTo>
                    <a:pt x="88794" y="185822"/>
                  </a:lnTo>
                  <a:lnTo>
                    <a:pt x="69670" y="203317"/>
                  </a:lnTo>
                  <a:lnTo>
                    <a:pt x="61475" y="211077"/>
                  </a:lnTo>
                  <a:lnTo>
                    <a:pt x="52696" y="218461"/>
                  </a:lnTo>
                  <a:lnTo>
                    <a:pt x="43527" y="225594"/>
                  </a:lnTo>
                  <a:lnTo>
                    <a:pt x="34098" y="232560"/>
                  </a:lnTo>
                  <a:lnTo>
                    <a:pt x="14780" y="246196"/>
                  </a:lnTo>
                  <a:lnTo>
                    <a:pt x="4987" y="252926"/>
                  </a:lnTo>
                  <a:lnTo>
                    <a:pt x="668" y="259624"/>
                  </a:lnTo>
                  <a:lnTo>
                    <a:pt x="0" y="266300"/>
                  </a:lnTo>
                  <a:lnTo>
                    <a:pt x="1765" y="272961"/>
                  </a:lnTo>
                  <a:lnTo>
                    <a:pt x="7363" y="277402"/>
                  </a:lnTo>
                  <a:lnTo>
                    <a:pt x="15516" y="280363"/>
                  </a:lnTo>
                  <a:lnTo>
                    <a:pt x="25372" y="282336"/>
                  </a:lnTo>
                  <a:lnTo>
                    <a:pt x="37470" y="283652"/>
                  </a:lnTo>
                  <a:lnTo>
                    <a:pt x="51062" y="284529"/>
                  </a:lnTo>
                  <a:lnTo>
                    <a:pt x="65649" y="285114"/>
                  </a:lnTo>
                  <a:lnTo>
                    <a:pt x="78690" y="284399"/>
                  </a:lnTo>
                  <a:lnTo>
                    <a:pt x="90700" y="282817"/>
                  </a:lnTo>
                  <a:lnTo>
                    <a:pt x="102023" y="280656"/>
                  </a:lnTo>
                  <a:lnTo>
                    <a:pt x="115098" y="279216"/>
                  </a:lnTo>
                  <a:lnTo>
                    <a:pt x="129340" y="278256"/>
                  </a:lnTo>
                  <a:lnTo>
                    <a:pt x="144363" y="277616"/>
                  </a:lnTo>
                  <a:lnTo>
                    <a:pt x="157693" y="276084"/>
                  </a:lnTo>
                  <a:lnTo>
                    <a:pt x="214198" y="2663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475509" y="1541906"/>
              <a:ext cx="218852" cy="169113"/>
            </a:xfrm>
            <a:custGeom>
              <a:avLst/>
              <a:gdLst/>
              <a:ahLst/>
              <a:cxnLst/>
              <a:rect l="0" t="0" r="0" b="0"/>
              <a:pathLst>
                <a:path w="218852" h="169113">
                  <a:moveTo>
                    <a:pt x="0" y="0"/>
                  </a:moveTo>
                  <a:lnTo>
                    <a:pt x="114683" y="114683"/>
                  </a:lnTo>
                  <a:lnTo>
                    <a:pt x="123984" y="121773"/>
                  </a:lnTo>
                  <a:lnTo>
                    <a:pt x="134605" y="128710"/>
                  </a:lnTo>
                  <a:lnTo>
                    <a:pt x="146108" y="135545"/>
                  </a:lnTo>
                  <a:lnTo>
                    <a:pt x="167730" y="149035"/>
                  </a:lnTo>
                  <a:lnTo>
                    <a:pt x="218851" y="169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455614" y="1541906"/>
              <a:ext cx="179060" cy="179061"/>
            </a:xfrm>
            <a:custGeom>
              <a:avLst/>
              <a:gdLst/>
              <a:ahLst/>
              <a:cxnLst/>
              <a:rect l="0" t="0" r="0" b="0"/>
              <a:pathLst>
                <a:path w="179060" h="179061">
                  <a:moveTo>
                    <a:pt x="179059" y="0"/>
                  </a:moveTo>
                  <a:lnTo>
                    <a:pt x="168497" y="10561"/>
                  </a:lnTo>
                  <a:lnTo>
                    <a:pt x="162070" y="18094"/>
                  </a:lnTo>
                  <a:lnTo>
                    <a:pt x="146086" y="38253"/>
                  </a:lnTo>
                  <a:lnTo>
                    <a:pt x="137182" y="48713"/>
                  </a:lnTo>
                  <a:lnTo>
                    <a:pt x="127930" y="59003"/>
                  </a:lnTo>
                  <a:lnTo>
                    <a:pt x="109912" y="78173"/>
                  </a:lnTo>
                  <a:lnTo>
                    <a:pt x="94536" y="94061"/>
                  </a:lnTo>
                  <a:lnTo>
                    <a:pt x="85129" y="102499"/>
                  </a:lnTo>
                  <a:lnTo>
                    <a:pt x="74438" y="111439"/>
                  </a:lnTo>
                  <a:lnTo>
                    <a:pt x="62889" y="120716"/>
                  </a:lnTo>
                  <a:lnTo>
                    <a:pt x="52979" y="129110"/>
                  </a:lnTo>
                  <a:lnTo>
                    <a:pt x="44161" y="136918"/>
                  </a:lnTo>
                  <a:lnTo>
                    <a:pt x="28469" y="151487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Freeform 184"/>
          <p:cNvSpPr/>
          <p:nvPr/>
        </p:nvSpPr>
        <p:spPr>
          <a:xfrm>
            <a:off x="5143002" y="6406826"/>
            <a:ext cx="308382" cy="49284"/>
          </a:xfrm>
          <a:custGeom>
            <a:avLst/>
            <a:gdLst/>
            <a:ahLst/>
            <a:cxnLst/>
            <a:rect l="0" t="0" r="0" b="0"/>
            <a:pathLst>
              <a:path w="308382" h="49284">
                <a:moveTo>
                  <a:pt x="308381" y="29388"/>
                </a:moveTo>
                <a:lnTo>
                  <a:pt x="239152" y="15542"/>
                </a:lnTo>
                <a:lnTo>
                  <a:pt x="222437" y="13525"/>
                </a:lnTo>
                <a:lnTo>
                  <a:pt x="204663" y="12181"/>
                </a:lnTo>
                <a:lnTo>
                  <a:pt x="186181" y="11284"/>
                </a:lnTo>
                <a:lnTo>
                  <a:pt x="170544" y="9582"/>
                </a:lnTo>
                <a:lnTo>
                  <a:pt x="156803" y="7341"/>
                </a:lnTo>
                <a:lnTo>
                  <a:pt x="144326" y="4742"/>
                </a:lnTo>
                <a:lnTo>
                  <a:pt x="130482" y="3009"/>
                </a:lnTo>
                <a:lnTo>
                  <a:pt x="115726" y="1854"/>
                </a:lnTo>
                <a:lnTo>
                  <a:pt x="100362" y="1084"/>
                </a:lnTo>
                <a:lnTo>
                  <a:pt x="68554" y="229"/>
                </a:lnTo>
                <a:lnTo>
                  <a:pt x="52335" y="0"/>
                </a:lnTo>
                <a:lnTo>
                  <a:pt x="45943" y="954"/>
                </a:lnTo>
                <a:lnTo>
                  <a:pt x="46103" y="2694"/>
                </a:lnTo>
                <a:lnTo>
                  <a:pt x="50631" y="4960"/>
                </a:lnTo>
                <a:lnTo>
                  <a:pt x="58071" y="7576"/>
                </a:lnTo>
                <a:lnTo>
                  <a:pt x="67452" y="10425"/>
                </a:lnTo>
                <a:lnTo>
                  <a:pt x="78127" y="13430"/>
                </a:lnTo>
                <a:lnTo>
                  <a:pt x="91876" y="16538"/>
                </a:lnTo>
                <a:lnTo>
                  <a:pt x="124837" y="22940"/>
                </a:lnTo>
                <a:lnTo>
                  <a:pt x="141806" y="25089"/>
                </a:lnTo>
                <a:lnTo>
                  <a:pt x="158646" y="26522"/>
                </a:lnTo>
                <a:lnTo>
                  <a:pt x="175398" y="27477"/>
                </a:lnTo>
                <a:lnTo>
                  <a:pt x="205802" y="28539"/>
                </a:lnTo>
                <a:lnTo>
                  <a:pt x="261346" y="29220"/>
                </a:lnTo>
                <a:lnTo>
                  <a:pt x="265971" y="28171"/>
                </a:lnTo>
                <a:lnTo>
                  <a:pt x="264634" y="26366"/>
                </a:lnTo>
                <a:lnTo>
                  <a:pt x="259320" y="24057"/>
                </a:lnTo>
                <a:lnTo>
                  <a:pt x="250252" y="22518"/>
                </a:lnTo>
                <a:lnTo>
                  <a:pt x="238680" y="21492"/>
                </a:lnTo>
                <a:lnTo>
                  <a:pt x="225439" y="20808"/>
                </a:lnTo>
                <a:lnTo>
                  <a:pt x="195989" y="20047"/>
                </a:lnTo>
                <a:lnTo>
                  <a:pt x="180398" y="19845"/>
                </a:lnTo>
                <a:lnTo>
                  <a:pt x="163372" y="20815"/>
                </a:lnTo>
                <a:lnTo>
                  <a:pt x="145390" y="22567"/>
                </a:lnTo>
                <a:lnTo>
                  <a:pt x="126770" y="24841"/>
                </a:lnTo>
                <a:lnTo>
                  <a:pt x="109936" y="26356"/>
                </a:lnTo>
                <a:lnTo>
                  <a:pt x="94291" y="27367"/>
                </a:lnTo>
                <a:lnTo>
                  <a:pt x="79440" y="28040"/>
                </a:lnTo>
                <a:lnTo>
                  <a:pt x="65119" y="29595"/>
                </a:lnTo>
                <a:lnTo>
                  <a:pt x="51150" y="31737"/>
                </a:lnTo>
                <a:lnTo>
                  <a:pt x="0" y="492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9" name="Group 188"/>
          <p:cNvGrpSpPr/>
          <p:nvPr/>
        </p:nvGrpSpPr>
        <p:grpSpPr>
          <a:xfrm>
            <a:off x="6277941" y="6368585"/>
            <a:ext cx="1731029" cy="132966"/>
            <a:chOff x="6277941" y="6368585"/>
            <a:chExt cx="1731029" cy="132966"/>
          </a:xfrm>
        </p:grpSpPr>
        <p:sp>
          <p:nvSpPr>
            <p:cNvPr id="186" name="Freeform 185"/>
            <p:cNvSpPr/>
            <p:nvPr/>
          </p:nvSpPr>
          <p:spPr>
            <a:xfrm>
              <a:off x="6277941" y="6368585"/>
              <a:ext cx="318582" cy="65833"/>
            </a:xfrm>
            <a:custGeom>
              <a:avLst/>
              <a:gdLst/>
              <a:ahLst/>
              <a:cxnLst/>
              <a:rect l="0" t="0" r="0" b="0"/>
              <a:pathLst>
                <a:path w="318582" h="65833">
                  <a:moveTo>
                    <a:pt x="287594" y="47733"/>
                  </a:moveTo>
                  <a:lnTo>
                    <a:pt x="266471" y="42452"/>
                  </a:lnTo>
                  <a:lnTo>
                    <a:pt x="254721" y="40897"/>
                  </a:lnTo>
                  <a:lnTo>
                    <a:pt x="241362" y="39859"/>
                  </a:lnTo>
                  <a:lnTo>
                    <a:pt x="226930" y="39168"/>
                  </a:lnTo>
                  <a:lnTo>
                    <a:pt x="213992" y="37602"/>
                  </a:lnTo>
                  <a:lnTo>
                    <a:pt x="202051" y="35452"/>
                  </a:lnTo>
                  <a:lnTo>
                    <a:pt x="190774" y="32914"/>
                  </a:lnTo>
                  <a:lnTo>
                    <a:pt x="176625" y="31222"/>
                  </a:lnTo>
                  <a:lnTo>
                    <a:pt x="160560" y="30094"/>
                  </a:lnTo>
                  <a:lnTo>
                    <a:pt x="143218" y="29342"/>
                  </a:lnTo>
                  <a:lnTo>
                    <a:pt x="106263" y="28506"/>
                  </a:lnTo>
                  <a:lnTo>
                    <a:pt x="39065" y="27970"/>
                  </a:lnTo>
                  <a:lnTo>
                    <a:pt x="25746" y="29031"/>
                  </a:lnTo>
                  <a:lnTo>
                    <a:pt x="13551" y="30844"/>
                  </a:lnTo>
                  <a:lnTo>
                    <a:pt x="2105" y="33158"/>
                  </a:lnTo>
                  <a:lnTo>
                    <a:pt x="0" y="35806"/>
                  </a:lnTo>
                  <a:lnTo>
                    <a:pt x="4125" y="38676"/>
                  </a:lnTo>
                  <a:lnTo>
                    <a:pt x="12400" y="41695"/>
                  </a:lnTo>
                  <a:lnTo>
                    <a:pt x="23444" y="43708"/>
                  </a:lnTo>
                  <a:lnTo>
                    <a:pt x="36333" y="45049"/>
                  </a:lnTo>
                  <a:lnTo>
                    <a:pt x="50452" y="45944"/>
                  </a:lnTo>
                  <a:lnTo>
                    <a:pt x="66497" y="46540"/>
                  </a:lnTo>
                  <a:lnTo>
                    <a:pt x="119659" y="47380"/>
                  </a:lnTo>
                  <a:lnTo>
                    <a:pt x="154006" y="47576"/>
                  </a:lnTo>
                  <a:lnTo>
                    <a:pt x="172008" y="48734"/>
                  </a:lnTo>
                  <a:lnTo>
                    <a:pt x="190641" y="50611"/>
                  </a:lnTo>
                  <a:lnTo>
                    <a:pt x="209695" y="52967"/>
                  </a:lnTo>
                  <a:lnTo>
                    <a:pt x="227924" y="55644"/>
                  </a:lnTo>
                  <a:lnTo>
                    <a:pt x="262916" y="61565"/>
                  </a:lnTo>
                  <a:lnTo>
                    <a:pt x="278879" y="63587"/>
                  </a:lnTo>
                  <a:lnTo>
                    <a:pt x="293943" y="64934"/>
                  </a:lnTo>
                  <a:lnTo>
                    <a:pt x="308406" y="65832"/>
                  </a:lnTo>
                  <a:lnTo>
                    <a:pt x="315837" y="64220"/>
                  </a:lnTo>
                  <a:lnTo>
                    <a:pt x="318581" y="60936"/>
                  </a:lnTo>
                  <a:lnTo>
                    <a:pt x="318200" y="56535"/>
                  </a:lnTo>
                  <a:lnTo>
                    <a:pt x="314630" y="51390"/>
                  </a:lnTo>
                  <a:lnTo>
                    <a:pt x="308934" y="45750"/>
                  </a:lnTo>
                  <a:lnTo>
                    <a:pt x="301820" y="39780"/>
                  </a:lnTo>
                  <a:lnTo>
                    <a:pt x="291552" y="34693"/>
                  </a:lnTo>
                  <a:lnTo>
                    <a:pt x="279180" y="30198"/>
                  </a:lnTo>
                  <a:lnTo>
                    <a:pt x="252906" y="22255"/>
                  </a:lnTo>
                  <a:lnTo>
                    <a:pt x="230175" y="15040"/>
                  </a:lnTo>
                  <a:lnTo>
                    <a:pt x="216156" y="11568"/>
                  </a:lnTo>
                  <a:lnTo>
                    <a:pt x="200177" y="8149"/>
                  </a:lnTo>
                  <a:lnTo>
                    <a:pt x="182893" y="4764"/>
                  </a:lnTo>
                  <a:lnTo>
                    <a:pt x="164738" y="2508"/>
                  </a:lnTo>
                  <a:lnTo>
                    <a:pt x="146003" y="1003"/>
                  </a:lnTo>
                  <a:lnTo>
                    <a:pt x="126882" y="0"/>
                  </a:lnTo>
                  <a:lnTo>
                    <a:pt x="109713" y="437"/>
                  </a:lnTo>
                  <a:lnTo>
                    <a:pt x="93845" y="1833"/>
                  </a:lnTo>
                  <a:lnTo>
                    <a:pt x="38899" y="79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896024" y="6369345"/>
              <a:ext cx="384155" cy="72151"/>
            </a:xfrm>
            <a:custGeom>
              <a:avLst/>
              <a:gdLst/>
              <a:ahLst/>
              <a:cxnLst/>
              <a:rect l="0" t="0" r="0" b="0"/>
              <a:pathLst>
                <a:path w="384155" h="72151">
                  <a:moveTo>
                    <a:pt x="365855" y="66869"/>
                  </a:moveTo>
                  <a:lnTo>
                    <a:pt x="381698" y="72150"/>
                  </a:lnTo>
                  <a:lnTo>
                    <a:pt x="384154" y="71495"/>
                  </a:lnTo>
                  <a:lnTo>
                    <a:pt x="383582" y="68848"/>
                  </a:lnTo>
                  <a:lnTo>
                    <a:pt x="380989" y="64872"/>
                  </a:lnTo>
                  <a:lnTo>
                    <a:pt x="373733" y="60011"/>
                  </a:lnTo>
                  <a:lnTo>
                    <a:pt x="363370" y="54559"/>
                  </a:lnTo>
                  <a:lnTo>
                    <a:pt x="350935" y="48715"/>
                  </a:lnTo>
                  <a:lnTo>
                    <a:pt x="334908" y="43713"/>
                  </a:lnTo>
                  <a:lnTo>
                    <a:pt x="316486" y="39273"/>
                  </a:lnTo>
                  <a:lnTo>
                    <a:pt x="278700" y="31393"/>
                  </a:lnTo>
                  <a:lnTo>
                    <a:pt x="247169" y="24206"/>
                  </a:lnTo>
                  <a:lnTo>
                    <a:pt x="232571" y="21847"/>
                  </a:lnTo>
                  <a:lnTo>
                    <a:pt x="218418" y="20275"/>
                  </a:lnTo>
                  <a:lnTo>
                    <a:pt x="204561" y="19226"/>
                  </a:lnTo>
                  <a:lnTo>
                    <a:pt x="190902" y="18527"/>
                  </a:lnTo>
                  <a:lnTo>
                    <a:pt x="163935" y="17751"/>
                  </a:lnTo>
                  <a:lnTo>
                    <a:pt x="70759" y="17166"/>
                  </a:lnTo>
                  <a:lnTo>
                    <a:pt x="4423" y="17134"/>
                  </a:lnTo>
                  <a:lnTo>
                    <a:pt x="0" y="14922"/>
                  </a:lnTo>
                  <a:lnTo>
                    <a:pt x="1474" y="11237"/>
                  </a:lnTo>
                  <a:lnTo>
                    <a:pt x="6877" y="6569"/>
                  </a:lnTo>
                  <a:lnTo>
                    <a:pt x="14900" y="3458"/>
                  </a:lnTo>
                  <a:lnTo>
                    <a:pt x="24670" y="1383"/>
                  </a:lnTo>
                  <a:lnTo>
                    <a:pt x="35605" y="0"/>
                  </a:lnTo>
                  <a:lnTo>
                    <a:pt x="46211" y="184"/>
                  </a:lnTo>
                  <a:lnTo>
                    <a:pt x="56597" y="1411"/>
                  </a:lnTo>
                  <a:lnTo>
                    <a:pt x="66837" y="3335"/>
                  </a:lnTo>
                  <a:lnTo>
                    <a:pt x="81402" y="4617"/>
                  </a:lnTo>
                  <a:lnTo>
                    <a:pt x="98848" y="5472"/>
                  </a:lnTo>
                  <a:lnTo>
                    <a:pt x="138865" y="6422"/>
                  </a:lnTo>
                  <a:lnTo>
                    <a:pt x="291941" y="7152"/>
                  </a:lnTo>
                  <a:lnTo>
                    <a:pt x="306631" y="8267"/>
                  </a:lnTo>
                  <a:lnTo>
                    <a:pt x="319741" y="10116"/>
                  </a:lnTo>
                  <a:lnTo>
                    <a:pt x="331797" y="12454"/>
                  </a:lnTo>
                  <a:lnTo>
                    <a:pt x="335412" y="14013"/>
                  </a:lnTo>
                  <a:lnTo>
                    <a:pt x="333402" y="15052"/>
                  </a:lnTo>
                  <a:lnTo>
                    <a:pt x="327641" y="15744"/>
                  </a:lnTo>
                  <a:lnTo>
                    <a:pt x="318272" y="16206"/>
                  </a:lnTo>
                  <a:lnTo>
                    <a:pt x="293127" y="16719"/>
                  </a:lnTo>
                  <a:lnTo>
                    <a:pt x="247899" y="17008"/>
                  </a:lnTo>
                  <a:lnTo>
                    <a:pt x="230847" y="18154"/>
                  </a:lnTo>
                  <a:lnTo>
                    <a:pt x="212847" y="20023"/>
                  </a:lnTo>
                  <a:lnTo>
                    <a:pt x="194216" y="22374"/>
                  </a:lnTo>
                  <a:lnTo>
                    <a:pt x="176268" y="23942"/>
                  </a:lnTo>
                  <a:lnTo>
                    <a:pt x="158776" y="24987"/>
                  </a:lnTo>
                  <a:lnTo>
                    <a:pt x="141589" y="25684"/>
                  </a:lnTo>
                  <a:lnTo>
                    <a:pt x="125709" y="25043"/>
                  </a:lnTo>
                  <a:lnTo>
                    <a:pt x="110701" y="23511"/>
                  </a:lnTo>
                  <a:lnTo>
                    <a:pt x="67422" y="171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610052" y="6456519"/>
              <a:ext cx="398918" cy="45032"/>
            </a:xfrm>
            <a:custGeom>
              <a:avLst/>
              <a:gdLst/>
              <a:ahLst/>
              <a:cxnLst/>
              <a:rect l="0" t="0" r="0" b="0"/>
              <a:pathLst>
                <a:path w="398918" h="45032">
                  <a:moveTo>
                    <a:pt x="119373" y="9538"/>
                  </a:moveTo>
                  <a:lnTo>
                    <a:pt x="145778" y="9538"/>
                  </a:lnTo>
                  <a:lnTo>
                    <a:pt x="159083" y="8433"/>
                  </a:lnTo>
                  <a:lnTo>
                    <a:pt x="173479" y="6591"/>
                  </a:lnTo>
                  <a:lnTo>
                    <a:pt x="188602" y="4257"/>
                  </a:lnTo>
                  <a:lnTo>
                    <a:pt x="203107" y="2701"/>
                  </a:lnTo>
                  <a:lnTo>
                    <a:pt x="217198" y="1664"/>
                  </a:lnTo>
                  <a:lnTo>
                    <a:pt x="231012" y="973"/>
                  </a:lnTo>
                  <a:lnTo>
                    <a:pt x="264047" y="205"/>
                  </a:lnTo>
                  <a:lnTo>
                    <a:pt x="282141" y="0"/>
                  </a:lnTo>
                  <a:lnTo>
                    <a:pt x="297520" y="969"/>
                  </a:lnTo>
                  <a:lnTo>
                    <a:pt x="311088" y="2720"/>
                  </a:lnTo>
                  <a:lnTo>
                    <a:pt x="323449" y="4993"/>
                  </a:lnTo>
                  <a:lnTo>
                    <a:pt x="336111" y="6508"/>
                  </a:lnTo>
                  <a:lnTo>
                    <a:pt x="348974" y="7518"/>
                  </a:lnTo>
                  <a:lnTo>
                    <a:pt x="361970" y="8191"/>
                  </a:lnTo>
                  <a:lnTo>
                    <a:pt x="373951" y="9745"/>
                  </a:lnTo>
                  <a:lnTo>
                    <a:pt x="385253" y="11887"/>
                  </a:lnTo>
                  <a:lnTo>
                    <a:pt x="396105" y="14420"/>
                  </a:lnTo>
                  <a:lnTo>
                    <a:pt x="398917" y="17214"/>
                  </a:lnTo>
                  <a:lnTo>
                    <a:pt x="396371" y="20182"/>
                  </a:lnTo>
                  <a:lnTo>
                    <a:pt x="390253" y="23266"/>
                  </a:lnTo>
                  <a:lnTo>
                    <a:pt x="380647" y="25322"/>
                  </a:lnTo>
                  <a:lnTo>
                    <a:pt x="368717" y="26693"/>
                  </a:lnTo>
                  <a:lnTo>
                    <a:pt x="355237" y="27606"/>
                  </a:lnTo>
                  <a:lnTo>
                    <a:pt x="339619" y="28215"/>
                  </a:lnTo>
                  <a:lnTo>
                    <a:pt x="288162" y="29073"/>
                  </a:lnTo>
                  <a:lnTo>
                    <a:pt x="175990" y="29419"/>
                  </a:lnTo>
                  <a:lnTo>
                    <a:pt x="162644" y="30529"/>
                  </a:lnTo>
                  <a:lnTo>
                    <a:pt x="149326" y="32374"/>
                  </a:lnTo>
                  <a:lnTo>
                    <a:pt x="136026" y="34710"/>
                  </a:lnTo>
                  <a:lnTo>
                    <a:pt x="122738" y="36267"/>
                  </a:lnTo>
                  <a:lnTo>
                    <a:pt x="109458" y="37305"/>
                  </a:lnTo>
                  <a:lnTo>
                    <a:pt x="96183" y="37997"/>
                  </a:lnTo>
                  <a:lnTo>
                    <a:pt x="63749" y="38766"/>
                  </a:lnTo>
                  <a:lnTo>
                    <a:pt x="45815" y="38971"/>
                  </a:lnTo>
                  <a:lnTo>
                    <a:pt x="30543" y="40213"/>
                  </a:lnTo>
                  <a:lnTo>
                    <a:pt x="17046" y="42146"/>
                  </a:lnTo>
                  <a:lnTo>
                    <a:pt x="4732" y="44540"/>
                  </a:lnTo>
                  <a:lnTo>
                    <a:pt x="944" y="45031"/>
                  </a:lnTo>
                  <a:lnTo>
                    <a:pt x="2840" y="44253"/>
                  </a:lnTo>
                  <a:lnTo>
                    <a:pt x="8525" y="42629"/>
                  </a:lnTo>
                  <a:lnTo>
                    <a:pt x="17842" y="40441"/>
                  </a:lnTo>
                  <a:lnTo>
                    <a:pt x="42932" y="35063"/>
                  </a:lnTo>
                  <a:lnTo>
                    <a:pt x="56253" y="33186"/>
                  </a:lnTo>
                  <a:lnTo>
                    <a:pt x="69556" y="31936"/>
                  </a:lnTo>
                  <a:lnTo>
                    <a:pt x="82846" y="31102"/>
                  </a:lnTo>
                  <a:lnTo>
                    <a:pt x="118245" y="30175"/>
                  </a:lnTo>
                  <a:lnTo>
                    <a:pt x="209294" y="29580"/>
                  </a:lnTo>
                  <a:lnTo>
                    <a:pt x="232376" y="30636"/>
                  </a:lnTo>
                  <a:lnTo>
                    <a:pt x="254395" y="32446"/>
                  </a:lnTo>
                  <a:lnTo>
                    <a:pt x="275706" y="34758"/>
                  </a:lnTo>
                  <a:lnTo>
                    <a:pt x="296546" y="36299"/>
                  </a:lnTo>
                  <a:lnTo>
                    <a:pt x="317071" y="37326"/>
                  </a:lnTo>
                  <a:lnTo>
                    <a:pt x="337386" y="38011"/>
                  </a:lnTo>
                  <a:lnTo>
                    <a:pt x="355350" y="39573"/>
                  </a:lnTo>
                  <a:lnTo>
                    <a:pt x="371748" y="41720"/>
                  </a:lnTo>
                  <a:lnTo>
                    <a:pt x="387100" y="44256"/>
                  </a:lnTo>
                  <a:lnTo>
                    <a:pt x="394020" y="44842"/>
                  </a:lnTo>
                  <a:lnTo>
                    <a:pt x="395317" y="44127"/>
                  </a:lnTo>
                  <a:lnTo>
                    <a:pt x="392866" y="42545"/>
                  </a:lnTo>
                  <a:lnTo>
                    <a:pt x="385705" y="41490"/>
                  </a:lnTo>
                  <a:lnTo>
                    <a:pt x="375404" y="40787"/>
                  </a:lnTo>
                  <a:lnTo>
                    <a:pt x="350327" y="40006"/>
                  </a:lnTo>
                  <a:lnTo>
                    <a:pt x="271804" y="39436"/>
                  </a:lnTo>
                  <a:lnTo>
                    <a:pt x="200293" y="39388"/>
                  </a:lnTo>
                  <a:lnTo>
                    <a:pt x="184373" y="38281"/>
                  </a:lnTo>
                  <a:lnTo>
                    <a:pt x="168233" y="36437"/>
                  </a:lnTo>
                  <a:lnTo>
                    <a:pt x="151947" y="34103"/>
                  </a:lnTo>
                  <a:lnTo>
                    <a:pt x="135562" y="32546"/>
                  </a:lnTo>
                  <a:lnTo>
                    <a:pt x="119113" y="31509"/>
                  </a:lnTo>
                  <a:lnTo>
                    <a:pt x="86099" y="30356"/>
                  </a:lnTo>
                  <a:lnTo>
                    <a:pt x="0" y="294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8853524" y="1392689"/>
            <a:ext cx="905250" cy="308382"/>
            <a:chOff x="8853524" y="1392689"/>
            <a:chExt cx="905250" cy="308382"/>
          </a:xfrm>
        </p:grpSpPr>
        <p:sp>
          <p:nvSpPr>
            <p:cNvPr id="190" name="Freeform 189"/>
            <p:cNvSpPr/>
            <p:nvPr/>
          </p:nvSpPr>
          <p:spPr>
            <a:xfrm>
              <a:off x="8913211" y="1531958"/>
              <a:ext cx="1" cy="119374"/>
            </a:xfrm>
            <a:custGeom>
              <a:avLst/>
              <a:gdLst/>
              <a:ahLst/>
              <a:cxnLst/>
              <a:rect l="0" t="0" r="0" b="0"/>
              <a:pathLst>
                <a:path w="1" h="119374">
                  <a:moveTo>
                    <a:pt x="0" y="0"/>
                  </a:move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8853524" y="1591644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9169991" y="1462323"/>
              <a:ext cx="141000" cy="231751"/>
            </a:xfrm>
            <a:custGeom>
              <a:avLst/>
              <a:gdLst/>
              <a:ahLst/>
              <a:cxnLst/>
              <a:rect l="0" t="0" r="0" b="0"/>
              <a:pathLst>
                <a:path w="141000" h="231751">
                  <a:moveTo>
                    <a:pt x="51601" y="0"/>
                  </a:moveTo>
                  <a:lnTo>
                    <a:pt x="41039" y="21124"/>
                  </a:lnTo>
                  <a:lnTo>
                    <a:pt x="36823" y="30662"/>
                  </a:lnTo>
                  <a:lnTo>
                    <a:pt x="32906" y="40337"/>
                  </a:lnTo>
                  <a:lnTo>
                    <a:pt x="29190" y="50103"/>
                  </a:lnTo>
                  <a:lnTo>
                    <a:pt x="24502" y="58824"/>
                  </a:lnTo>
                  <a:lnTo>
                    <a:pt x="19167" y="66849"/>
                  </a:lnTo>
                  <a:lnTo>
                    <a:pt x="13399" y="74409"/>
                  </a:lnTo>
                  <a:lnTo>
                    <a:pt x="8448" y="82766"/>
                  </a:lnTo>
                  <a:lnTo>
                    <a:pt x="4042" y="91652"/>
                  </a:lnTo>
                  <a:lnTo>
                    <a:pt x="0" y="100893"/>
                  </a:lnTo>
                  <a:lnTo>
                    <a:pt x="3937" y="107053"/>
                  </a:lnTo>
                  <a:lnTo>
                    <a:pt x="13193" y="111160"/>
                  </a:lnTo>
                  <a:lnTo>
                    <a:pt x="70419" y="123032"/>
                  </a:lnTo>
                  <a:lnTo>
                    <a:pt x="84042" y="127339"/>
                  </a:lnTo>
                  <a:lnTo>
                    <a:pt x="96441" y="132421"/>
                  </a:lnTo>
                  <a:lnTo>
                    <a:pt x="108021" y="138020"/>
                  </a:lnTo>
                  <a:lnTo>
                    <a:pt x="117952" y="145068"/>
                  </a:lnTo>
                  <a:lnTo>
                    <a:pt x="126784" y="153083"/>
                  </a:lnTo>
                  <a:lnTo>
                    <a:pt x="134882" y="161742"/>
                  </a:lnTo>
                  <a:lnTo>
                    <a:pt x="139176" y="170831"/>
                  </a:lnTo>
                  <a:lnTo>
                    <a:pt x="140933" y="180206"/>
                  </a:lnTo>
                  <a:lnTo>
                    <a:pt x="140999" y="189772"/>
                  </a:lnTo>
                  <a:lnTo>
                    <a:pt x="138833" y="198360"/>
                  </a:lnTo>
                  <a:lnTo>
                    <a:pt x="135178" y="206296"/>
                  </a:lnTo>
                  <a:lnTo>
                    <a:pt x="130531" y="213797"/>
                  </a:lnTo>
                  <a:lnTo>
                    <a:pt x="123011" y="219903"/>
                  </a:lnTo>
                  <a:lnTo>
                    <a:pt x="113577" y="225079"/>
                  </a:lnTo>
                  <a:lnTo>
                    <a:pt x="102866" y="229635"/>
                  </a:lnTo>
                  <a:lnTo>
                    <a:pt x="92410" y="231567"/>
                  </a:lnTo>
                  <a:lnTo>
                    <a:pt x="82123" y="231750"/>
                  </a:lnTo>
                  <a:lnTo>
                    <a:pt x="41653" y="22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9191749" y="1462323"/>
              <a:ext cx="189009" cy="19897"/>
            </a:xfrm>
            <a:custGeom>
              <a:avLst/>
              <a:gdLst/>
              <a:ahLst/>
              <a:cxnLst/>
              <a:rect l="0" t="0" r="0" b="0"/>
              <a:pathLst>
                <a:path w="189009" h="19897">
                  <a:moveTo>
                    <a:pt x="0" y="19896"/>
                  </a:moveTo>
                  <a:lnTo>
                    <a:pt x="69229" y="6050"/>
                  </a:lnTo>
                  <a:lnTo>
                    <a:pt x="85944" y="4033"/>
                  </a:lnTo>
                  <a:lnTo>
                    <a:pt x="103719" y="2689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9430496" y="1631436"/>
              <a:ext cx="9948" cy="19896"/>
            </a:xfrm>
            <a:custGeom>
              <a:avLst/>
              <a:gdLst/>
              <a:ahLst/>
              <a:cxnLst/>
              <a:rect l="0" t="0" r="0" b="0"/>
              <a:pathLst>
                <a:path w="9948" h="19896">
                  <a:moveTo>
                    <a:pt x="0" y="0"/>
                  </a:moveTo>
                  <a:lnTo>
                    <a:pt x="9947" y="198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9545013" y="1472271"/>
              <a:ext cx="213761" cy="89531"/>
            </a:xfrm>
            <a:custGeom>
              <a:avLst/>
              <a:gdLst/>
              <a:ahLst/>
              <a:cxnLst/>
              <a:rect l="0" t="0" r="0" b="0"/>
              <a:pathLst>
                <a:path w="213761" h="89531">
                  <a:moveTo>
                    <a:pt x="54595" y="0"/>
                  </a:moveTo>
                  <a:lnTo>
                    <a:pt x="44033" y="21124"/>
                  </a:lnTo>
                  <a:lnTo>
                    <a:pt x="38711" y="29557"/>
                  </a:lnTo>
                  <a:lnTo>
                    <a:pt x="32953" y="37389"/>
                  </a:lnTo>
                  <a:lnTo>
                    <a:pt x="26903" y="44822"/>
                  </a:lnTo>
                  <a:lnTo>
                    <a:pt x="19554" y="51987"/>
                  </a:lnTo>
                  <a:lnTo>
                    <a:pt x="11339" y="58975"/>
                  </a:lnTo>
                  <a:lnTo>
                    <a:pt x="2546" y="65844"/>
                  </a:lnTo>
                  <a:lnTo>
                    <a:pt x="0" y="71529"/>
                  </a:lnTo>
                  <a:lnTo>
                    <a:pt x="1619" y="76424"/>
                  </a:lnTo>
                  <a:lnTo>
                    <a:pt x="6014" y="80793"/>
                  </a:lnTo>
                  <a:lnTo>
                    <a:pt x="14470" y="83705"/>
                  </a:lnTo>
                  <a:lnTo>
                    <a:pt x="25635" y="85647"/>
                  </a:lnTo>
                  <a:lnTo>
                    <a:pt x="38604" y="86941"/>
                  </a:lnTo>
                  <a:lnTo>
                    <a:pt x="53882" y="87804"/>
                  </a:lnTo>
                  <a:lnTo>
                    <a:pt x="88543" y="88763"/>
                  </a:lnTo>
                  <a:lnTo>
                    <a:pt x="213760" y="89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9641655" y="1392689"/>
              <a:ext cx="17640" cy="308382"/>
            </a:xfrm>
            <a:custGeom>
              <a:avLst/>
              <a:gdLst/>
              <a:ahLst/>
              <a:cxnLst/>
              <a:rect l="0" t="0" r="0" b="0"/>
              <a:pathLst>
                <a:path w="17640" h="308382">
                  <a:moveTo>
                    <a:pt x="17639" y="0"/>
                  </a:moveTo>
                  <a:lnTo>
                    <a:pt x="17639" y="55384"/>
                  </a:lnTo>
                  <a:lnTo>
                    <a:pt x="16534" y="70082"/>
                  </a:lnTo>
                  <a:lnTo>
                    <a:pt x="14692" y="86512"/>
                  </a:lnTo>
                  <a:lnTo>
                    <a:pt x="12358" y="104098"/>
                  </a:lnTo>
                  <a:lnTo>
                    <a:pt x="10803" y="120242"/>
                  </a:lnTo>
                  <a:lnTo>
                    <a:pt x="9765" y="135427"/>
                  </a:lnTo>
                  <a:lnTo>
                    <a:pt x="9074" y="149971"/>
                  </a:lnTo>
                  <a:lnTo>
                    <a:pt x="7508" y="167405"/>
                  </a:lnTo>
                  <a:lnTo>
                    <a:pt x="2821" y="207408"/>
                  </a:lnTo>
                  <a:lnTo>
                    <a:pt x="1129" y="225591"/>
                  </a:lnTo>
                  <a:lnTo>
                    <a:pt x="0" y="242135"/>
                  </a:lnTo>
                  <a:lnTo>
                    <a:pt x="7692" y="308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7013185" y="2755535"/>
            <a:ext cx="2073293" cy="736097"/>
            <a:chOff x="7013185" y="2755535"/>
            <a:chExt cx="2073293" cy="736097"/>
          </a:xfrm>
        </p:grpSpPr>
        <p:sp>
          <p:nvSpPr>
            <p:cNvPr id="198" name="Freeform 197"/>
            <p:cNvSpPr/>
            <p:nvPr/>
          </p:nvSpPr>
          <p:spPr>
            <a:xfrm>
              <a:off x="7013185" y="2877110"/>
              <a:ext cx="218852" cy="196755"/>
            </a:xfrm>
            <a:custGeom>
              <a:avLst/>
              <a:gdLst/>
              <a:ahLst/>
              <a:cxnLst/>
              <a:rect l="0" t="0" r="0" b="0"/>
              <a:pathLst>
                <a:path w="218852" h="196755">
                  <a:moveTo>
                    <a:pt x="0" y="27641"/>
                  </a:moveTo>
                  <a:lnTo>
                    <a:pt x="10563" y="17080"/>
                  </a:lnTo>
                  <a:lnTo>
                    <a:pt x="16989" y="12863"/>
                  </a:lnTo>
                  <a:lnTo>
                    <a:pt x="24590" y="8947"/>
                  </a:lnTo>
                  <a:lnTo>
                    <a:pt x="32973" y="5231"/>
                  </a:lnTo>
                  <a:lnTo>
                    <a:pt x="42983" y="2753"/>
                  </a:lnTo>
                  <a:lnTo>
                    <a:pt x="54077" y="1101"/>
                  </a:lnTo>
                  <a:lnTo>
                    <a:pt x="65895" y="0"/>
                  </a:lnTo>
                  <a:lnTo>
                    <a:pt x="77089" y="372"/>
                  </a:lnTo>
                  <a:lnTo>
                    <a:pt x="87868" y="1724"/>
                  </a:lnTo>
                  <a:lnTo>
                    <a:pt x="98370" y="3731"/>
                  </a:lnTo>
                  <a:lnTo>
                    <a:pt x="108687" y="6175"/>
                  </a:lnTo>
                  <a:lnTo>
                    <a:pt x="118881" y="8909"/>
                  </a:lnTo>
                  <a:lnTo>
                    <a:pt x="128993" y="11837"/>
                  </a:lnTo>
                  <a:lnTo>
                    <a:pt x="137945" y="17105"/>
                  </a:lnTo>
                  <a:lnTo>
                    <a:pt x="146123" y="23933"/>
                  </a:lnTo>
                  <a:lnTo>
                    <a:pt x="153786" y="31801"/>
                  </a:lnTo>
                  <a:lnTo>
                    <a:pt x="157790" y="41468"/>
                  </a:lnTo>
                  <a:lnTo>
                    <a:pt x="159353" y="52333"/>
                  </a:lnTo>
                  <a:lnTo>
                    <a:pt x="159290" y="63998"/>
                  </a:lnTo>
                  <a:lnTo>
                    <a:pt x="157037" y="76196"/>
                  </a:lnTo>
                  <a:lnTo>
                    <a:pt x="153326" y="88749"/>
                  </a:lnTo>
                  <a:lnTo>
                    <a:pt x="148640" y="101539"/>
                  </a:lnTo>
                  <a:lnTo>
                    <a:pt x="143306" y="113382"/>
                  </a:lnTo>
                  <a:lnTo>
                    <a:pt x="137538" y="124593"/>
                  </a:lnTo>
                  <a:lnTo>
                    <a:pt x="131484" y="135383"/>
                  </a:lnTo>
                  <a:lnTo>
                    <a:pt x="124131" y="144787"/>
                  </a:lnTo>
                  <a:lnTo>
                    <a:pt x="115913" y="153267"/>
                  </a:lnTo>
                  <a:lnTo>
                    <a:pt x="107119" y="161131"/>
                  </a:lnTo>
                  <a:lnTo>
                    <a:pt x="97940" y="168584"/>
                  </a:lnTo>
                  <a:lnTo>
                    <a:pt x="88505" y="175763"/>
                  </a:lnTo>
                  <a:lnTo>
                    <a:pt x="78899" y="182760"/>
                  </a:lnTo>
                  <a:lnTo>
                    <a:pt x="78021" y="186319"/>
                  </a:lnTo>
                  <a:lnTo>
                    <a:pt x="82963" y="187587"/>
                  </a:lnTo>
                  <a:lnTo>
                    <a:pt x="102086" y="187153"/>
                  </a:lnTo>
                  <a:lnTo>
                    <a:pt x="163261" y="186852"/>
                  </a:lnTo>
                  <a:lnTo>
                    <a:pt x="175159" y="187942"/>
                  </a:lnTo>
                  <a:lnTo>
                    <a:pt x="186408" y="189774"/>
                  </a:lnTo>
                  <a:lnTo>
                    <a:pt x="218851" y="1967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7371305" y="3053968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0" y="0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520522" y="2884856"/>
              <a:ext cx="29844" cy="198957"/>
            </a:xfrm>
            <a:custGeom>
              <a:avLst/>
              <a:gdLst/>
              <a:ahLst/>
              <a:cxnLst/>
              <a:rect l="0" t="0" r="0" b="0"/>
              <a:pathLst>
                <a:path w="29844" h="198957">
                  <a:moveTo>
                    <a:pt x="0" y="0"/>
                  </a:moveTo>
                  <a:lnTo>
                    <a:pt x="13846" y="55384"/>
                  </a:lnTo>
                  <a:lnTo>
                    <a:pt x="15862" y="67871"/>
                  </a:lnTo>
                  <a:lnTo>
                    <a:pt x="17207" y="80617"/>
                  </a:lnTo>
                  <a:lnTo>
                    <a:pt x="18103" y="93536"/>
                  </a:lnTo>
                  <a:lnTo>
                    <a:pt x="19806" y="105464"/>
                  </a:lnTo>
                  <a:lnTo>
                    <a:pt x="22047" y="116733"/>
                  </a:lnTo>
                  <a:lnTo>
                    <a:pt x="24645" y="127561"/>
                  </a:lnTo>
                  <a:lnTo>
                    <a:pt x="26378" y="139201"/>
                  </a:lnTo>
                  <a:lnTo>
                    <a:pt x="27533" y="151382"/>
                  </a:lnTo>
                  <a:lnTo>
                    <a:pt x="29843" y="198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746197" y="2805274"/>
              <a:ext cx="102603" cy="308382"/>
            </a:xfrm>
            <a:custGeom>
              <a:avLst/>
              <a:gdLst/>
              <a:ahLst/>
              <a:cxnLst/>
              <a:rect l="0" t="0" r="0" b="0"/>
              <a:pathLst>
                <a:path w="102603" h="308382">
                  <a:moveTo>
                    <a:pt x="102602" y="0"/>
                  </a:moveTo>
                  <a:lnTo>
                    <a:pt x="86759" y="15842"/>
                  </a:lnTo>
                  <a:lnTo>
                    <a:pt x="78776" y="24930"/>
                  </a:lnTo>
                  <a:lnTo>
                    <a:pt x="70139" y="35410"/>
                  </a:lnTo>
                  <a:lnTo>
                    <a:pt x="61064" y="46818"/>
                  </a:lnTo>
                  <a:lnTo>
                    <a:pt x="52804" y="57740"/>
                  </a:lnTo>
                  <a:lnTo>
                    <a:pt x="37731" y="78717"/>
                  </a:lnTo>
                  <a:lnTo>
                    <a:pt x="30617" y="91163"/>
                  </a:lnTo>
                  <a:lnTo>
                    <a:pt x="23663" y="104988"/>
                  </a:lnTo>
                  <a:lnTo>
                    <a:pt x="16816" y="119731"/>
                  </a:lnTo>
                  <a:lnTo>
                    <a:pt x="11147" y="135086"/>
                  </a:lnTo>
                  <a:lnTo>
                    <a:pt x="6262" y="150849"/>
                  </a:lnTo>
                  <a:lnTo>
                    <a:pt x="1899" y="166885"/>
                  </a:lnTo>
                  <a:lnTo>
                    <a:pt x="97" y="183101"/>
                  </a:lnTo>
                  <a:lnTo>
                    <a:pt x="0" y="199439"/>
                  </a:lnTo>
                  <a:lnTo>
                    <a:pt x="1041" y="215858"/>
                  </a:lnTo>
                  <a:lnTo>
                    <a:pt x="5052" y="230119"/>
                  </a:lnTo>
                  <a:lnTo>
                    <a:pt x="11041" y="242943"/>
                  </a:lnTo>
                  <a:lnTo>
                    <a:pt x="18349" y="254808"/>
                  </a:lnTo>
                  <a:lnTo>
                    <a:pt x="27643" y="264928"/>
                  </a:lnTo>
                  <a:lnTo>
                    <a:pt x="38261" y="273886"/>
                  </a:lnTo>
                  <a:lnTo>
                    <a:pt x="82706" y="308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948276" y="2914699"/>
              <a:ext cx="179062" cy="159166"/>
            </a:xfrm>
            <a:custGeom>
              <a:avLst/>
              <a:gdLst/>
              <a:ahLst/>
              <a:cxnLst/>
              <a:rect l="0" t="0" r="0" b="0"/>
              <a:pathLst>
                <a:path w="179062" h="159166">
                  <a:moveTo>
                    <a:pt x="0" y="0"/>
                  </a:moveTo>
                  <a:lnTo>
                    <a:pt x="5281" y="15843"/>
                  </a:lnTo>
                  <a:lnTo>
                    <a:pt x="9047" y="23826"/>
                  </a:lnTo>
                  <a:lnTo>
                    <a:pt x="13769" y="32464"/>
                  </a:lnTo>
                  <a:lnTo>
                    <a:pt x="19126" y="41538"/>
                  </a:lnTo>
                  <a:lnTo>
                    <a:pt x="26015" y="50904"/>
                  </a:lnTo>
                  <a:lnTo>
                    <a:pt x="33923" y="60463"/>
                  </a:lnTo>
                  <a:lnTo>
                    <a:pt x="42511" y="70152"/>
                  </a:lnTo>
                  <a:lnTo>
                    <a:pt x="52658" y="79928"/>
                  </a:lnTo>
                  <a:lnTo>
                    <a:pt x="63844" y="89760"/>
                  </a:lnTo>
                  <a:lnTo>
                    <a:pt x="75722" y="99631"/>
                  </a:lnTo>
                  <a:lnTo>
                    <a:pt x="88062" y="108423"/>
                  </a:lnTo>
                  <a:lnTo>
                    <a:pt x="100710" y="116494"/>
                  </a:lnTo>
                  <a:lnTo>
                    <a:pt x="113562" y="124086"/>
                  </a:lnTo>
                  <a:lnTo>
                    <a:pt x="125448" y="130252"/>
                  </a:lnTo>
                  <a:lnTo>
                    <a:pt x="136687" y="135469"/>
                  </a:lnTo>
                  <a:lnTo>
                    <a:pt x="179061" y="1591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958224" y="2884856"/>
              <a:ext cx="109427" cy="198957"/>
            </a:xfrm>
            <a:custGeom>
              <a:avLst/>
              <a:gdLst/>
              <a:ahLst/>
              <a:cxnLst/>
              <a:rect l="0" t="0" r="0" b="0"/>
              <a:pathLst>
                <a:path w="109427" h="198957">
                  <a:moveTo>
                    <a:pt x="109426" y="0"/>
                  </a:moveTo>
                  <a:lnTo>
                    <a:pt x="104145" y="15843"/>
                  </a:lnTo>
                  <a:lnTo>
                    <a:pt x="100379" y="23826"/>
                  </a:lnTo>
                  <a:lnTo>
                    <a:pt x="95658" y="32463"/>
                  </a:lnTo>
                  <a:lnTo>
                    <a:pt x="90300" y="41538"/>
                  </a:lnTo>
                  <a:lnTo>
                    <a:pt x="84516" y="49798"/>
                  </a:lnTo>
                  <a:lnTo>
                    <a:pt x="78451" y="57515"/>
                  </a:lnTo>
                  <a:lnTo>
                    <a:pt x="72196" y="64871"/>
                  </a:lnTo>
                  <a:lnTo>
                    <a:pt x="65816" y="74196"/>
                  </a:lnTo>
                  <a:lnTo>
                    <a:pt x="59351" y="84834"/>
                  </a:lnTo>
                  <a:lnTo>
                    <a:pt x="52831" y="96347"/>
                  </a:lnTo>
                  <a:lnTo>
                    <a:pt x="39691" y="120929"/>
                  </a:lnTo>
                  <a:lnTo>
                    <a:pt x="33092" y="133674"/>
                  </a:lnTo>
                  <a:lnTo>
                    <a:pt x="26483" y="145487"/>
                  </a:lnTo>
                  <a:lnTo>
                    <a:pt x="19865" y="156678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8306396" y="2884856"/>
              <a:ext cx="19897" cy="189009"/>
            </a:xfrm>
            <a:custGeom>
              <a:avLst/>
              <a:gdLst/>
              <a:ahLst/>
              <a:cxnLst/>
              <a:rect l="0" t="0" r="0" b="0"/>
              <a:pathLst>
                <a:path w="19897" h="189009">
                  <a:moveTo>
                    <a:pt x="0" y="0"/>
                  </a:moveTo>
                  <a:lnTo>
                    <a:pt x="0" y="26405"/>
                  </a:lnTo>
                  <a:lnTo>
                    <a:pt x="1106" y="38604"/>
                  </a:lnTo>
                  <a:lnTo>
                    <a:pt x="2947" y="51158"/>
                  </a:lnTo>
                  <a:lnTo>
                    <a:pt x="5281" y="63949"/>
                  </a:lnTo>
                  <a:lnTo>
                    <a:pt x="6837" y="76897"/>
                  </a:lnTo>
                  <a:lnTo>
                    <a:pt x="7874" y="89950"/>
                  </a:lnTo>
                  <a:lnTo>
                    <a:pt x="8566" y="103074"/>
                  </a:lnTo>
                  <a:lnTo>
                    <a:pt x="10132" y="116244"/>
                  </a:lnTo>
                  <a:lnTo>
                    <a:pt x="12281" y="129446"/>
                  </a:lnTo>
                  <a:lnTo>
                    <a:pt x="19896" y="1890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8246710" y="2954490"/>
              <a:ext cx="179061" cy="29845"/>
            </a:xfrm>
            <a:custGeom>
              <a:avLst/>
              <a:gdLst/>
              <a:ahLst/>
              <a:cxnLst/>
              <a:rect l="0" t="0" r="0" b="0"/>
              <a:pathLst>
                <a:path w="179061" h="29845">
                  <a:moveTo>
                    <a:pt x="0" y="29844"/>
                  </a:moveTo>
                  <a:lnTo>
                    <a:pt x="15843" y="24563"/>
                  </a:lnTo>
                  <a:lnTo>
                    <a:pt x="26036" y="23007"/>
                  </a:lnTo>
                  <a:lnTo>
                    <a:pt x="38358" y="21970"/>
                  </a:lnTo>
                  <a:lnTo>
                    <a:pt x="52100" y="21279"/>
                  </a:lnTo>
                  <a:lnTo>
                    <a:pt x="82105" y="20511"/>
                  </a:lnTo>
                  <a:lnTo>
                    <a:pt x="97844" y="20306"/>
                  </a:lnTo>
                  <a:lnTo>
                    <a:pt x="112758" y="19064"/>
                  </a:lnTo>
                  <a:lnTo>
                    <a:pt x="127121" y="17131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8604830" y="309375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8739836" y="2904751"/>
              <a:ext cx="133669" cy="185008"/>
            </a:xfrm>
            <a:custGeom>
              <a:avLst/>
              <a:gdLst/>
              <a:ahLst/>
              <a:cxnLst/>
              <a:rect l="0" t="0" r="0" b="0"/>
              <a:pathLst>
                <a:path w="133669" h="185008">
                  <a:moveTo>
                    <a:pt x="34106" y="0"/>
                  </a:moveTo>
                  <a:lnTo>
                    <a:pt x="23544" y="21124"/>
                  </a:lnTo>
                  <a:lnTo>
                    <a:pt x="19328" y="30663"/>
                  </a:lnTo>
                  <a:lnTo>
                    <a:pt x="15411" y="40338"/>
                  </a:lnTo>
                  <a:lnTo>
                    <a:pt x="8112" y="59930"/>
                  </a:lnTo>
                  <a:lnTo>
                    <a:pt x="1184" y="79691"/>
                  </a:lnTo>
                  <a:lnTo>
                    <a:pt x="0" y="91813"/>
                  </a:lnTo>
                  <a:lnTo>
                    <a:pt x="315" y="105421"/>
                  </a:lnTo>
                  <a:lnTo>
                    <a:pt x="1631" y="120020"/>
                  </a:lnTo>
                  <a:lnTo>
                    <a:pt x="4719" y="131963"/>
                  </a:lnTo>
                  <a:lnTo>
                    <a:pt x="8988" y="142136"/>
                  </a:lnTo>
                  <a:lnTo>
                    <a:pt x="14045" y="151128"/>
                  </a:lnTo>
                  <a:lnTo>
                    <a:pt x="20732" y="159334"/>
                  </a:lnTo>
                  <a:lnTo>
                    <a:pt x="28506" y="167014"/>
                  </a:lnTo>
                  <a:lnTo>
                    <a:pt x="37005" y="174346"/>
                  </a:lnTo>
                  <a:lnTo>
                    <a:pt x="47091" y="179233"/>
                  </a:lnTo>
                  <a:lnTo>
                    <a:pt x="58238" y="182492"/>
                  </a:lnTo>
                  <a:lnTo>
                    <a:pt x="70090" y="184664"/>
                  </a:lnTo>
                  <a:lnTo>
                    <a:pt x="81307" y="185007"/>
                  </a:lnTo>
                  <a:lnTo>
                    <a:pt x="92100" y="184130"/>
                  </a:lnTo>
                  <a:lnTo>
                    <a:pt x="102612" y="182440"/>
                  </a:lnTo>
                  <a:lnTo>
                    <a:pt x="111831" y="179103"/>
                  </a:lnTo>
                  <a:lnTo>
                    <a:pt x="120188" y="174668"/>
                  </a:lnTo>
                  <a:lnTo>
                    <a:pt x="127970" y="169500"/>
                  </a:lnTo>
                  <a:lnTo>
                    <a:pt x="132051" y="162739"/>
                  </a:lnTo>
                  <a:lnTo>
                    <a:pt x="133668" y="154916"/>
                  </a:lnTo>
                  <a:lnTo>
                    <a:pt x="133640" y="146385"/>
                  </a:lnTo>
                  <a:lnTo>
                    <a:pt x="128094" y="140697"/>
                  </a:lnTo>
                  <a:lnTo>
                    <a:pt x="118871" y="136905"/>
                  </a:lnTo>
                  <a:lnTo>
                    <a:pt x="107196" y="134377"/>
                  </a:lnTo>
                  <a:lnTo>
                    <a:pt x="96096" y="133797"/>
                  </a:lnTo>
                  <a:lnTo>
                    <a:pt x="85381" y="134516"/>
                  </a:lnTo>
                  <a:lnTo>
                    <a:pt x="74921" y="136101"/>
                  </a:lnTo>
                  <a:lnTo>
                    <a:pt x="65738" y="139368"/>
                  </a:lnTo>
                  <a:lnTo>
                    <a:pt x="57404" y="143756"/>
                  </a:lnTo>
                  <a:lnTo>
                    <a:pt x="24159" y="1790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903263" y="2755535"/>
              <a:ext cx="183215" cy="397912"/>
            </a:xfrm>
            <a:custGeom>
              <a:avLst/>
              <a:gdLst/>
              <a:ahLst/>
              <a:cxnLst/>
              <a:rect l="0" t="0" r="0" b="0"/>
              <a:pathLst>
                <a:path w="183215" h="397912">
                  <a:moveTo>
                    <a:pt x="0" y="0"/>
                  </a:moveTo>
                  <a:lnTo>
                    <a:pt x="102101" y="102101"/>
                  </a:lnTo>
                  <a:lnTo>
                    <a:pt x="114491" y="116701"/>
                  </a:lnTo>
                  <a:lnTo>
                    <a:pt x="126066" y="131961"/>
                  </a:lnTo>
                  <a:lnTo>
                    <a:pt x="137099" y="147660"/>
                  </a:lnTo>
                  <a:lnTo>
                    <a:pt x="145559" y="162548"/>
                  </a:lnTo>
                  <a:lnTo>
                    <a:pt x="152305" y="176895"/>
                  </a:lnTo>
                  <a:lnTo>
                    <a:pt x="157907" y="190880"/>
                  </a:lnTo>
                  <a:lnTo>
                    <a:pt x="162748" y="204625"/>
                  </a:lnTo>
                  <a:lnTo>
                    <a:pt x="167081" y="218210"/>
                  </a:lnTo>
                  <a:lnTo>
                    <a:pt x="174841" y="243988"/>
                  </a:lnTo>
                  <a:lnTo>
                    <a:pt x="181975" y="266498"/>
                  </a:lnTo>
                  <a:lnTo>
                    <a:pt x="183214" y="277143"/>
                  </a:lnTo>
                  <a:lnTo>
                    <a:pt x="182935" y="287556"/>
                  </a:lnTo>
                  <a:lnTo>
                    <a:pt x="181643" y="297814"/>
                  </a:lnTo>
                  <a:lnTo>
                    <a:pt x="178571" y="307968"/>
                  </a:lnTo>
                  <a:lnTo>
                    <a:pt x="174313" y="318053"/>
                  </a:lnTo>
                  <a:lnTo>
                    <a:pt x="169264" y="328093"/>
                  </a:lnTo>
                  <a:lnTo>
                    <a:pt x="163687" y="336997"/>
                  </a:lnTo>
                  <a:lnTo>
                    <a:pt x="157759" y="345143"/>
                  </a:lnTo>
                  <a:lnTo>
                    <a:pt x="151595" y="352785"/>
                  </a:lnTo>
                  <a:lnTo>
                    <a:pt x="144170" y="360090"/>
                  </a:lnTo>
                  <a:lnTo>
                    <a:pt x="99478" y="397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301671" y="3133565"/>
              <a:ext cx="756032" cy="276518"/>
            </a:xfrm>
            <a:custGeom>
              <a:avLst/>
              <a:gdLst/>
              <a:ahLst/>
              <a:cxnLst/>
              <a:rect l="0" t="0" r="0" b="0"/>
              <a:pathLst>
                <a:path w="756032" h="276518">
                  <a:moveTo>
                    <a:pt x="0" y="79568"/>
                  </a:moveTo>
                  <a:lnTo>
                    <a:pt x="5280" y="95410"/>
                  </a:lnTo>
                  <a:lnTo>
                    <a:pt x="9047" y="103393"/>
                  </a:lnTo>
                  <a:lnTo>
                    <a:pt x="13768" y="112031"/>
                  </a:lnTo>
                  <a:lnTo>
                    <a:pt x="19127" y="121106"/>
                  </a:lnTo>
                  <a:lnTo>
                    <a:pt x="30975" y="140031"/>
                  </a:lnTo>
                  <a:lnTo>
                    <a:pt x="37229" y="149720"/>
                  </a:lnTo>
                  <a:lnTo>
                    <a:pt x="44715" y="159495"/>
                  </a:lnTo>
                  <a:lnTo>
                    <a:pt x="53021" y="169328"/>
                  </a:lnTo>
                  <a:lnTo>
                    <a:pt x="61875" y="179199"/>
                  </a:lnTo>
                  <a:lnTo>
                    <a:pt x="71093" y="187990"/>
                  </a:lnTo>
                  <a:lnTo>
                    <a:pt x="80555" y="196062"/>
                  </a:lnTo>
                  <a:lnTo>
                    <a:pt x="90178" y="203653"/>
                  </a:lnTo>
                  <a:lnTo>
                    <a:pt x="99910" y="209820"/>
                  </a:lnTo>
                  <a:lnTo>
                    <a:pt x="109713" y="215036"/>
                  </a:lnTo>
                  <a:lnTo>
                    <a:pt x="119565" y="219619"/>
                  </a:lnTo>
                  <a:lnTo>
                    <a:pt x="128344" y="224885"/>
                  </a:lnTo>
                  <a:lnTo>
                    <a:pt x="136407" y="230606"/>
                  </a:lnTo>
                  <a:lnTo>
                    <a:pt x="143993" y="236630"/>
                  </a:lnTo>
                  <a:lnTo>
                    <a:pt x="152366" y="241753"/>
                  </a:lnTo>
                  <a:lnTo>
                    <a:pt x="170512" y="250391"/>
                  </a:lnTo>
                  <a:lnTo>
                    <a:pt x="182203" y="254242"/>
                  </a:lnTo>
                  <a:lnTo>
                    <a:pt x="195524" y="257914"/>
                  </a:lnTo>
                  <a:lnTo>
                    <a:pt x="209932" y="261468"/>
                  </a:lnTo>
                  <a:lnTo>
                    <a:pt x="222853" y="264943"/>
                  </a:lnTo>
                  <a:lnTo>
                    <a:pt x="246052" y="271751"/>
                  </a:lnTo>
                  <a:lnTo>
                    <a:pt x="260196" y="274008"/>
                  </a:lnTo>
                  <a:lnTo>
                    <a:pt x="276257" y="275514"/>
                  </a:lnTo>
                  <a:lnTo>
                    <a:pt x="293597" y="276517"/>
                  </a:lnTo>
                  <a:lnTo>
                    <a:pt x="311789" y="276081"/>
                  </a:lnTo>
                  <a:lnTo>
                    <a:pt x="330548" y="274684"/>
                  </a:lnTo>
                  <a:lnTo>
                    <a:pt x="349686" y="272648"/>
                  </a:lnTo>
                  <a:lnTo>
                    <a:pt x="365761" y="270185"/>
                  </a:lnTo>
                  <a:lnTo>
                    <a:pt x="379794" y="267438"/>
                  </a:lnTo>
                  <a:lnTo>
                    <a:pt x="392464" y="264502"/>
                  </a:lnTo>
                  <a:lnTo>
                    <a:pt x="407544" y="260333"/>
                  </a:lnTo>
                  <a:lnTo>
                    <a:pt x="441984" y="249806"/>
                  </a:lnTo>
                  <a:lnTo>
                    <a:pt x="482815" y="236732"/>
                  </a:lnTo>
                  <a:lnTo>
                    <a:pt x="493199" y="231872"/>
                  </a:lnTo>
                  <a:lnTo>
                    <a:pt x="502333" y="226422"/>
                  </a:lnTo>
                  <a:lnTo>
                    <a:pt x="520587" y="213365"/>
                  </a:lnTo>
                  <a:lnTo>
                    <a:pt x="543437" y="196509"/>
                  </a:lnTo>
                  <a:lnTo>
                    <a:pt x="553510" y="188477"/>
                  </a:lnTo>
                  <a:lnTo>
                    <a:pt x="562435" y="180912"/>
                  </a:lnTo>
                  <a:lnTo>
                    <a:pt x="570597" y="173658"/>
                  </a:lnTo>
                  <a:lnTo>
                    <a:pt x="579354" y="164401"/>
                  </a:lnTo>
                  <a:lnTo>
                    <a:pt x="588507" y="153808"/>
                  </a:lnTo>
                  <a:lnTo>
                    <a:pt x="597925" y="142325"/>
                  </a:lnTo>
                  <a:lnTo>
                    <a:pt x="606415" y="130248"/>
                  </a:lnTo>
                  <a:lnTo>
                    <a:pt x="614286" y="117776"/>
                  </a:lnTo>
                  <a:lnTo>
                    <a:pt x="621743" y="105040"/>
                  </a:lnTo>
                  <a:lnTo>
                    <a:pt x="628925" y="92128"/>
                  </a:lnTo>
                  <a:lnTo>
                    <a:pt x="642800" y="65991"/>
                  </a:lnTo>
                  <a:lnTo>
                    <a:pt x="648490" y="53937"/>
                  </a:lnTo>
                  <a:lnTo>
                    <a:pt x="653388" y="42585"/>
                  </a:lnTo>
                  <a:lnTo>
                    <a:pt x="657759" y="31701"/>
                  </a:lnTo>
                  <a:lnTo>
                    <a:pt x="658463" y="22235"/>
                  </a:lnTo>
                  <a:lnTo>
                    <a:pt x="656721" y="13713"/>
                  </a:lnTo>
                  <a:lnTo>
                    <a:pt x="653349" y="5821"/>
                  </a:lnTo>
                  <a:lnTo>
                    <a:pt x="647785" y="1665"/>
                  </a:lnTo>
                  <a:lnTo>
                    <a:pt x="640760" y="0"/>
                  </a:lnTo>
                  <a:lnTo>
                    <a:pt x="624112" y="1097"/>
                  </a:lnTo>
                  <a:lnTo>
                    <a:pt x="605660" y="5269"/>
                  </a:lnTo>
                  <a:lnTo>
                    <a:pt x="586406" y="10808"/>
                  </a:lnTo>
                  <a:lnTo>
                    <a:pt x="576629" y="13832"/>
                  </a:lnTo>
                  <a:lnTo>
                    <a:pt x="575638" y="15848"/>
                  </a:lnTo>
                  <a:lnTo>
                    <a:pt x="580503" y="17193"/>
                  </a:lnTo>
                  <a:lnTo>
                    <a:pt x="589273" y="18089"/>
                  </a:lnTo>
                  <a:lnTo>
                    <a:pt x="607860" y="16137"/>
                  </a:lnTo>
                  <a:lnTo>
                    <a:pt x="617460" y="14069"/>
                  </a:lnTo>
                  <a:lnTo>
                    <a:pt x="626069" y="14901"/>
                  </a:lnTo>
                  <a:lnTo>
                    <a:pt x="634021" y="17666"/>
                  </a:lnTo>
                  <a:lnTo>
                    <a:pt x="641531" y="21721"/>
                  </a:lnTo>
                  <a:lnTo>
                    <a:pt x="648749" y="26634"/>
                  </a:lnTo>
                  <a:lnTo>
                    <a:pt x="655771" y="32120"/>
                  </a:lnTo>
                  <a:lnTo>
                    <a:pt x="662664" y="37988"/>
                  </a:lnTo>
                  <a:lnTo>
                    <a:pt x="671680" y="43006"/>
                  </a:lnTo>
                  <a:lnTo>
                    <a:pt x="693488" y="51528"/>
                  </a:lnTo>
                  <a:lnTo>
                    <a:pt x="705493" y="55348"/>
                  </a:lnTo>
                  <a:lnTo>
                    <a:pt x="756031" y="69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271827" y="3132661"/>
              <a:ext cx="1571751" cy="358971"/>
            </a:xfrm>
            <a:custGeom>
              <a:avLst/>
              <a:gdLst/>
              <a:ahLst/>
              <a:cxnLst/>
              <a:rect l="0" t="0" r="0" b="0"/>
              <a:pathLst>
                <a:path w="1571751" h="358971">
                  <a:moveTo>
                    <a:pt x="0" y="90419"/>
                  </a:moveTo>
                  <a:lnTo>
                    <a:pt x="5281" y="106262"/>
                  </a:lnTo>
                  <a:lnTo>
                    <a:pt x="9047" y="114245"/>
                  </a:lnTo>
                  <a:lnTo>
                    <a:pt x="13769" y="122883"/>
                  </a:lnTo>
                  <a:lnTo>
                    <a:pt x="19127" y="131957"/>
                  </a:lnTo>
                  <a:lnTo>
                    <a:pt x="24910" y="140217"/>
                  </a:lnTo>
                  <a:lnTo>
                    <a:pt x="30976" y="147935"/>
                  </a:lnTo>
                  <a:lnTo>
                    <a:pt x="37230" y="155291"/>
                  </a:lnTo>
                  <a:lnTo>
                    <a:pt x="43610" y="162405"/>
                  </a:lnTo>
                  <a:lnTo>
                    <a:pt x="56594" y="176205"/>
                  </a:lnTo>
                  <a:lnTo>
                    <a:pt x="76333" y="196402"/>
                  </a:lnTo>
                  <a:lnTo>
                    <a:pt x="84048" y="203076"/>
                  </a:lnTo>
                  <a:lnTo>
                    <a:pt x="92507" y="209736"/>
                  </a:lnTo>
                  <a:lnTo>
                    <a:pt x="101463" y="216387"/>
                  </a:lnTo>
                  <a:lnTo>
                    <a:pt x="120256" y="226724"/>
                  </a:lnTo>
                  <a:lnTo>
                    <a:pt x="139661" y="236108"/>
                  </a:lnTo>
                  <a:lnTo>
                    <a:pt x="149478" y="241705"/>
                  </a:lnTo>
                  <a:lnTo>
                    <a:pt x="170335" y="252714"/>
                  </a:lnTo>
                  <a:lnTo>
                    <a:pt x="194341" y="261291"/>
                  </a:lnTo>
                  <a:lnTo>
                    <a:pt x="216801" y="271735"/>
                  </a:lnTo>
                  <a:lnTo>
                    <a:pt x="238941" y="282640"/>
                  </a:lnTo>
                  <a:lnTo>
                    <a:pt x="263519" y="291171"/>
                  </a:lnTo>
                  <a:lnTo>
                    <a:pt x="289179" y="301595"/>
                  </a:lnTo>
                  <a:lnTo>
                    <a:pt x="316427" y="312491"/>
                  </a:lnTo>
                  <a:lnTo>
                    <a:pt x="346959" y="321018"/>
                  </a:lnTo>
                  <a:lnTo>
                    <a:pt x="389937" y="332033"/>
                  </a:lnTo>
                  <a:lnTo>
                    <a:pt x="430674" y="337016"/>
                  </a:lnTo>
                  <a:lnTo>
                    <a:pt x="491989" y="345536"/>
                  </a:lnTo>
                  <a:lnTo>
                    <a:pt x="539756" y="349122"/>
                  </a:lnTo>
                  <a:lnTo>
                    <a:pt x="583507" y="355589"/>
                  </a:lnTo>
                  <a:lnTo>
                    <a:pt x="630980" y="357996"/>
                  </a:lnTo>
                  <a:lnTo>
                    <a:pt x="680048" y="358709"/>
                  </a:lnTo>
                  <a:lnTo>
                    <a:pt x="762701" y="358970"/>
                  </a:lnTo>
                  <a:lnTo>
                    <a:pt x="807133" y="353717"/>
                  </a:lnTo>
                  <a:lnTo>
                    <a:pt x="869697" y="348876"/>
                  </a:lnTo>
                  <a:lnTo>
                    <a:pt x="902343" y="344189"/>
                  </a:lnTo>
                  <a:lnTo>
                    <a:pt x="957074" y="335337"/>
                  </a:lnTo>
                  <a:lnTo>
                    <a:pt x="1010012" y="325714"/>
                  </a:lnTo>
                  <a:lnTo>
                    <a:pt x="1160540" y="296003"/>
                  </a:lnTo>
                  <a:lnTo>
                    <a:pt x="1193718" y="286426"/>
                  </a:lnTo>
                  <a:lnTo>
                    <a:pt x="1210303" y="280777"/>
                  </a:lnTo>
                  <a:lnTo>
                    <a:pt x="1225781" y="274801"/>
                  </a:lnTo>
                  <a:lnTo>
                    <a:pt x="1240521" y="268606"/>
                  </a:lnTo>
                  <a:lnTo>
                    <a:pt x="1254769" y="262265"/>
                  </a:lnTo>
                  <a:lnTo>
                    <a:pt x="1282389" y="249325"/>
                  </a:lnTo>
                  <a:lnTo>
                    <a:pt x="1376059" y="203146"/>
                  </a:lnTo>
                  <a:lnTo>
                    <a:pt x="1388235" y="195414"/>
                  </a:lnTo>
                  <a:lnTo>
                    <a:pt x="1399667" y="186943"/>
                  </a:lnTo>
                  <a:lnTo>
                    <a:pt x="1410605" y="177980"/>
                  </a:lnTo>
                  <a:lnTo>
                    <a:pt x="1421212" y="169794"/>
                  </a:lnTo>
                  <a:lnTo>
                    <a:pt x="1431601" y="162126"/>
                  </a:lnTo>
                  <a:lnTo>
                    <a:pt x="1441841" y="154804"/>
                  </a:lnTo>
                  <a:lnTo>
                    <a:pt x="1451985" y="146606"/>
                  </a:lnTo>
                  <a:lnTo>
                    <a:pt x="1462063" y="137825"/>
                  </a:lnTo>
                  <a:lnTo>
                    <a:pt x="1472098" y="128655"/>
                  </a:lnTo>
                  <a:lnTo>
                    <a:pt x="1479893" y="119226"/>
                  </a:lnTo>
                  <a:lnTo>
                    <a:pt x="1486195" y="109624"/>
                  </a:lnTo>
                  <a:lnTo>
                    <a:pt x="1491502" y="99906"/>
                  </a:lnTo>
                  <a:lnTo>
                    <a:pt x="1509533" y="65106"/>
                  </a:lnTo>
                  <a:lnTo>
                    <a:pt x="1513692" y="51438"/>
                  </a:lnTo>
                  <a:lnTo>
                    <a:pt x="1516465" y="36799"/>
                  </a:lnTo>
                  <a:lnTo>
                    <a:pt x="1518313" y="21513"/>
                  </a:lnTo>
                  <a:lnTo>
                    <a:pt x="1514019" y="11323"/>
                  </a:lnTo>
                  <a:lnTo>
                    <a:pt x="1505631" y="4529"/>
                  </a:lnTo>
                  <a:lnTo>
                    <a:pt x="1494511" y="0"/>
                  </a:lnTo>
                  <a:lnTo>
                    <a:pt x="1483782" y="296"/>
                  </a:lnTo>
                  <a:lnTo>
                    <a:pt x="1473313" y="3810"/>
                  </a:lnTo>
                  <a:lnTo>
                    <a:pt x="1463018" y="9468"/>
                  </a:lnTo>
                  <a:lnTo>
                    <a:pt x="1427406" y="27994"/>
                  </a:lnTo>
                  <a:lnTo>
                    <a:pt x="1416939" y="34433"/>
                  </a:lnTo>
                  <a:lnTo>
                    <a:pt x="1407750" y="40937"/>
                  </a:lnTo>
                  <a:lnTo>
                    <a:pt x="1399414" y="47483"/>
                  </a:lnTo>
                  <a:lnTo>
                    <a:pt x="1397173" y="50742"/>
                  </a:lnTo>
                  <a:lnTo>
                    <a:pt x="1398994" y="51810"/>
                  </a:lnTo>
                  <a:lnTo>
                    <a:pt x="1403524" y="51416"/>
                  </a:lnTo>
                  <a:lnTo>
                    <a:pt x="1417400" y="45083"/>
                  </a:lnTo>
                  <a:lnTo>
                    <a:pt x="1433516" y="34900"/>
                  </a:lnTo>
                  <a:lnTo>
                    <a:pt x="1440908" y="29090"/>
                  </a:lnTo>
                  <a:lnTo>
                    <a:pt x="1448046" y="23006"/>
                  </a:lnTo>
                  <a:lnTo>
                    <a:pt x="1464821" y="13298"/>
                  </a:lnTo>
                  <a:lnTo>
                    <a:pt x="1473936" y="9162"/>
                  </a:lnTo>
                  <a:lnTo>
                    <a:pt x="1482224" y="8615"/>
                  </a:lnTo>
                  <a:lnTo>
                    <a:pt x="1489960" y="10461"/>
                  </a:lnTo>
                  <a:lnTo>
                    <a:pt x="1504450" y="18407"/>
                  </a:lnTo>
                  <a:lnTo>
                    <a:pt x="1518258" y="29308"/>
                  </a:lnTo>
                  <a:lnTo>
                    <a:pt x="1525036" y="35309"/>
                  </a:lnTo>
                  <a:lnTo>
                    <a:pt x="1531765" y="41521"/>
                  </a:lnTo>
                  <a:lnTo>
                    <a:pt x="1571750" y="705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8167127" y="2218355"/>
            <a:ext cx="1143997" cy="258643"/>
            <a:chOff x="8167127" y="2218355"/>
            <a:chExt cx="1143997" cy="258643"/>
          </a:xfrm>
        </p:grpSpPr>
        <p:sp>
          <p:nvSpPr>
            <p:cNvPr id="212" name="Freeform 211"/>
            <p:cNvSpPr/>
            <p:nvPr/>
          </p:nvSpPr>
          <p:spPr>
            <a:xfrm>
              <a:off x="8167127" y="2242199"/>
              <a:ext cx="159166" cy="214903"/>
            </a:xfrm>
            <a:custGeom>
              <a:avLst/>
              <a:gdLst/>
              <a:ahLst/>
              <a:cxnLst/>
              <a:rect l="0" t="0" r="0" b="0"/>
              <a:pathLst>
                <a:path w="159166" h="214903">
                  <a:moveTo>
                    <a:pt x="0" y="65686"/>
                  </a:moveTo>
                  <a:lnTo>
                    <a:pt x="5281" y="49843"/>
                  </a:lnTo>
                  <a:lnTo>
                    <a:pt x="9048" y="42965"/>
                  </a:lnTo>
                  <a:lnTo>
                    <a:pt x="13769" y="36170"/>
                  </a:lnTo>
                  <a:lnTo>
                    <a:pt x="19127" y="29429"/>
                  </a:lnTo>
                  <a:lnTo>
                    <a:pt x="26016" y="22724"/>
                  </a:lnTo>
                  <a:lnTo>
                    <a:pt x="33924" y="16044"/>
                  </a:lnTo>
                  <a:lnTo>
                    <a:pt x="42512" y="9380"/>
                  </a:lnTo>
                  <a:lnTo>
                    <a:pt x="52658" y="4937"/>
                  </a:lnTo>
                  <a:lnTo>
                    <a:pt x="63844" y="1975"/>
                  </a:lnTo>
                  <a:lnTo>
                    <a:pt x="75722" y="0"/>
                  </a:lnTo>
                  <a:lnTo>
                    <a:pt x="86957" y="895"/>
                  </a:lnTo>
                  <a:lnTo>
                    <a:pt x="97763" y="3701"/>
                  </a:lnTo>
                  <a:lnTo>
                    <a:pt x="108282" y="7783"/>
                  </a:lnTo>
                  <a:lnTo>
                    <a:pt x="116401" y="13820"/>
                  </a:lnTo>
                  <a:lnTo>
                    <a:pt x="122918" y="21161"/>
                  </a:lnTo>
                  <a:lnTo>
                    <a:pt x="128368" y="29371"/>
                  </a:lnTo>
                  <a:lnTo>
                    <a:pt x="130897" y="40370"/>
                  </a:lnTo>
                  <a:lnTo>
                    <a:pt x="131477" y="53230"/>
                  </a:lnTo>
                  <a:lnTo>
                    <a:pt x="130759" y="67330"/>
                  </a:lnTo>
                  <a:lnTo>
                    <a:pt x="126964" y="80045"/>
                  </a:lnTo>
                  <a:lnTo>
                    <a:pt x="121119" y="91838"/>
                  </a:lnTo>
                  <a:lnTo>
                    <a:pt x="113905" y="103016"/>
                  </a:lnTo>
                  <a:lnTo>
                    <a:pt x="105781" y="113784"/>
                  </a:lnTo>
                  <a:lnTo>
                    <a:pt x="97048" y="124279"/>
                  </a:lnTo>
                  <a:lnTo>
                    <a:pt x="87910" y="134591"/>
                  </a:lnTo>
                  <a:lnTo>
                    <a:pt x="78503" y="143677"/>
                  </a:lnTo>
                  <a:lnTo>
                    <a:pt x="68915" y="151944"/>
                  </a:lnTo>
                  <a:lnTo>
                    <a:pt x="59207" y="159666"/>
                  </a:lnTo>
                  <a:lnTo>
                    <a:pt x="49419" y="167025"/>
                  </a:lnTo>
                  <a:lnTo>
                    <a:pt x="29702" y="181097"/>
                  </a:lnTo>
                  <a:lnTo>
                    <a:pt x="25328" y="187944"/>
                  </a:lnTo>
                  <a:lnTo>
                    <a:pt x="24623" y="194720"/>
                  </a:lnTo>
                  <a:lnTo>
                    <a:pt x="26363" y="201447"/>
                  </a:lnTo>
                  <a:lnTo>
                    <a:pt x="31945" y="205932"/>
                  </a:lnTo>
                  <a:lnTo>
                    <a:pt x="40087" y="208922"/>
                  </a:lnTo>
                  <a:lnTo>
                    <a:pt x="49936" y="210916"/>
                  </a:lnTo>
                  <a:lnTo>
                    <a:pt x="62029" y="212245"/>
                  </a:lnTo>
                  <a:lnTo>
                    <a:pt x="75617" y="213130"/>
                  </a:lnTo>
                  <a:lnTo>
                    <a:pt x="104348" y="214115"/>
                  </a:lnTo>
                  <a:lnTo>
                    <a:pt x="159165" y="2149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8425770" y="2427258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0" y="9948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574987" y="2218355"/>
              <a:ext cx="19896" cy="228800"/>
            </a:xfrm>
            <a:custGeom>
              <a:avLst/>
              <a:gdLst/>
              <a:ahLst/>
              <a:cxnLst/>
              <a:rect l="0" t="0" r="0" b="0"/>
              <a:pathLst>
                <a:path w="19896" h="228800">
                  <a:moveTo>
                    <a:pt x="0" y="0"/>
                  </a:moveTo>
                  <a:lnTo>
                    <a:pt x="5281" y="15842"/>
                  </a:lnTo>
                  <a:lnTo>
                    <a:pt x="6836" y="24930"/>
                  </a:lnTo>
                  <a:lnTo>
                    <a:pt x="7873" y="35410"/>
                  </a:lnTo>
                  <a:lnTo>
                    <a:pt x="8565" y="46818"/>
                  </a:lnTo>
                  <a:lnTo>
                    <a:pt x="9333" y="74231"/>
                  </a:lnTo>
                  <a:lnTo>
                    <a:pt x="9537" y="89278"/>
                  </a:lnTo>
                  <a:lnTo>
                    <a:pt x="10779" y="104836"/>
                  </a:lnTo>
                  <a:lnTo>
                    <a:pt x="12712" y="120735"/>
                  </a:lnTo>
                  <a:lnTo>
                    <a:pt x="15106" y="136861"/>
                  </a:lnTo>
                  <a:lnTo>
                    <a:pt x="16703" y="152032"/>
                  </a:lnTo>
                  <a:lnTo>
                    <a:pt x="17766" y="166568"/>
                  </a:lnTo>
                  <a:lnTo>
                    <a:pt x="19895" y="22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734151" y="2287989"/>
              <a:ext cx="189009" cy="169113"/>
            </a:xfrm>
            <a:custGeom>
              <a:avLst/>
              <a:gdLst/>
              <a:ahLst/>
              <a:cxnLst/>
              <a:rect l="0" t="0" r="0" b="0"/>
              <a:pathLst>
                <a:path w="189009" h="169113">
                  <a:moveTo>
                    <a:pt x="0" y="0"/>
                  </a:moveTo>
                  <a:lnTo>
                    <a:pt x="10562" y="10562"/>
                  </a:lnTo>
                  <a:lnTo>
                    <a:pt x="15883" y="16989"/>
                  </a:lnTo>
                  <a:lnTo>
                    <a:pt x="21642" y="24590"/>
                  </a:lnTo>
                  <a:lnTo>
                    <a:pt x="27692" y="32973"/>
                  </a:lnTo>
                  <a:lnTo>
                    <a:pt x="33936" y="40772"/>
                  </a:lnTo>
                  <a:lnTo>
                    <a:pt x="40309" y="48182"/>
                  </a:lnTo>
                  <a:lnTo>
                    <a:pt x="46768" y="55333"/>
                  </a:lnTo>
                  <a:lnTo>
                    <a:pt x="59840" y="69173"/>
                  </a:lnTo>
                  <a:lnTo>
                    <a:pt x="86245" y="96071"/>
                  </a:lnTo>
                  <a:lnTo>
                    <a:pt x="95077" y="103838"/>
                  </a:lnTo>
                  <a:lnTo>
                    <a:pt x="105386" y="112333"/>
                  </a:lnTo>
                  <a:lnTo>
                    <a:pt x="116681" y="121311"/>
                  </a:lnTo>
                  <a:lnTo>
                    <a:pt x="127526" y="129508"/>
                  </a:lnTo>
                  <a:lnTo>
                    <a:pt x="138072" y="137183"/>
                  </a:lnTo>
                  <a:lnTo>
                    <a:pt x="189008" y="169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744099" y="2287989"/>
              <a:ext cx="159165" cy="189009"/>
            </a:xfrm>
            <a:custGeom>
              <a:avLst/>
              <a:gdLst/>
              <a:ahLst/>
              <a:cxnLst/>
              <a:rect l="0" t="0" r="0" b="0"/>
              <a:pathLst>
                <a:path w="159165" h="189009">
                  <a:moveTo>
                    <a:pt x="159164" y="0"/>
                  </a:moveTo>
                  <a:lnTo>
                    <a:pt x="143322" y="10562"/>
                  </a:lnTo>
                  <a:lnTo>
                    <a:pt x="123753" y="24590"/>
                  </a:lnTo>
                  <a:lnTo>
                    <a:pt x="112346" y="32973"/>
                  </a:lnTo>
                  <a:lnTo>
                    <a:pt x="101425" y="42983"/>
                  </a:lnTo>
                  <a:lnTo>
                    <a:pt x="90828" y="54077"/>
                  </a:lnTo>
                  <a:lnTo>
                    <a:pt x="80447" y="65895"/>
                  </a:lnTo>
                  <a:lnTo>
                    <a:pt x="71317" y="77089"/>
                  </a:lnTo>
                  <a:lnTo>
                    <a:pt x="63019" y="87868"/>
                  </a:lnTo>
                  <a:lnTo>
                    <a:pt x="55276" y="98370"/>
                  </a:lnTo>
                  <a:lnTo>
                    <a:pt x="47903" y="109792"/>
                  </a:lnTo>
                  <a:lnTo>
                    <a:pt x="40778" y="121829"/>
                  </a:lnTo>
                  <a:lnTo>
                    <a:pt x="33817" y="134274"/>
                  </a:lnTo>
                  <a:lnTo>
                    <a:pt x="26966" y="145887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9191749" y="2287989"/>
              <a:ext cx="19896" cy="169113"/>
            </a:xfrm>
            <a:custGeom>
              <a:avLst/>
              <a:gdLst/>
              <a:ahLst/>
              <a:cxnLst/>
              <a:rect l="0" t="0" r="0" b="0"/>
              <a:pathLst>
                <a:path w="19896" h="169113">
                  <a:moveTo>
                    <a:pt x="19895" y="0"/>
                  </a:moveTo>
                  <a:lnTo>
                    <a:pt x="14614" y="15843"/>
                  </a:lnTo>
                  <a:lnTo>
                    <a:pt x="13058" y="24931"/>
                  </a:lnTo>
                  <a:lnTo>
                    <a:pt x="12021" y="35411"/>
                  </a:lnTo>
                  <a:lnTo>
                    <a:pt x="11330" y="46819"/>
                  </a:lnTo>
                  <a:lnTo>
                    <a:pt x="9764" y="59951"/>
                  </a:lnTo>
                  <a:lnTo>
                    <a:pt x="7615" y="74232"/>
                  </a:lnTo>
                  <a:lnTo>
                    <a:pt x="5077" y="89279"/>
                  </a:lnTo>
                  <a:lnTo>
                    <a:pt x="3385" y="103732"/>
                  </a:lnTo>
                  <a:lnTo>
                    <a:pt x="2256" y="117788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9132062" y="2327780"/>
              <a:ext cx="179062" cy="29845"/>
            </a:xfrm>
            <a:custGeom>
              <a:avLst/>
              <a:gdLst/>
              <a:ahLst/>
              <a:cxnLst/>
              <a:rect l="0" t="0" r="0" b="0"/>
              <a:pathLst>
                <a:path w="179062" h="29845">
                  <a:moveTo>
                    <a:pt x="0" y="29844"/>
                  </a:moveTo>
                  <a:lnTo>
                    <a:pt x="15843" y="24563"/>
                  </a:lnTo>
                  <a:lnTo>
                    <a:pt x="24931" y="21902"/>
                  </a:lnTo>
                  <a:lnTo>
                    <a:pt x="46819" y="15998"/>
                  </a:lnTo>
                  <a:lnTo>
                    <a:pt x="59951" y="13981"/>
                  </a:lnTo>
                  <a:lnTo>
                    <a:pt x="74231" y="12637"/>
                  </a:lnTo>
                  <a:lnTo>
                    <a:pt x="89279" y="11740"/>
                  </a:lnTo>
                  <a:lnTo>
                    <a:pt x="103732" y="10038"/>
                  </a:lnTo>
                  <a:lnTo>
                    <a:pt x="117788" y="7797"/>
                  </a:lnTo>
                  <a:lnTo>
                    <a:pt x="17906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6585430" y="4052741"/>
            <a:ext cx="818320" cy="941045"/>
            <a:chOff x="6585430" y="4052741"/>
            <a:chExt cx="818320" cy="941045"/>
          </a:xfrm>
        </p:grpSpPr>
        <p:sp>
          <p:nvSpPr>
            <p:cNvPr id="220" name="Freeform 219"/>
            <p:cNvSpPr/>
            <p:nvPr/>
          </p:nvSpPr>
          <p:spPr>
            <a:xfrm>
              <a:off x="6824178" y="4052741"/>
              <a:ext cx="129321" cy="194962"/>
            </a:xfrm>
            <a:custGeom>
              <a:avLst/>
              <a:gdLst/>
              <a:ahLst/>
              <a:cxnLst/>
              <a:rect l="0" t="0" r="0" b="0"/>
              <a:pathLst>
                <a:path w="129321" h="194962">
                  <a:moveTo>
                    <a:pt x="0" y="45744"/>
                  </a:moveTo>
                  <a:lnTo>
                    <a:pt x="5281" y="29902"/>
                  </a:lnTo>
                  <a:lnTo>
                    <a:pt x="10152" y="23024"/>
                  </a:lnTo>
                  <a:lnTo>
                    <a:pt x="16716" y="16228"/>
                  </a:lnTo>
                  <a:lnTo>
                    <a:pt x="24407" y="9487"/>
                  </a:lnTo>
                  <a:lnTo>
                    <a:pt x="35061" y="4993"/>
                  </a:lnTo>
                  <a:lnTo>
                    <a:pt x="47690" y="1997"/>
                  </a:lnTo>
                  <a:lnTo>
                    <a:pt x="61636" y="0"/>
                  </a:lnTo>
                  <a:lnTo>
                    <a:pt x="73145" y="879"/>
                  </a:lnTo>
                  <a:lnTo>
                    <a:pt x="83027" y="3676"/>
                  </a:lnTo>
                  <a:lnTo>
                    <a:pt x="91826" y="7751"/>
                  </a:lnTo>
                  <a:lnTo>
                    <a:pt x="99903" y="12678"/>
                  </a:lnTo>
                  <a:lnTo>
                    <a:pt x="107498" y="18174"/>
                  </a:lnTo>
                  <a:lnTo>
                    <a:pt x="114772" y="24048"/>
                  </a:lnTo>
                  <a:lnTo>
                    <a:pt x="118516" y="31280"/>
                  </a:lnTo>
                  <a:lnTo>
                    <a:pt x="119907" y="39417"/>
                  </a:lnTo>
                  <a:lnTo>
                    <a:pt x="119729" y="48158"/>
                  </a:lnTo>
                  <a:lnTo>
                    <a:pt x="117399" y="57301"/>
                  </a:lnTo>
                  <a:lnTo>
                    <a:pt x="113636" y="66712"/>
                  </a:lnTo>
                  <a:lnTo>
                    <a:pt x="108917" y="76303"/>
                  </a:lnTo>
                  <a:lnTo>
                    <a:pt x="103560" y="84907"/>
                  </a:lnTo>
                  <a:lnTo>
                    <a:pt x="97777" y="92854"/>
                  </a:lnTo>
                  <a:lnTo>
                    <a:pt x="91713" y="100362"/>
                  </a:lnTo>
                  <a:lnTo>
                    <a:pt x="84353" y="108684"/>
                  </a:lnTo>
                  <a:lnTo>
                    <a:pt x="67333" y="126772"/>
                  </a:lnTo>
                  <a:lnTo>
                    <a:pt x="58153" y="135133"/>
                  </a:lnTo>
                  <a:lnTo>
                    <a:pt x="48716" y="142917"/>
                  </a:lnTo>
                  <a:lnTo>
                    <a:pt x="39109" y="150317"/>
                  </a:lnTo>
                  <a:lnTo>
                    <a:pt x="33809" y="158567"/>
                  </a:lnTo>
                  <a:lnTo>
                    <a:pt x="31381" y="167382"/>
                  </a:lnTo>
                  <a:lnTo>
                    <a:pt x="30869" y="176575"/>
                  </a:lnTo>
                  <a:lnTo>
                    <a:pt x="36053" y="182704"/>
                  </a:lnTo>
                  <a:lnTo>
                    <a:pt x="45036" y="186790"/>
                  </a:lnTo>
                  <a:lnTo>
                    <a:pt x="56551" y="189514"/>
                  </a:lnTo>
                  <a:lnTo>
                    <a:pt x="68649" y="191329"/>
                  </a:lnTo>
                  <a:lnTo>
                    <a:pt x="81136" y="192540"/>
                  </a:lnTo>
                  <a:lnTo>
                    <a:pt x="129320" y="194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072872" y="4227807"/>
              <a:ext cx="1" cy="19896"/>
            </a:xfrm>
            <a:custGeom>
              <a:avLst/>
              <a:gdLst/>
              <a:ahLst/>
              <a:cxnLst/>
              <a:rect l="0" t="0" r="0" b="0"/>
              <a:pathLst>
                <a:path w="1" h="19896">
                  <a:moveTo>
                    <a:pt x="0" y="19895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182298" y="4058694"/>
              <a:ext cx="19896" cy="169114"/>
            </a:xfrm>
            <a:custGeom>
              <a:avLst/>
              <a:gdLst/>
              <a:ahLst/>
              <a:cxnLst/>
              <a:rect l="0" t="0" r="0" b="0"/>
              <a:pathLst>
                <a:path w="19896" h="169114">
                  <a:moveTo>
                    <a:pt x="0" y="0"/>
                  </a:moveTo>
                  <a:lnTo>
                    <a:pt x="5281" y="21124"/>
                  </a:lnTo>
                  <a:lnTo>
                    <a:pt x="10821" y="46232"/>
                  </a:lnTo>
                  <a:lnTo>
                    <a:pt x="13845" y="60665"/>
                  </a:lnTo>
                  <a:lnTo>
                    <a:pt x="15862" y="74708"/>
                  </a:lnTo>
                  <a:lnTo>
                    <a:pt x="17206" y="88491"/>
                  </a:lnTo>
                  <a:lnTo>
                    <a:pt x="18102" y="102101"/>
                  </a:lnTo>
                  <a:lnTo>
                    <a:pt x="18700" y="115596"/>
                  </a:lnTo>
                  <a:lnTo>
                    <a:pt x="19895" y="1691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665013" y="4287493"/>
              <a:ext cx="89531" cy="129322"/>
            </a:xfrm>
            <a:custGeom>
              <a:avLst/>
              <a:gdLst/>
              <a:ahLst/>
              <a:cxnLst/>
              <a:rect l="0" t="0" r="0" b="0"/>
              <a:pathLst>
                <a:path w="89531" h="129322">
                  <a:moveTo>
                    <a:pt x="0" y="0"/>
                  </a:moveTo>
                  <a:lnTo>
                    <a:pt x="5281" y="21124"/>
                  </a:lnTo>
                  <a:lnTo>
                    <a:pt x="9047" y="30662"/>
                  </a:lnTo>
                  <a:lnTo>
                    <a:pt x="13769" y="40337"/>
                  </a:lnTo>
                  <a:lnTo>
                    <a:pt x="19127" y="50103"/>
                  </a:lnTo>
                  <a:lnTo>
                    <a:pt x="26015" y="59930"/>
                  </a:lnTo>
                  <a:lnTo>
                    <a:pt x="33923" y="69796"/>
                  </a:lnTo>
                  <a:lnTo>
                    <a:pt x="42510" y="79690"/>
                  </a:lnTo>
                  <a:lnTo>
                    <a:pt x="51552" y="88497"/>
                  </a:lnTo>
                  <a:lnTo>
                    <a:pt x="60895" y="96578"/>
                  </a:lnTo>
                  <a:lnTo>
                    <a:pt x="89530" y="1293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684909" y="4307389"/>
              <a:ext cx="59687" cy="109426"/>
            </a:xfrm>
            <a:custGeom>
              <a:avLst/>
              <a:gdLst/>
              <a:ahLst/>
              <a:cxnLst/>
              <a:rect l="0" t="0" r="0" b="0"/>
              <a:pathLst>
                <a:path w="59687" h="109426">
                  <a:moveTo>
                    <a:pt x="59686" y="0"/>
                  </a:moveTo>
                  <a:lnTo>
                    <a:pt x="49124" y="10561"/>
                  </a:lnTo>
                  <a:lnTo>
                    <a:pt x="44907" y="18094"/>
                  </a:lnTo>
                  <a:lnTo>
                    <a:pt x="40991" y="27537"/>
                  </a:lnTo>
                  <a:lnTo>
                    <a:pt x="37275" y="38253"/>
                  </a:lnTo>
                  <a:lnTo>
                    <a:pt x="32587" y="48714"/>
                  </a:lnTo>
                  <a:lnTo>
                    <a:pt x="27251" y="59003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112663" y="4506344"/>
              <a:ext cx="9948" cy="1"/>
            </a:xfrm>
            <a:custGeom>
              <a:avLst/>
              <a:gdLst/>
              <a:ahLst/>
              <a:cxnLst/>
              <a:rect l="0" t="0" r="0" b="0"/>
              <a:pathLst>
                <a:path w="9948" h="1">
                  <a:moveTo>
                    <a:pt x="0" y="0"/>
                  </a:moveTo>
                  <a:lnTo>
                    <a:pt x="99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195011" y="4357127"/>
              <a:ext cx="106517" cy="192376"/>
            </a:xfrm>
            <a:custGeom>
              <a:avLst/>
              <a:gdLst/>
              <a:ahLst/>
              <a:cxnLst/>
              <a:rect l="0" t="0" r="0" b="0"/>
              <a:pathLst>
                <a:path w="106517" h="192376">
                  <a:moveTo>
                    <a:pt x="17130" y="0"/>
                  </a:moveTo>
                  <a:lnTo>
                    <a:pt x="6568" y="21124"/>
                  </a:lnTo>
                  <a:lnTo>
                    <a:pt x="3456" y="31768"/>
                  </a:lnTo>
                  <a:lnTo>
                    <a:pt x="1383" y="43285"/>
                  </a:lnTo>
                  <a:lnTo>
                    <a:pt x="0" y="55384"/>
                  </a:lnTo>
                  <a:lnTo>
                    <a:pt x="183" y="68977"/>
                  </a:lnTo>
                  <a:lnTo>
                    <a:pt x="1410" y="83565"/>
                  </a:lnTo>
                  <a:lnTo>
                    <a:pt x="3334" y="98817"/>
                  </a:lnTo>
                  <a:lnTo>
                    <a:pt x="7933" y="113407"/>
                  </a:lnTo>
                  <a:lnTo>
                    <a:pt x="14314" y="127554"/>
                  </a:lnTo>
                  <a:lnTo>
                    <a:pt x="21884" y="141407"/>
                  </a:lnTo>
                  <a:lnTo>
                    <a:pt x="30247" y="153958"/>
                  </a:lnTo>
                  <a:lnTo>
                    <a:pt x="39138" y="165642"/>
                  </a:lnTo>
                  <a:lnTo>
                    <a:pt x="48382" y="176747"/>
                  </a:lnTo>
                  <a:lnTo>
                    <a:pt x="58965" y="184150"/>
                  </a:lnTo>
                  <a:lnTo>
                    <a:pt x="70442" y="189085"/>
                  </a:lnTo>
                  <a:lnTo>
                    <a:pt x="82515" y="192375"/>
                  </a:lnTo>
                  <a:lnTo>
                    <a:pt x="91669" y="191253"/>
                  </a:lnTo>
                  <a:lnTo>
                    <a:pt x="98876" y="187189"/>
                  </a:lnTo>
                  <a:lnTo>
                    <a:pt x="104786" y="181164"/>
                  </a:lnTo>
                  <a:lnTo>
                    <a:pt x="106516" y="173831"/>
                  </a:lnTo>
                  <a:lnTo>
                    <a:pt x="105458" y="165626"/>
                  </a:lnTo>
                  <a:lnTo>
                    <a:pt x="102543" y="156840"/>
                  </a:lnTo>
                  <a:lnTo>
                    <a:pt x="96178" y="149878"/>
                  </a:lnTo>
                  <a:lnTo>
                    <a:pt x="87514" y="144131"/>
                  </a:lnTo>
                  <a:lnTo>
                    <a:pt x="77317" y="139195"/>
                  </a:lnTo>
                  <a:lnTo>
                    <a:pt x="66096" y="137009"/>
                  </a:lnTo>
                  <a:lnTo>
                    <a:pt x="54196" y="136657"/>
                  </a:lnTo>
                  <a:lnTo>
                    <a:pt x="7182" y="139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6585430" y="4635665"/>
              <a:ext cx="746085" cy="39752"/>
            </a:xfrm>
            <a:custGeom>
              <a:avLst/>
              <a:gdLst/>
              <a:ahLst/>
              <a:cxnLst/>
              <a:rect l="0" t="0" r="0" b="0"/>
              <a:pathLst>
                <a:path w="746085" h="39752">
                  <a:moveTo>
                    <a:pt x="0" y="0"/>
                  </a:moveTo>
                  <a:lnTo>
                    <a:pt x="69230" y="0"/>
                  </a:lnTo>
                  <a:lnTo>
                    <a:pt x="84839" y="1106"/>
                  </a:lnTo>
                  <a:lnTo>
                    <a:pt x="100772" y="2948"/>
                  </a:lnTo>
                  <a:lnTo>
                    <a:pt x="116921" y="5281"/>
                  </a:lnTo>
                  <a:lnTo>
                    <a:pt x="134318" y="6837"/>
                  </a:lnTo>
                  <a:lnTo>
                    <a:pt x="152548" y="7874"/>
                  </a:lnTo>
                  <a:lnTo>
                    <a:pt x="171333" y="8566"/>
                  </a:lnTo>
                  <a:lnTo>
                    <a:pt x="190488" y="10132"/>
                  </a:lnTo>
                  <a:lnTo>
                    <a:pt x="209891" y="12281"/>
                  </a:lnTo>
                  <a:lnTo>
                    <a:pt x="249134" y="17617"/>
                  </a:lnTo>
                  <a:lnTo>
                    <a:pt x="288681" y="23673"/>
                  </a:lnTo>
                  <a:lnTo>
                    <a:pt x="309617" y="25730"/>
                  </a:lnTo>
                  <a:lnTo>
                    <a:pt x="331311" y="27101"/>
                  </a:lnTo>
                  <a:lnTo>
                    <a:pt x="353511" y="28016"/>
                  </a:lnTo>
                  <a:lnTo>
                    <a:pt x="376048" y="29730"/>
                  </a:lnTo>
                  <a:lnTo>
                    <a:pt x="398811" y="31979"/>
                  </a:lnTo>
                  <a:lnTo>
                    <a:pt x="421722" y="34583"/>
                  </a:lnTo>
                  <a:lnTo>
                    <a:pt x="443629" y="36319"/>
                  </a:lnTo>
                  <a:lnTo>
                    <a:pt x="464865" y="37477"/>
                  </a:lnTo>
                  <a:lnTo>
                    <a:pt x="505041" y="38763"/>
                  </a:lnTo>
                  <a:lnTo>
                    <a:pt x="575863" y="39588"/>
                  </a:lnTo>
                  <a:lnTo>
                    <a:pt x="637791" y="39751"/>
                  </a:lnTo>
                  <a:lnTo>
                    <a:pt x="651783" y="38659"/>
                  </a:lnTo>
                  <a:lnTo>
                    <a:pt x="665532" y="36826"/>
                  </a:lnTo>
                  <a:lnTo>
                    <a:pt x="679118" y="34499"/>
                  </a:lnTo>
                  <a:lnTo>
                    <a:pt x="692598" y="32947"/>
                  </a:lnTo>
                  <a:lnTo>
                    <a:pt x="706005" y="31913"/>
                  </a:lnTo>
                  <a:lnTo>
                    <a:pt x="746084" y="29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6844072" y="4844569"/>
              <a:ext cx="29845" cy="149217"/>
            </a:xfrm>
            <a:custGeom>
              <a:avLst/>
              <a:gdLst/>
              <a:ahLst/>
              <a:cxnLst/>
              <a:rect l="0" t="0" r="0" b="0"/>
              <a:pathLst>
                <a:path w="29845" h="149217">
                  <a:moveTo>
                    <a:pt x="29844" y="0"/>
                  </a:moveTo>
                  <a:lnTo>
                    <a:pt x="15998" y="41538"/>
                  </a:lnTo>
                  <a:lnTo>
                    <a:pt x="12876" y="52008"/>
                  </a:lnTo>
                  <a:lnTo>
                    <a:pt x="6460" y="75433"/>
                  </a:lnTo>
                  <a:lnTo>
                    <a:pt x="4306" y="87869"/>
                  </a:lnTo>
                  <a:lnTo>
                    <a:pt x="2872" y="100581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003237" y="49639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122610" y="4755039"/>
              <a:ext cx="109427" cy="218852"/>
            </a:xfrm>
            <a:custGeom>
              <a:avLst/>
              <a:gdLst/>
              <a:ahLst/>
              <a:cxnLst/>
              <a:rect l="0" t="0" r="0" b="0"/>
              <a:pathLst>
                <a:path w="109427" h="218852">
                  <a:moveTo>
                    <a:pt x="0" y="0"/>
                  </a:moveTo>
                  <a:lnTo>
                    <a:pt x="21124" y="0"/>
                  </a:lnTo>
                  <a:lnTo>
                    <a:pt x="30663" y="1105"/>
                  </a:lnTo>
                  <a:lnTo>
                    <a:pt x="40338" y="2948"/>
                  </a:lnTo>
                  <a:lnTo>
                    <a:pt x="50104" y="5281"/>
                  </a:lnTo>
                  <a:lnTo>
                    <a:pt x="59929" y="10152"/>
                  </a:lnTo>
                  <a:lnTo>
                    <a:pt x="69797" y="16716"/>
                  </a:lnTo>
                  <a:lnTo>
                    <a:pt x="79690" y="24408"/>
                  </a:lnTo>
                  <a:lnTo>
                    <a:pt x="87392" y="32851"/>
                  </a:lnTo>
                  <a:lnTo>
                    <a:pt x="93631" y="41796"/>
                  </a:lnTo>
                  <a:lnTo>
                    <a:pt x="98896" y="51075"/>
                  </a:lnTo>
                  <a:lnTo>
                    <a:pt x="101301" y="60577"/>
                  </a:lnTo>
                  <a:lnTo>
                    <a:pt x="101799" y="70228"/>
                  </a:lnTo>
                  <a:lnTo>
                    <a:pt x="101025" y="79978"/>
                  </a:lnTo>
                  <a:lnTo>
                    <a:pt x="98299" y="89794"/>
                  </a:lnTo>
                  <a:lnTo>
                    <a:pt x="94271" y="99654"/>
                  </a:lnTo>
                  <a:lnTo>
                    <a:pt x="89376" y="109543"/>
                  </a:lnTo>
                  <a:lnTo>
                    <a:pt x="83901" y="118346"/>
                  </a:lnTo>
                  <a:lnTo>
                    <a:pt x="78040" y="126425"/>
                  </a:lnTo>
                  <a:lnTo>
                    <a:pt x="71922" y="134023"/>
                  </a:lnTo>
                  <a:lnTo>
                    <a:pt x="63423" y="142403"/>
                  </a:lnTo>
                  <a:lnTo>
                    <a:pt x="53335" y="151306"/>
                  </a:lnTo>
                  <a:lnTo>
                    <a:pt x="42189" y="160557"/>
                  </a:lnTo>
                  <a:lnTo>
                    <a:pt x="33653" y="170040"/>
                  </a:lnTo>
                  <a:lnTo>
                    <a:pt x="26857" y="179679"/>
                  </a:lnTo>
                  <a:lnTo>
                    <a:pt x="21221" y="189420"/>
                  </a:lnTo>
                  <a:lnTo>
                    <a:pt x="20779" y="197020"/>
                  </a:lnTo>
                  <a:lnTo>
                    <a:pt x="23801" y="203192"/>
                  </a:lnTo>
                  <a:lnTo>
                    <a:pt x="29131" y="208411"/>
                  </a:lnTo>
                  <a:lnTo>
                    <a:pt x="38211" y="212997"/>
                  </a:lnTo>
                  <a:lnTo>
                    <a:pt x="49792" y="217159"/>
                  </a:lnTo>
                  <a:lnTo>
                    <a:pt x="109426" y="2188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327251" y="4784882"/>
              <a:ext cx="76499" cy="179055"/>
            </a:xfrm>
            <a:custGeom>
              <a:avLst/>
              <a:gdLst/>
              <a:ahLst/>
              <a:cxnLst/>
              <a:rect l="0" t="0" r="0" b="0"/>
              <a:pathLst>
                <a:path w="76499" h="179055">
                  <a:moveTo>
                    <a:pt x="34106" y="0"/>
                  </a:moveTo>
                  <a:lnTo>
                    <a:pt x="23544" y="10562"/>
                  </a:lnTo>
                  <a:lnTo>
                    <a:pt x="19327" y="18094"/>
                  </a:lnTo>
                  <a:lnTo>
                    <a:pt x="15411" y="27537"/>
                  </a:lnTo>
                  <a:lnTo>
                    <a:pt x="11695" y="38254"/>
                  </a:lnTo>
                  <a:lnTo>
                    <a:pt x="8112" y="49819"/>
                  </a:lnTo>
                  <a:lnTo>
                    <a:pt x="1184" y="74460"/>
                  </a:lnTo>
                  <a:lnTo>
                    <a:pt x="0" y="87220"/>
                  </a:lnTo>
                  <a:lnTo>
                    <a:pt x="316" y="100149"/>
                  </a:lnTo>
                  <a:lnTo>
                    <a:pt x="1631" y="113189"/>
                  </a:lnTo>
                  <a:lnTo>
                    <a:pt x="4720" y="125198"/>
                  </a:lnTo>
                  <a:lnTo>
                    <a:pt x="8988" y="136521"/>
                  </a:lnTo>
                  <a:lnTo>
                    <a:pt x="14045" y="147384"/>
                  </a:lnTo>
                  <a:lnTo>
                    <a:pt x="19627" y="156838"/>
                  </a:lnTo>
                  <a:lnTo>
                    <a:pt x="25559" y="165351"/>
                  </a:lnTo>
                  <a:lnTo>
                    <a:pt x="31724" y="173237"/>
                  </a:lnTo>
                  <a:lnTo>
                    <a:pt x="39150" y="177388"/>
                  </a:lnTo>
                  <a:lnTo>
                    <a:pt x="47416" y="179051"/>
                  </a:lnTo>
                  <a:lnTo>
                    <a:pt x="56244" y="179054"/>
                  </a:lnTo>
                  <a:lnTo>
                    <a:pt x="63233" y="174635"/>
                  </a:lnTo>
                  <a:lnTo>
                    <a:pt x="68999" y="167267"/>
                  </a:lnTo>
                  <a:lnTo>
                    <a:pt x="73947" y="157934"/>
                  </a:lnTo>
                  <a:lnTo>
                    <a:pt x="76142" y="148397"/>
                  </a:lnTo>
                  <a:lnTo>
                    <a:pt x="76498" y="138722"/>
                  </a:lnTo>
                  <a:lnTo>
                    <a:pt x="75632" y="128957"/>
                  </a:lnTo>
                  <a:lnTo>
                    <a:pt x="72843" y="124657"/>
                  </a:lnTo>
                  <a:lnTo>
                    <a:pt x="68773" y="124001"/>
                  </a:lnTo>
                  <a:lnTo>
                    <a:pt x="63849" y="125775"/>
                  </a:lnTo>
                  <a:lnTo>
                    <a:pt x="58357" y="130273"/>
                  </a:lnTo>
                  <a:lnTo>
                    <a:pt x="52483" y="136588"/>
                  </a:lnTo>
                  <a:lnTo>
                    <a:pt x="34106" y="1591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9460339" y="2188511"/>
            <a:ext cx="558021" cy="278539"/>
            <a:chOff x="9460339" y="2188511"/>
            <a:chExt cx="558021" cy="278539"/>
          </a:xfrm>
        </p:grpSpPr>
        <p:sp>
          <p:nvSpPr>
            <p:cNvPr id="233" name="Freeform 232"/>
            <p:cNvSpPr/>
            <p:nvPr/>
          </p:nvSpPr>
          <p:spPr>
            <a:xfrm>
              <a:off x="9460339" y="2188511"/>
              <a:ext cx="49740" cy="238748"/>
            </a:xfrm>
            <a:custGeom>
              <a:avLst/>
              <a:gdLst/>
              <a:ahLst/>
              <a:cxnLst/>
              <a:rect l="0" t="0" r="0" b="0"/>
              <a:pathLst>
                <a:path w="49740" h="238748">
                  <a:moveTo>
                    <a:pt x="49739" y="0"/>
                  </a:moveTo>
                  <a:lnTo>
                    <a:pt x="49739" y="26405"/>
                  </a:lnTo>
                  <a:lnTo>
                    <a:pt x="48634" y="38604"/>
                  </a:lnTo>
                  <a:lnTo>
                    <a:pt x="46792" y="51158"/>
                  </a:lnTo>
                  <a:lnTo>
                    <a:pt x="44458" y="63949"/>
                  </a:lnTo>
                  <a:lnTo>
                    <a:pt x="41798" y="75792"/>
                  </a:lnTo>
                  <a:lnTo>
                    <a:pt x="38918" y="87003"/>
                  </a:lnTo>
                  <a:lnTo>
                    <a:pt x="32771" y="109408"/>
                  </a:lnTo>
                  <a:lnTo>
                    <a:pt x="26355" y="134103"/>
                  </a:lnTo>
                  <a:lnTo>
                    <a:pt x="19819" y="162764"/>
                  </a:lnTo>
                  <a:lnTo>
                    <a:pt x="16529" y="178144"/>
                  </a:lnTo>
                  <a:lnTo>
                    <a:pt x="13230" y="191713"/>
                  </a:lnTo>
                  <a:lnTo>
                    <a:pt x="9925" y="204075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9609556" y="2427258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9728929" y="2265311"/>
              <a:ext cx="122133" cy="201739"/>
            </a:xfrm>
            <a:custGeom>
              <a:avLst/>
              <a:gdLst/>
              <a:ahLst/>
              <a:cxnLst/>
              <a:rect l="0" t="0" r="0" b="0"/>
              <a:pathLst>
                <a:path w="122133" h="201739">
                  <a:moveTo>
                    <a:pt x="0" y="22678"/>
                  </a:moveTo>
                  <a:lnTo>
                    <a:pt x="15843" y="12116"/>
                  </a:lnTo>
                  <a:lnTo>
                    <a:pt x="23826" y="7900"/>
                  </a:lnTo>
                  <a:lnTo>
                    <a:pt x="32463" y="3983"/>
                  </a:lnTo>
                  <a:lnTo>
                    <a:pt x="41538" y="267"/>
                  </a:lnTo>
                  <a:lnTo>
                    <a:pt x="52009" y="0"/>
                  </a:lnTo>
                  <a:lnTo>
                    <a:pt x="63411" y="2033"/>
                  </a:lnTo>
                  <a:lnTo>
                    <a:pt x="75433" y="5599"/>
                  </a:lnTo>
                  <a:lnTo>
                    <a:pt x="85659" y="10187"/>
                  </a:lnTo>
                  <a:lnTo>
                    <a:pt x="94686" y="15456"/>
                  </a:lnTo>
                  <a:lnTo>
                    <a:pt x="102915" y="21179"/>
                  </a:lnTo>
                  <a:lnTo>
                    <a:pt x="109507" y="29416"/>
                  </a:lnTo>
                  <a:lnTo>
                    <a:pt x="115006" y="39328"/>
                  </a:lnTo>
                  <a:lnTo>
                    <a:pt x="119778" y="50358"/>
                  </a:lnTo>
                  <a:lnTo>
                    <a:pt x="121854" y="61027"/>
                  </a:lnTo>
                  <a:lnTo>
                    <a:pt x="122132" y="71455"/>
                  </a:lnTo>
                  <a:lnTo>
                    <a:pt x="121213" y="81724"/>
                  </a:lnTo>
                  <a:lnTo>
                    <a:pt x="117283" y="90780"/>
                  </a:lnTo>
                  <a:lnTo>
                    <a:pt x="111348" y="99028"/>
                  </a:lnTo>
                  <a:lnTo>
                    <a:pt x="97016" y="114087"/>
                  </a:lnTo>
                  <a:lnTo>
                    <a:pt x="83278" y="128149"/>
                  </a:lnTo>
                  <a:lnTo>
                    <a:pt x="75414" y="134994"/>
                  </a:lnTo>
                  <a:lnTo>
                    <a:pt x="66856" y="141768"/>
                  </a:lnTo>
                  <a:lnTo>
                    <a:pt x="57834" y="148494"/>
                  </a:lnTo>
                  <a:lnTo>
                    <a:pt x="49609" y="155189"/>
                  </a:lnTo>
                  <a:lnTo>
                    <a:pt x="41915" y="161863"/>
                  </a:lnTo>
                  <a:lnTo>
                    <a:pt x="34575" y="168523"/>
                  </a:lnTo>
                  <a:lnTo>
                    <a:pt x="32998" y="175173"/>
                  </a:lnTo>
                  <a:lnTo>
                    <a:pt x="35262" y="181818"/>
                  </a:lnTo>
                  <a:lnTo>
                    <a:pt x="40087" y="188458"/>
                  </a:lnTo>
                  <a:lnTo>
                    <a:pt x="48831" y="192885"/>
                  </a:lnTo>
                  <a:lnTo>
                    <a:pt x="60187" y="195836"/>
                  </a:lnTo>
                  <a:lnTo>
                    <a:pt x="119373" y="2017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9927885" y="2248198"/>
              <a:ext cx="90475" cy="179462"/>
            </a:xfrm>
            <a:custGeom>
              <a:avLst/>
              <a:gdLst/>
              <a:ahLst/>
              <a:cxnLst/>
              <a:rect l="0" t="0" r="0" b="0"/>
              <a:pathLst>
                <a:path w="90475" h="179462">
                  <a:moveTo>
                    <a:pt x="29843" y="0"/>
                  </a:moveTo>
                  <a:lnTo>
                    <a:pt x="24562" y="21124"/>
                  </a:lnTo>
                  <a:lnTo>
                    <a:pt x="23007" y="31767"/>
                  </a:lnTo>
                  <a:lnTo>
                    <a:pt x="21970" y="43284"/>
                  </a:lnTo>
                  <a:lnTo>
                    <a:pt x="21279" y="55384"/>
                  </a:lnTo>
                  <a:lnTo>
                    <a:pt x="19712" y="66766"/>
                  </a:lnTo>
                  <a:lnTo>
                    <a:pt x="17563" y="77670"/>
                  </a:lnTo>
                  <a:lnTo>
                    <a:pt x="15025" y="88255"/>
                  </a:lnTo>
                  <a:lnTo>
                    <a:pt x="14437" y="99733"/>
                  </a:lnTo>
                  <a:lnTo>
                    <a:pt x="15151" y="111806"/>
                  </a:lnTo>
                  <a:lnTo>
                    <a:pt x="16733" y="124276"/>
                  </a:lnTo>
                  <a:lnTo>
                    <a:pt x="18893" y="135906"/>
                  </a:lnTo>
                  <a:lnTo>
                    <a:pt x="21437" y="146974"/>
                  </a:lnTo>
                  <a:lnTo>
                    <a:pt x="24240" y="157670"/>
                  </a:lnTo>
                  <a:lnTo>
                    <a:pt x="29423" y="165905"/>
                  </a:lnTo>
                  <a:lnTo>
                    <a:pt x="36195" y="172501"/>
                  </a:lnTo>
                  <a:lnTo>
                    <a:pt x="44025" y="178003"/>
                  </a:lnTo>
                  <a:lnTo>
                    <a:pt x="52561" y="179461"/>
                  </a:lnTo>
                  <a:lnTo>
                    <a:pt x="61568" y="178222"/>
                  </a:lnTo>
                  <a:lnTo>
                    <a:pt x="70889" y="175185"/>
                  </a:lnTo>
                  <a:lnTo>
                    <a:pt x="78208" y="169845"/>
                  </a:lnTo>
                  <a:lnTo>
                    <a:pt x="84193" y="162969"/>
                  </a:lnTo>
                  <a:lnTo>
                    <a:pt x="89288" y="155069"/>
                  </a:lnTo>
                  <a:lnTo>
                    <a:pt x="90474" y="147592"/>
                  </a:lnTo>
                  <a:lnTo>
                    <a:pt x="89053" y="140396"/>
                  </a:lnTo>
                  <a:lnTo>
                    <a:pt x="85896" y="133388"/>
                  </a:lnTo>
                  <a:lnTo>
                    <a:pt x="80476" y="126506"/>
                  </a:lnTo>
                  <a:lnTo>
                    <a:pt x="73546" y="119707"/>
                  </a:lnTo>
                  <a:lnTo>
                    <a:pt x="65610" y="112964"/>
                  </a:lnTo>
                  <a:lnTo>
                    <a:pt x="57003" y="110679"/>
                  </a:lnTo>
                  <a:lnTo>
                    <a:pt x="47950" y="111367"/>
                  </a:lnTo>
                  <a:lnTo>
                    <a:pt x="38598" y="114036"/>
                  </a:lnTo>
                  <a:lnTo>
                    <a:pt x="30154" y="119131"/>
                  </a:lnTo>
                  <a:lnTo>
                    <a:pt x="22313" y="125843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7072872" y="4168120"/>
            <a:ext cx="387964" cy="448501"/>
            <a:chOff x="7072872" y="4168120"/>
            <a:chExt cx="387964" cy="448501"/>
          </a:xfrm>
        </p:grpSpPr>
        <p:sp>
          <p:nvSpPr>
            <p:cNvPr id="238" name="Freeform 237"/>
            <p:cNvSpPr/>
            <p:nvPr/>
          </p:nvSpPr>
          <p:spPr>
            <a:xfrm>
              <a:off x="7072872" y="4168120"/>
              <a:ext cx="378016" cy="137129"/>
            </a:xfrm>
            <a:custGeom>
              <a:avLst/>
              <a:gdLst/>
              <a:ahLst/>
              <a:cxnLst/>
              <a:rect l="0" t="0" r="0" b="0"/>
              <a:pathLst>
                <a:path w="378016" h="137129">
                  <a:moveTo>
                    <a:pt x="378015" y="0"/>
                  </a:moveTo>
                  <a:lnTo>
                    <a:pt x="372734" y="15842"/>
                  </a:lnTo>
                  <a:lnTo>
                    <a:pt x="368969" y="23825"/>
                  </a:lnTo>
                  <a:lnTo>
                    <a:pt x="364246" y="32463"/>
                  </a:lnTo>
                  <a:lnTo>
                    <a:pt x="358889" y="41538"/>
                  </a:lnTo>
                  <a:lnTo>
                    <a:pt x="353105" y="49798"/>
                  </a:lnTo>
                  <a:lnTo>
                    <a:pt x="347040" y="57515"/>
                  </a:lnTo>
                  <a:lnTo>
                    <a:pt x="340785" y="64871"/>
                  </a:lnTo>
                  <a:lnTo>
                    <a:pt x="334405" y="71985"/>
                  </a:lnTo>
                  <a:lnTo>
                    <a:pt x="321421" y="85785"/>
                  </a:lnTo>
                  <a:lnTo>
                    <a:pt x="313758" y="92560"/>
                  </a:lnTo>
                  <a:lnTo>
                    <a:pt x="305335" y="99287"/>
                  </a:lnTo>
                  <a:lnTo>
                    <a:pt x="296402" y="105982"/>
                  </a:lnTo>
                  <a:lnTo>
                    <a:pt x="287131" y="111551"/>
                  </a:lnTo>
                  <a:lnTo>
                    <a:pt x="277635" y="116369"/>
                  </a:lnTo>
                  <a:lnTo>
                    <a:pt x="267988" y="120686"/>
                  </a:lnTo>
                  <a:lnTo>
                    <a:pt x="258241" y="124670"/>
                  </a:lnTo>
                  <a:lnTo>
                    <a:pt x="248426" y="128431"/>
                  </a:lnTo>
                  <a:lnTo>
                    <a:pt x="238568" y="132043"/>
                  </a:lnTo>
                  <a:lnTo>
                    <a:pt x="227574" y="134452"/>
                  </a:lnTo>
                  <a:lnTo>
                    <a:pt x="215824" y="136057"/>
                  </a:lnTo>
                  <a:lnTo>
                    <a:pt x="203569" y="137128"/>
                  </a:lnTo>
                  <a:lnTo>
                    <a:pt x="190979" y="136736"/>
                  </a:lnTo>
                  <a:lnTo>
                    <a:pt x="178163" y="135370"/>
                  </a:lnTo>
                  <a:lnTo>
                    <a:pt x="165198" y="133353"/>
                  </a:lnTo>
                  <a:lnTo>
                    <a:pt x="152134" y="130904"/>
                  </a:lnTo>
                  <a:lnTo>
                    <a:pt x="125828" y="125234"/>
                  </a:lnTo>
                  <a:lnTo>
                    <a:pt x="113728" y="121070"/>
                  </a:lnTo>
                  <a:lnTo>
                    <a:pt x="102346" y="116083"/>
                  </a:lnTo>
                  <a:lnTo>
                    <a:pt x="91442" y="110548"/>
                  </a:lnTo>
                  <a:lnTo>
                    <a:pt x="80858" y="105752"/>
                  </a:lnTo>
                  <a:lnTo>
                    <a:pt x="70484" y="101450"/>
                  </a:lnTo>
                  <a:lnTo>
                    <a:pt x="60253" y="97476"/>
                  </a:lnTo>
                  <a:lnTo>
                    <a:pt x="50116" y="92617"/>
                  </a:lnTo>
                  <a:lnTo>
                    <a:pt x="40042" y="87167"/>
                  </a:lnTo>
                  <a:lnTo>
                    <a:pt x="30011" y="81322"/>
                  </a:lnTo>
                  <a:lnTo>
                    <a:pt x="21112" y="74110"/>
                  </a:lnTo>
                  <a:lnTo>
                    <a:pt x="12969" y="65986"/>
                  </a:ln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112663" y="4486449"/>
              <a:ext cx="348173" cy="130172"/>
            </a:xfrm>
            <a:custGeom>
              <a:avLst/>
              <a:gdLst/>
              <a:ahLst/>
              <a:cxnLst/>
              <a:rect l="0" t="0" r="0" b="0"/>
              <a:pathLst>
                <a:path w="348173" h="130172">
                  <a:moveTo>
                    <a:pt x="348172" y="0"/>
                  </a:moveTo>
                  <a:lnTo>
                    <a:pt x="342891" y="21123"/>
                  </a:lnTo>
                  <a:lnTo>
                    <a:pt x="339125" y="30662"/>
                  </a:lnTo>
                  <a:lnTo>
                    <a:pt x="334404" y="40337"/>
                  </a:lnTo>
                  <a:lnTo>
                    <a:pt x="329046" y="50103"/>
                  </a:lnTo>
                  <a:lnTo>
                    <a:pt x="323262" y="59929"/>
                  </a:lnTo>
                  <a:lnTo>
                    <a:pt x="310942" y="79690"/>
                  </a:lnTo>
                  <a:lnTo>
                    <a:pt x="304562" y="88496"/>
                  </a:lnTo>
                  <a:lnTo>
                    <a:pt x="298098" y="96578"/>
                  </a:lnTo>
                  <a:lnTo>
                    <a:pt x="291578" y="104176"/>
                  </a:lnTo>
                  <a:lnTo>
                    <a:pt x="282810" y="111452"/>
                  </a:lnTo>
                  <a:lnTo>
                    <a:pt x="272544" y="118514"/>
                  </a:lnTo>
                  <a:lnTo>
                    <a:pt x="261278" y="125432"/>
                  </a:lnTo>
                  <a:lnTo>
                    <a:pt x="247135" y="128939"/>
                  </a:lnTo>
                  <a:lnTo>
                    <a:pt x="231076" y="130171"/>
                  </a:lnTo>
                  <a:lnTo>
                    <a:pt x="213737" y="129888"/>
                  </a:lnTo>
                  <a:lnTo>
                    <a:pt x="197757" y="127488"/>
                  </a:lnTo>
                  <a:lnTo>
                    <a:pt x="182682" y="123678"/>
                  </a:lnTo>
                  <a:lnTo>
                    <a:pt x="132001" y="106960"/>
                  </a:lnTo>
                  <a:lnTo>
                    <a:pt x="120055" y="101150"/>
                  </a:lnTo>
                  <a:lnTo>
                    <a:pt x="107669" y="93960"/>
                  </a:lnTo>
                  <a:lnTo>
                    <a:pt x="94991" y="85852"/>
                  </a:lnTo>
                  <a:lnTo>
                    <a:pt x="82117" y="78235"/>
                  </a:lnTo>
                  <a:lnTo>
                    <a:pt x="69114" y="70947"/>
                  </a:lnTo>
                  <a:lnTo>
                    <a:pt x="56024" y="63878"/>
                  </a:lnTo>
                  <a:lnTo>
                    <a:pt x="45086" y="56954"/>
                  </a:lnTo>
                  <a:lnTo>
                    <a:pt x="35585" y="50128"/>
                  </a:ln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1" name="Freeform 240"/>
          <p:cNvSpPr/>
          <p:nvPr/>
        </p:nvSpPr>
        <p:spPr>
          <a:xfrm>
            <a:off x="7023133" y="4904256"/>
            <a:ext cx="557077" cy="222665"/>
          </a:xfrm>
          <a:custGeom>
            <a:avLst/>
            <a:gdLst/>
            <a:ahLst/>
            <a:cxnLst/>
            <a:rect l="0" t="0" r="0" b="0"/>
            <a:pathLst>
              <a:path w="557077" h="222665">
                <a:moveTo>
                  <a:pt x="557076" y="49738"/>
                </a:moveTo>
                <a:lnTo>
                  <a:pt x="551795" y="70862"/>
                </a:lnTo>
                <a:lnTo>
                  <a:pt x="546255" y="95970"/>
                </a:lnTo>
                <a:lnTo>
                  <a:pt x="540108" y="124446"/>
                </a:lnTo>
                <a:lnTo>
                  <a:pt x="533691" y="151840"/>
                </a:lnTo>
                <a:lnTo>
                  <a:pt x="529328" y="163124"/>
                </a:lnTo>
                <a:lnTo>
                  <a:pt x="524208" y="172857"/>
                </a:lnTo>
                <a:lnTo>
                  <a:pt x="518584" y="181556"/>
                </a:lnTo>
                <a:lnTo>
                  <a:pt x="511519" y="189567"/>
                </a:lnTo>
                <a:lnTo>
                  <a:pt x="503492" y="197117"/>
                </a:lnTo>
                <a:lnTo>
                  <a:pt x="494826" y="204362"/>
                </a:lnTo>
                <a:lnTo>
                  <a:pt x="483522" y="209191"/>
                </a:lnTo>
                <a:lnTo>
                  <a:pt x="470459" y="212411"/>
                </a:lnTo>
                <a:lnTo>
                  <a:pt x="456224" y="214557"/>
                </a:lnTo>
                <a:lnTo>
                  <a:pt x="442313" y="213778"/>
                </a:lnTo>
                <a:lnTo>
                  <a:pt x="428618" y="211048"/>
                </a:lnTo>
                <a:lnTo>
                  <a:pt x="415066" y="207017"/>
                </a:lnTo>
                <a:lnTo>
                  <a:pt x="401610" y="202119"/>
                </a:lnTo>
                <a:lnTo>
                  <a:pt x="388219" y="196643"/>
                </a:lnTo>
                <a:lnTo>
                  <a:pt x="374870" y="190782"/>
                </a:lnTo>
                <a:lnTo>
                  <a:pt x="348248" y="178374"/>
                </a:lnTo>
                <a:lnTo>
                  <a:pt x="334959" y="171971"/>
                </a:lnTo>
                <a:lnTo>
                  <a:pt x="323889" y="164386"/>
                </a:lnTo>
                <a:lnTo>
                  <a:pt x="314298" y="156013"/>
                </a:lnTo>
                <a:lnTo>
                  <a:pt x="283022" y="124032"/>
                </a:lnTo>
                <a:lnTo>
                  <a:pt x="277106" y="115847"/>
                </a:lnTo>
                <a:lnTo>
                  <a:pt x="272057" y="107074"/>
                </a:lnTo>
                <a:lnTo>
                  <a:pt x="267585" y="97910"/>
                </a:lnTo>
                <a:lnTo>
                  <a:pt x="266815" y="94011"/>
                </a:lnTo>
                <a:lnTo>
                  <a:pt x="268511" y="93623"/>
                </a:lnTo>
                <a:lnTo>
                  <a:pt x="271854" y="95574"/>
                </a:lnTo>
                <a:lnTo>
                  <a:pt x="274082" y="102402"/>
                </a:lnTo>
                <a:lnTo>
                  <a:pt x="275568" y="112480"/>
                </a:lnTo>
                <a:lnTo>
                  <a:pt x="276557" y="124725"/>
                </a:lnTo>
                <a:lnTo>
                  <a:pt x="276112" y="137310"/>
                </a:lnTo>
                <a:lnTo>
                  <a:pt x="274710" y="150121"/>
                </a:lnTo>
                <a:lnTo>
                  <a:pt x="272670" y="163083"/>
                </a:lnTo>
                <a:lnTo>
                  <a:pt x="269099" y="173935"/>
                </a:lnTo>
                <a:lnTo>
                  <a:pt x="264508" y="183381"/>
                </a:lnTo>
                <a:lnTo>
                  <a:pt x="259237" y="191888"/>
                </a:lnTo>
                <a:lnTo>
                  <a:pt x="252406" y="198665"/>
                </a:lnTo>
                <a:lnTo>
                  <a:pt x="244538" y="204288"/>
                </a:lnTo>
                <a:lnTo>
                  <a:pt x="235975" y="209142"/>
                </a:lnTo>
                <a:lnTo>
                  <a:pt x="226951" y="213484"/>
                </a:lnTo>
                <a:lnTo>
                  <a:pt x="217619" y="217483"/>
                </a:lnTo>
                <a:lnTo>
                  <a:pt x="208082" y="221255"/>
                </a:lnTo>
                <a:lnTo>
                  <a:pt x="198408" y="222664"/>
                </a:lnTo>
                <a:lnTo>
                  <a:pt x="188643" y="222498"/>
                </a:lnTo>
                <a:lnTo>
                  <a:pt x="178817" y="221282"/>
                </a:lnTo>
                <a:lnTo>
                  <a:pt x="167845" y="218261"/>
                </a:lnTo>
                <a:lnTo>
                  <a:pt x="156109" y="214037"/>
                </a:lnTo>
                <a:lnTo>
                  <a:pt x="143864" y="209009"/>
                </a:lnTo>
                <a:lnTo>
                  <a:pt x="132384" y="203447"/>
                </a:lnTo>
                <a:lnTo>
                  <a:pt x="121416" y="197529"/>
                </a:lnTo>
                <a:lnTo>
                  <a:pt x="110787" y="191372"/>
                </a:lnTo>
                <a:lnTo>
                  <a:pt x="100385" y="183952"/>
                </a:lnTo>
                <a:lnTo>
                  <a:pt x="90135" y="175689"/>
                </a:lnTo>
                <a:lnTo>
                  <a:pt x="79986" y="166865"/>
                </a:lnTo>
                <a:lnTo>
                  <a:pt x="71008" y="156561"/>
                </a:lnTo>
                <a:lnTo>
                  <a:pt x="62813" y="145270"/>
                </a:lnTo>
                <a:lnTo>
                  <a:pt x="55139" y="133322"/>
                </a:lnTo>
                <a:lnTo>
                  <a:pt x="47812" y="120935"/>
                </a:lnTo>
                <a:lnTo>
                  <a:pt x="40718" y="108256"/>
                </a:lnTo>
                <a:lnTo>
                  <a:pt x="33777" y="95382"/>
                </a:lnTo>
                <a:lnTo>
                  <a:pt x="28045" y="83483"/>
                </a:lnTo>
                <a:lnTo>
                  <a:pt x="23118" y="72235"/>
                </a:lnTo>
                <a:lnTo>
                  <a:pt x="18727" y="61420"/>
                </a:lnTo>
                <a:lnTo>
                  <a:pt x="10902" y="40561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190500"/>
            <a:ext cx="9977000" cy="41447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The order of operations are devised to provide a set way of doing the operations.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Grouping Symbols - ( ), [ ], { }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Exponents - x</a:t>
            </a:r>
            <a:r>
              <a:rPr lang="en-US" sz="1700" baseline="70000" smtClean="0">
                <a:solidFill>
                  <a:srgbClr val="0000FF"/>
                </a:solidFill>
                <a:latin typeface="Comic Sans MS - 36"/>
              </a:rPr>
              <a:t>2</a:t>
            </a:r>
          </a:p>
          <a:p>
            <a:endParaRPr lang="en-US" sz="1700" baseline="700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1700" baseline="70000" smtClean="0">
                <a:solidFill>
                  <a:srgbClr val="0000FF"/>
                </a:solidFill>
                <a:latin typeface="Comic Sans MS - 36"/>
              </a:rPr>
              <a:t>Mu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ltiplication/Division - from left to right.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Addition/Subtraction - from left to right.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00501" y="3246847"/>
            <a:ext cx="1002711" cy="573101"/>
            <a:chOff x="4100501" y="3246847"/>
            <a:chExt cx="1002711" cy="573101"/>
          </a:xfrm>
        </p:grpSpPr>
        <p:sp>
          <p:nvSpPr>
            <p:cNvPr id="3" name="Freeform 2"/>
            <p:cNvSpPr/>
            <p:nvPr/>
          </p:nvSpPr>
          <p:spPr>
            <a:xfrm>
              <a:off x="4287493" y="3408201"/>
              <a:ext cx="184477" cy="325520"/>
            </a:xfrm>
            <a:custGeom>
              <a:avLst/>
              <a:gdLst/>
              <a:ahLst/>
              <a:cxnLst/>
              <a:rect l="0" t="0" r="0" b="0"/>
              <a:pathLst>
                <a:path w="184477" h="325520">
                  <a:moveTo>
                    <a:pt x="0" y="23783"/>
                  </a:moveTo>
                  <a:lnTo>
                    <a:pt x="15843" y="13221"/>
                  </a:lnTo>
                  <a:lnTo>
                    <a:pt x="23826" y="9005"/>
                  </a:lnTo>
                  <a:lnTo>
                    <a:pt x="32463" y="5088"/>
                  </a:lnTo>
                  <a:lnTo>
                    <a:pt x="41538" y="1372"/>
                  </a:lnTo>
                  <a:lnTo>
                    <a:pt x="53114" y="0"/>
                  </a:lnTo>
                  <a:lnTo>
                    <a:pt x="66358" y="190"/>
                  </a:lnTo>
                  <a:lnTo>
                    <a:pt x="80714" y="1423"/>
                  </a:lnTo>
                  <a:lnTo>
                    <a:pt x="93600" y="5560"/>
                  </a:lnTo>
                  <a:lnTo>
                    <a:pt x="105507" y="11635"/>
                  </a:lnTo>
                  <a:lnTo>
                    <a:pt x="116761" y="19000"/>
                  </a:lnTo>
                  <a:lnTo>
                    <a:pt x="126474" y="26121"/>
                  </a:lnTo>
                  <a:lnTo>
                    <a:pt x="135161" y="33079"/>
                  </a:lnTo>
                  <a:lnTo>
                    <a:pt x="143162" y="39928"/>
                  </a:lnTo>
                  <a:lnTo>
                    <a:pt x="147391" y="47810"/>
                  </a:lnTo>
                  <a:lnTo>
                    <a:pt x="149105" y="56381"/>
                  </a:lnTo>
                  <a:lnTo>
                    <a:pt x="149142" y="65411"/>
                  </a:lnTo>
                  <a:lnTo>
                    <a:pt x="146956" y="73641"/>
                  </a:lnTo>
                  <a:lnTo>
                    <a:pt x="143289" y="81338"/>
                  </a:lnTo>
                  <a:lnTo>
                    <a:pt x="138633" y="88680"/>
                  </a:lnTo>
                  <a:lnTo>
                    <a:pt x="131108" y="95786"/>
                  </a:lnTo>
                  <a:lnTo>
                    <a:pt x="121670" y="102733"/>
                  </a:lnTo>
                  <a:lnTo>
                    <a:pt x="110957" y="109576"/>
                  </a:lnTo>
                  <a:lnTo>
                    <a:pt x="100498" y="115243"/>
                  </a:lnTo>
                  <a:lnTo>
                    <a:pt x="90210" y="120126"/>
                  </a:lnTo>
                  <a:lnTo>
                    <a:pt x="80036" y="124487"/>
                  </a:lnTo>
                  <a:lnTo>
                    <a:pt x="69937" y="128499"/>
                  </a:lnTo>
                  <a:lnTo>
                    <a:pt x="49873" y="135905"/>
                  </a:lnTo>
                  <a:lnTo>
                    <a:pt x="47618" y="138322"/>
                  </a:lnTo>
                  <a:lnTo>
                    <a:pt x="50536" y="139934"/>
                  </a:lnTo>
                  <a:lnTo>
                    <a:pt x="56902" y="141008"/>
                  </a:lnTo>
                  <a:lnTo>
                    <a:pt x="65568" y="143935"/>
                  </a:lnTo>
                  <a:lnTo>
                    <a:pt x="75765" y="148097"/>
                  </a:lnTo>
                  <a:lnTo>
                    <a:pt x="86986" y="153082"/>
                  </a:lnTo>
                  <a:lnTo>
                    <a:pt x="97781" y="157510"/>
                  </a:lnTo>
                  <a:lnTo>
                    <a:pt x="108295" y="161568"/>
                  </a:lnTo>
                  <a:lnTo>
                    <a:pt x="118619" y="165379"/>
                  </a:lnTo>
                  <a:lnTo>
                    <a:pt x="128818" y="171235"/>
                  </a:lnTo>
                  <a:lnTo>
                    <a:pt x="138934" y="178455"/>
                  </a:lnTo>
                  <a:lnTo>
                    <a:pt x="148993" y="186584"/>
                  </a:lnTo>
                  <a:lnTo>
                    <a:pt x="157910" y="195320"/>
                  </a:lnTo>
                  <a:lnTo>
                    <a:pt x="166066" y="204459"/>
                  </a:lnTo>
                  <a:lnTo>
                    <a:pt x="173713" y="213868"/>
                  </a:lnTo>
                  <a:lnTo>
                    <a:pt x="178811" y="224562"/>
                  </a:lnTo>
                  <a:lnTo>
                    <a:pt x="182210" y="236112"/>
                  </a:lnTo>
                  <a:lnTo>
                    <a:pt x="184476" y="248234"/>
                  </a:lnTo>
                  <a:lnTo>
                    <a:pt x="183776" y="260737"/>
                  </a:lnTo>
                  <a:lnTo>
                    <a:pt x="181099" y="273492"/>
                  </a:lnTo>
                  <a:lnTo>
                    <a:pt x="177103" y="286418"/>
                  </a:lnTo>
                  <a:lnTo>
                    <a:pt x="170019" y="296140"/>
                  </a:lnTo>
                  <a:lnTo>
                    <a:pt x="160874" y="303727"/>
                  </a:lnTo>
                  <a:lnTo>
                    <a:pt x="150357" y="309890"/>
                  </a:lnTo>
                  <a:lnTo>
                    <a:pt x="138924" y="315104"/>
                  </a:lnTo>
                  <a:lnTo>
                    <a:pt x="126880" y="319685"/>
                  </a:lnTo>
                  <a:lnTo>
                    <a:pt x="114430" y="323845"/>
                  </a:lnTo>
                  <a:lnTo>
                    <a:pt x="101709" y="325513"/>
                  </a:lnTo>
                  <a:lnTo>
                    <a:pt x="88807" y="325519"/>
                  </a:lnTo>
                  <a:lnTo>
                    <a:pt x="29843" y="312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100501" y="3282767"/>
              <a:ext cx="157150" cy="507338"/>
            </a:xfrm>
            <a:custGeom>
              <a:avLst/>
              <a:gdLst/>
              <a:ahLst/>
              <a:cxnLst/>
              <a:rect l="0" t="0" r="0" b="0"/>
              <a:pathLst>
                <a:path w="157150" h="507338">
                  <a:moveTo>
                    <a:pt x="157149" y="0"/>
                  </a:moveTo>
                  <a:lnTo>
                    <a:pt x="141306" y="10562"/>
                  </a:lnTo>
                  <a:lnTo>
                    <a:pt x="134428" y="15884"/>
                  </a:lnTo>
                  <a:lnTo>
                    <a:pt x="127633" y="21642"/>
                  </a:lnTo>
                  <a:lnTo>
                    <a:pt x="120892" y="27692"/>
                  </a:lnTo>
                  <a:lnTo>
                    <a:pt x="107507" y="40309"/>
                  </a:lnTo>
                  <a:lnTo>
                    <a:pt x="100843" y="46768"/>
                  </a:lnTo>
                  <a:lnTo>
                    <a:pt x="94189" y="54390"/>
                  </a:lnTo>
                  <a:lnTo>
                    <a:pt x="87543" y="62788"/>
                  </a:lnTo>
                  <a:lnTo>
                    <a:pt x="80901" y="71702"/>
                  </a:lnTo>
                  <a:lnTo>
                    <a:pt x="67627" y="90449"/>
                  </a:lnTo>
                  <a:lnTo>
                    <a:pt x="41093" y="129503"/>
                  </a:lnTo>
                  <a:lnTo>
                    <a:pt x="35566" y="140495"/>
                  </a:lnTo>
                  <a:lnTo>
                    <a:pt x="30776" y="152245"/>
                  </a:lnTo>
                  <a:lnTo>
                    <a:pt x="26477" y="164500"/>
                  </a:lnTo>
                  <a:lnTo>
                    <a:pt x="22506" y="177090"/>
                  </a:lnTo>
                  <a:lnTo>
                    <a:pt x="15146" y="202870"/>
                  </a:lnTo>
                  <a:lnTo>
                    <a:pt x="4789" y="242240"/>
                  </a:lnTo>
                  <a:lnTo>
                    <a:pt x="2521" y="255445"/>
                  </a:lnTo>
                  <a:lnTo>
                    <a:pt x="1008" y="268669"/>
                  </a:lnTo>
                  <a:lnTo>
                    <a:pt x="0" y="281906"/>
                  </a:lnTo>
                  <a:lnTo>
                    <a:pt x="433" y="294048"/>
                  </a:lnTo>
                  <a:lnTo>
                    <a:pt x="1828" y="305457"/>
                  </a:lnTo>
                  <a:lnTo>
                    <a:pt x="3862" y="316380"/>
                  </a:lnTo>
                  <a:lnTo>
                    <a:pt x="9071" y="340306"/>
                  </a:lnTo>
                  <a:lnTo>
                    <a:pt x="12007" y="352876"/>
                  </a:lnTo>
                  <a:lnTo>
                    <a:pt x="15070" y="364572"/>
                  </a:lnTo>
                  <a:lnTo>
                    <a:pt x="18217" y="375685"/>
                  </a:lnTo>
                  <a:lnTo>
                    <a:pt x="21421" y="386410"/>
                  </a:lnTo>
                  <a:lnTo>
                    <a:pt x="25767" y="396876"/>
                  </a:lnTo>
                  <a:lnTo>
                    <a:pt x="30875" y="407169"/>
                  </a:lnTo>
                  <a:lnTo>
                    <a:pt x="36491" y="417347"/>
                  </a:lnTo>
                  <a:lnTo>
                    <a:pt x="42446" y="427448"/>
                  </a:lnTo>
                  <a:lnTo>
                    <a:pt x="54957" y="447514"/>
                  </a:lnTo>
                  <a:lnTo>
                    <a:pt x="62494" y="456402"/>
                  </a:lnTo>
                  <a:lnTo>
                    <a:pt x="70833" y="464538"/>
                  </a:lnTo>
                  <a:lnTo>
                    <a:pt x="79710" y="472173"/>
                  </a:lnTo>
                  <a:lnTo>
                    <a:pt x="88943" y="479473"/>
                  </a:lnTo>
                  <a:lnTo>
                    <a:pt x="98415" y="486550"/>
                  </a:lnTo>
                  <a:lnTo>
                    <a:pt x="127306" y="507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566031" y="3611044"/>
              <a:ext cx="189009" cy="169113"/>
            </a:xfrm>
            <a:custGeom>
              <a:avLst/>
              <a:gdLst/>
              <a:ahLst/>
              <a:cxnLst/>
              <a:rect l="0" t="0" r="0" b="0"/>
              <a:pathLst>
                <a:path w="189009" h="169113">
                  <a:moveTo>
                    <a:pt x="0" y="0"/>
                  </a:moveTo>
                  <a:lnTo>
                    <a:pt x="10562" y="15843"/>
                  </a:lnTo>
                  <a:lnTo>
                    <a:pt x="16989" y="23825"/>
                  </a:lnTo>
                  <a:lnTo>
                    <a:pt x="24589" y="32463"/>
                  </a:lnTo>
                  <a:lnTo>
                    <a:pt x="40772" y="49798"/>
                  </a:lnTo>
                  <a:lnTo>
                    <a:pt x="69173" y="78939"/>
                  </a:lnTo>
                  <a:lnTo>
                    <a:pt x="75959" y="85785"/>
                  </a:lnTo>
                  <a:lnTo>
                    <a:pt x="83799" y="92560"/>
                  </a:lnTo>
                  <a:lnTo>
                    <a:pt x="92341" y="99287"/>
                  </a:lnTo>
                  <a:lnTo>
                    <a:pt x="101351" y="105982"/>
                  </a:lnTo>
                  <a:lnTo>
                    <a:pt x="109570" y="112657"/>
                  </a:lnTo>
                  <a:lnTo>
                    <a:pt x="117259" y="119317"/>
                  </a:lnTo>
                  <a:lnTo>
                    <a:pt x="124595" y="125967"/>
                  </a:lnTo>
                  <a:lnTo>
                    <a:pt x="135013" y="133717"/>
                  </a:lnTo>
                  <a:lnTo>
                    <a:pt x="147485" y="142200"/>
                  </a:lnTo>
                  <a:lnTo>
                    <a:pt x="189008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615770" y="3581201"/>
              <a:ext cx="69635" cy="189009"/>
            </a:xfrm>
            <a:custGeom>
              <a:avLst/>
              <a:gdLst/>
              <a:ahLst/>
              <a:cxnLst/>
              <a:rect l="0" t="0" r="0" b="0"/>
              <a:pathLst>
                <a:path w="69635" h="189009">
                  <a:moveTo>
                    <a:pt x="69634" y="0"/>
                  </a:moveTo>
                  <a:lnTo>
                    <a:pt x="59072" y="15843"/>
                  </a:lnTo>
                  <a:lnTo>
                    <a:pt x="54856" y="24930"/>
                  </a:lnTo>
                  <a:lnTo>
                    <a:pt x="50940" y="35410"/>
                  </a:lnTo>
                  <a:lnTo>
                    <a:pt x="47224" y="46819"/>
                  </a:lnTo>
                  <a:lnTo>
                    <a:pt x="43641" y="58845"/>
                  </a:lnTo>
                  <a:lnTo>
                    <a:pt x="36712" y="83998"/>
                  </a:lnTo>
                  <a:lnTo>
                    <a:pt x="32212" y="96895"/>
                  </a:lnTo>
                  <a:lnTo>
                    <a:pt x="27001" y="109914"/>
                  </a:lnTo>
                  <a:lnTo>
                    <a:pt x="21317" y="123015"/>
                  </a:lnTo>
                  <a:lnTo>
                    <a:pt x="16422" y="136170"/>
                  </a:lnTo>
                  <a:lnTo>
                    <a:pt x="12053" y="149361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764987" y="3332506"/>
              <a:ext cx="158530" cy="487442"/>
            </a:xfrm>
            <a:custGeom>
              <a:avLst/>
              <a:gdLst/>
              <a:ahLst/>
              <a:cxnLst/>
              <a:rect l="0" t="0" r="0" b="0"/>
              <a:pathLst>
                <a:path w="158530" h="487442">
                  <a:moveTo>
                    <a:pt x="0" y="0"/>
                  </a:moveTo>
                  <a:lnTo>
                    <a:pt x="27692" y="27692"/>
                  </a:lnTo>
                  <a:lnTo>
                    <a:pt x="36146" y="37251"/>
                  </a:lnTo>
                  <a:lnTo>
                    <a:pt x="57329" y="62611"/>
                  </a:lnTo>
                  <a:lnTo>
                    <a:pt x="66957" y="74900"/>
                  </a:lnTo>
                  <a:lnTo>
                    <a:pt x="75587" y="86408"/>
                  </a:lnTo>
                  <a:lnTo>
                    <a:pt x="83550" y="97397"/>
                  </a:lnTo>
                  <a:lnTo>
                    <a:pt x="91070" y="109144"/>
                  </a:lnTo>
                  <a:lnTo>
                    <a:pt x="98294" y="121396"/>
                  </a:lnTo>
                  <a:lnTo>
                    <a:pt x="105320" y="133985"/>
                  </a:lnTo>
                  <a:lnTo>
                    <a:pt x="119022" y="159764"/>
                  </a:lnTo>
                  <a:lnTo>
                    <a:pt x="125771" y="172828"/>
                  </a:lnTo>
                  <a:lnTo>
                    <a:pt x="131375" y="185959"/>
                  </a:lnTo>
                  <a:lnTo>
                    <a:pt x="136217" y="199134"/>
                  </a:lnTo>
                  <a:lnTo>
                    <a:pt x="140550" y="212338"/>
                  </a:lnTo>
                  <a:lnTo>
                    <a:pt x="144544" y="225562"/>
                  </a:lnTo>
                  <a:lnTo>
                    <a:pt x="151929" y="252046"/>
                  </a:lnTo>
                  <a:lnTo>
                    <a:pt x="154341" y="265298"/>
                  </a:lnTo>
                  <a:lnTo>
                    <a:pt x="155949" y="278554"/>
                  </a:lnTo>
                  <a:lnTo>
                    <a:pt x="157021" y="291812"/>
                  </a:lnTo>
                  <a:lnTo>
                    <a:pt x="157735" y="305072"/>
                  </a:lnTo>
                  <a:lnTo>
                    <a:pt x="158529" y="331596"/>
                  </a:lnTo>
                  <a:lnTo>
                    <a:pt x="157635" y="347069"/>
                  </a:lnTo>
                  <a:lnTo>
                    <a:pt x="155934" y="364017"/>
                  </a:lnTo>
                  <a:lnTo>
                    <a:pt x="153695" y="381947"/>
                  </a:lnTo>
                  <a:lnTo>
                    <a:pt x="151097" y="398321"/>
                  </a:lnTo>
                  <a:lnTo>
                    <a:pt x="148260" y="413659"/>
                  </a:lnTo>
                  <a:lnTo>
                    <a:pt x="145262" y="428305"/>
                  </a:lnTo>
                  <a:lnTo>
                    <a:pt x="142159" y="441386"/>
                  </a:lnTo>
                  <a:lnTo>
                    <a:pt x="138985" y="453422"/>
                  </a:lnTo>
                  <a:lnTo>
                    <a:pt x="129321" y="48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914203" y="3246847"/>
              <a:ext cx="189009" cy="135399"/>
            </a:xfrm>
            <a:custGeom>
              <a:avLst/>
              <a:gdLst/>
              <a:ahLst/>
              <a:cxnLst/>
              <a:rect l="0" t="0" r="0" b="0"/>
              <a:pathLst>
                <a:path w="189009" h="135399">
                  <a:moveTo>
                    <a:pt x="0" y="25972"/>
                  </a:moveTo>
                  <a:lnTo>
                    <a:pt x="5281" y="10130"/>
                  </a:lnTo>
                  <a:lnTo>
                    <a:pt x="11258" y="5463"/>
                  </a:lnTo>
                  <a:lnTo>
                    <a:pt x="19664" y="2352"/>
                  </a:lnTo>
                  <a:lnTo>
                    <a:pt x="29689" y="277"/>
                  </a:lnTo>
                  <a:lnTo>
                    <a:pt x="39688" y="0"/>
                  </a:lnTo>
                  <a:lnTo>
                    <a:pt x="49670" y="920"/>
                  </a:lnTo>
                  <a:lnTo>
                    <a:pt x="59641" y="2639"/>
                  </a:lnTo>
                  <a:lnTo>
                    <a:pt x="68499" y="5995"/>
                  </a:lnTo>
                  <a:lnTo>
                    <a:pt x="76614" y="10444"/>
                  </a:lnTo>
                  <a:lnTo>
                    <a:pt x="84236" y="15620"/>
                  </a:lnTo>
                  <a:lnTo>
                    <a:pt x="89316" y="23492"/>
                  </a:lnTo>
                  <a:lnTo>
                    <a:pt x="92704" y="33162"/>
                  </a:lnTo>
                  <a:lnTo>
                    <a:pt x="94962" y="44029"/>
                  </a:lnTo>
                  <a:lnTo>
                    <a:pt x="94257" y="53484"/>
                  </a:lnTo>
                  <a:lnTo>
                    <a:pt x="91576" y="61999"/>
                  </a:lnTo>
                  <a:lnTo>
                    <a:pt x="87578" y="69885"/>
                  </a:lnTo>
                  <a:lnTo>
                    <a:pt x="83807" y="78459"/>
                  </a:lnTo>
                  <a:lnTo>
                    <a:pt x="80188" y="87491"/>
                  </a:lnTo>
                  <a:lnTo>
                    <a:pt x="76671" y="96828"/>
                  </a:lnTo>
                  <a:lnTo>
                    <a:pt x="72115" y="105263"/>
                  </a:lnTo>
                  <a:lnTo>
                    <a:pt x="66867" y="113098"/>
                  </a:lnTo>
                  <a:lnTo>
                    <a:pt x="61158" y="120531"/>
                  </a:lnTo>
                  <a:lnTo>
                    <a:pt x="62878" y="125487"/>
                  </a:lnTo>
                  <a:lnTo>
                    <a:pt x="69552" y="128790"/>
                  </a:lnTo>
                  <a:lnTo>
                    <a:pt x="79527" y="130993"/>
                  </a:lnTo>
                  <a:lnTo>
                    <a:pt x="91704" y="132461"/>
                  </a:lnTo>
                  <a:lnTo>
                    <a:pt x="105349" y="133440"/>
                  </a:lnTo>
                  <a:lnTo>
                    <a:pt x="134141" y="134528"/>
                  </a:lnTo>
                  <a:lnTo>
                    <a:pt x="189008" y="1353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381000"/>
            <a:ext cx="6248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Example:  	27 </a:t>
            </a:r>
            <a:r>
              <a:rPr lang="en-US" sz="2700" smtClean="0">
                <a:solidFill>
                  <a:srgbClr val="0000FF"/>
                </a:solidFill>
                <a:latin typeface="Lucida Sans Unicode - 36"/>
              </a:rPr>
              <a:t>÷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3</a:t>
            </a:r>
            <a:r>
              <a:rPr lang="en-US" sz="1700" baseline="70000" smtClean="0">
                <a:solidFill>
                  <a:srgbClr val="0000FF"/>
                </a:solidFill>
                <a:latin typeface="Comic Sans MS - 36"/>
              </a:rPr>
              <a:t>2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</a:t>
            </a:r>
            <a:r>
              <a:rPr lang="en-US" sz="600" baseline="70000" smtClean="0">
                <a:solidFill>
                  <a:srgbClr val="0000FF"/>
                </a:solidFill>
                <a:latin typeface="Lucida Sans Unicode - 12"/>
              </a:rPr>
              <a:t>∎</a:t>
            </a:r>
            <a:r>
              <a:rPr lang="en-US" sz="900" smtClean="0">
                <a:solidFill>
                  <a:srgbClr val="0000FF"/>
                </a:solidFill>
                <a:latin typeface="Lucida Sans Unicode - 12"/>
              </a:rPr>
              <a:t> </a:t>
            </a:r>
            <a:r>
              <a:rPr lang="en-US" sz="2700" smtClean="0">
                <a:solidFill>
                  <a:srgbClr val="0000FF"/>
                </a:solidFill>
                <a:latin typeface="Lucida Sans Unicode - 36"/>
              </a:rPr>
              <a:t> 2 - 3</a:t>
            </a:r>
            <a:endParaRPr lang="en-US" sz="2700">
              <a:solidFill>
                <a:srgbClr val="0000FF"/>
              </a:solidFill>
              <a:latin typeface="Lucida Sans Unicode - 3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90104" y="368067"/>
            <a:ext cx="586920" cy="626712"/>
            <a:chOff x="3790104" y="368067"/>
            <a:chExt cx="586920" cy="626712"/>
          </a:xfrm>
        </p:grpSpPr>
        <p:sp>
          <p:nvSpPr>
            <p:cNvPr id="3" name="Freeform 2"/>
            <p:cNvSpPr/>
            <p:nvPr/>
          </p:nvSpPr>
          <p:spPr>
            <a:xfrm>
              <a:off x="3790104" y="964934"/>
              <a:ext cx="477495" cy="29845"/>
            </a:xfrm>
            <a:custGeom>
              <a:avLst/>
              <a:gdLst/>
              <a:ahLst/>
              <a:cxnLst/>
              <a:rect l="0" t="0" r="0" b="0"/>
              <a:pathLst>
                <a:path w="477495" h="29845">
                  <a:moveTo>
                    <a:pt x="0" y="29844"/>
                  </a:moveTo>
                  <a:lnTo>
                    <a:pt x="15843" y="24563"/>
                  </a:lnTo>
                  <a:lnTo>
                    <a:pt x="26036" y="23007"/>
                  </a:lnTo>
                  <a:lnTo>
                    <a:pt x="38358" y="21970"/>
                  </a:lnTo>
                  <a:lnTo>
                    <a:pt x="52099" y="21279"/>
                  </a:lnTo>
                  <a:lnTo>
                    <a:pt x="82105" y="20510"/>
                  </a:lnTo>
                  <a:lnTo>
                    <a:pt x="97844" y="20305"/>
                  </a:lnTo>
                  <a:lnTo>
                    <a:pt x="111652" y="19064"/>
                  </a:lnTo>
                  <a:lnTo>
                    <a:pt x="124174" y="17130"/>
                  </a:lnTo>
                  <a:lnTo>
                    <a:pt x="135837" y="14736"/>
                  </a:lnTo>
                  <a:lnTo>
                    <a:pt x="150245" y="13140"/>
                  </a:lnTo>
                  <a:lnTo>
                    <a:pt x="166482" y="12076"/>
                  </a:lnTo>
                  <a:lnTo>
                    <a:pt x="183938" y="11367"/>
                  </a:lnTo>
                  <a:lnTo>
                    <a:pt x="221019" y="10579"/>
                  </a:lnTo>
                  <a:lnTo>
                    <a:pt x="293581" y="10073"/>
                  </a:lnTo>
                  <a:lnTo>
                    <a:pt x="310673" y="8926"/>
                  </a:lnTo>
                  <a:lnTo>
                    <a:pt x="327593" y="7056"/>
                  </a:lnTo>
                  <a:lnTo>
                    <a:pt x="344401" y="4704"/>
                  </a:lnTo>
                  <a:lnTo>
                    <a:pt x="361132" y="3136"/>
                  </a:lnTo>
                  <a:lnTo>
                    <a:pt x="377813" y="2091"/>
                  </a:lnTo>
                  <a:lnTo>
                    <a:pt x="409980" y="929"/>
                  </a:lnTo>
                  <a:lnTo>
                    <a:pt x="4774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859738" y="368067"/>
              <a:ext cx="517286" cy="547129"/>
            </a:xfrm>
            <a:custGeom>
              <a:avLst/>
              <a:gdLst/>
              <a:ahLst/>
              <a:cxnLst/>
              <a:rect l="0" t="0" r="0" b="0"/>
              <a:pathLst>
                <a:path w="517286" h="547129">
                  <a:moveTo>
                    <a:pt x="517285" y="0"/>
                  </a:moveTo>
                  <a:lnTo>
                    <a:pt x="506723" y="10562"/>
                  </a:lnTo>
                  <a:lnTo>
                    <a:pt x="492695" y="21643"/>
                  </a:lnTo>
                  <a:lnTo>
                    <a:pt x="484312" y="27692"/>
                  </a:lnTo>
                  <a:lnTo>
                    <a:pt x="469103" y="40309"/>
                  </a:lnTo>
                  <a:lnTo>
                    <a:pt x="454974" y="53285"/>
                  </a:lnTo>
                  <a:lnTo>
                    <a:pt x="434592" y="73019"/>
                  </a:lnTo>
                  <a:lnTo>
                    <a:pt x="401255" y="106119"/>
                  </a:lnTo>
                  <a:lnTo>
                    <a:pt x="387976" y="122325"/>
                  </a:lnTo>
                  <a:lnTo>
                    <a:pt x="381340" y="131289"/>
                  </a:lnTo>
                  <a:lnTo>
                    <a:pt x="368072" y="147144"/>
                  </a:lnTo>
                  <a:lnTo>
                    <a:pt x="353701" y="162665"/>
                  </a:lnTo>
                  <a:lnTo>
                    <a:pt x="317456" y="199647"/>
                  </a:lnTo>
                  <a:lnTo>
                    <a:pt x="307800" y="209365"/>
                  </a:lnTo>
                  <a:lnTo>
                    <a:pt x="299151" y="219159"/>
                  </a:lnTo>
                  <a:lnTo>
                    <a:pt x="291175" y="229004"/>
                  </a:lnTo>
                  <a:lnTo>
                    <a:pt x="283647" y="238884"/>
                  </a:lnTo>
                  <a:lnTo>
                    <a:pt x="275312" y="247681"/>
                  </a:lnTo>
                  <a:lnTo>
                    <a:pt x="266439" y="255756"/>
                  </a:lnTo>
                  <a:lnTo>
                    <a:pt x="257209" y="263350"/>
                  </a:lnTo>
                  <a:lnTo>
                    <a:pt x="247739" y="271729"/>
                  </a:lnTo>
                  <a:lnTo>
                    <a:pt x="228374" y="289881"/>
                  </a:lnTo>
                  <a:lnTo>
                    <a:pt x="219674" y="299364"/>
                  </a:lnTo>
                  <a:lnTo>
                    <a:pt x="211662" y="309001"/>
                  </a:lnTo>
                  <a:lnTo>
                    <a:pt x="204111" y="318743"/>
                  </a:lnTo>
                  <a:lnTo>
                    <a:pt x="196866" y="328553"/>
                  </a:lnTo>
                  <a:lnTo>
                    <a:pt x="182921" y="348295"/>
                  </a:lnTo>
                  <a:lnTo>
                    <a:pt x="142633" y="407870"/>
                  </a:lnTo>
                  <a:lnTo>
                    <a:pt x="129343" y="424812"/>
                  </a:lnTo>
                  <a:lnTo>
                    <a:pt x="117173" y="440816"/>
                  </a:lnTo>
                  <a:lnTo>
                    <a:pt x="112380" y="449726"/>
                  </a:lnTo>
                  <a:lnTo>
                    <a:pt x="108079" y="458982"/>
                  </a:lnTo>
                  <a:lnTo>
                    <a:pt x="97406" y="475161"/>
                  </a:lnTo>
                  <a:lnTo>
                    <a:pt x="85294" y="490826"/>
                  </a:lnTo>
                  <a:lnTo>
                    <a:pt x="72541" y="508841"/>
                  </a:lnTo>
                  <a:lnTo>
                    <a:pt x="59505" y="524954"/>
                  </a:lnTo>
                  <a:lnTo>
                    <a:pt x="45237" y="539484"/>
                  </a:lnTo>
                  <a:lnTo>
                    <a:pt x="36790" y="546453"/>
                  </a:lnTo>
                  <a:lnTo>
                    <a:pt x="0" y="547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969164" y="467545"/>
              <a:ext cx="338226" cy="527234"/>
            </a:xfrm>
            <a:custGeom>
              <a:avLst/>
              <a:gdLst/>
              <a:ahLst/>
              <a:cxnLst/>
              <a:rect l="0" t="0" r="0" b="0"/>
              <a:pathLst>
                <a:path w="338226" h="527234">
                  <a:moveTo>
                    <a:pt x="0" y="0"/>
                  </a:moveTo>
                  <a:lnTo>
                    <a:pt x="10562" y="21124"/>
                  </a:lnTo>
                  <a:lnTo>
                    <a:pt x="15884" y="29557"/>
                  </a:lnTo>
                  <a:lnTo>
                    <a:pt x="21642" y="37390"/>
                  </a:lnTo>
                  <a:lnTo>
                    <a:pt x="27692" y="44822"/>
                  </a:lnTo>
                  <a:lnTo>
                    <a:pt x="32830" y="53093"/>
                  </a:lnTo>
                  <a:lnTo>
                    <a:pt x="37361" y="61923"/>
                  </a:lnTo>
                  <a:lnTo>
                    <a:pt x="41487" y="71125"/>
                  </a:lnTo>
                  <a:lnTo>
                    <a:pt x="46449" y="80576"/>
                  </a:lnTo>
                  <a:lnTo>
                    <a:pt x="51966" y="90193"/>
                  </a:lnTo>
                  <a:lnTo>
                    <a:pt x="57856" y="99920"/>
                  </a:lnTo>
                  <a:lnTo>
                    <a:pt x="70295" y="119570"/>
                  </a:lnTo>
                  <a:lnTo>
                    <a:pt x="235431" y="368068"/>
                  </a:lnTo>
                  <a:lnTo>
                    <a:pt x="251642" y="390911"/>
                  </a:lnTo>
                  <a:lnTo>
                    <a:pt x="260608" y="403192"/>
                  </a:lnTo>
                  <a:lnTo>
                    <a:pt x="268795" y="415801"/>
                  </a:lnTo>
                  <a:lnTo>
                    <a:pt x="276464" y="428628"/>
                  </a:lnTo>
                  <a:lnTo>
                    <a:pt x="283787" y="441601"/>
                  </a:lnTo>
                  <a:lnTo>
                    <a:pt x="289774" y="453565"/>
                  </a:lnTo>
                  <a:lnTo>
                    <a:pt x="294871" y="464857"/>
                  </a:lnTo>
                  <a:lnTo>
                    <a:pt x="299375" y="475701"/>
                  </a:lnTo>
                  <a:lnTo>
                    <a:pt x="304587" y="485141"/>
                  </a:lnTo>
                  <a:lnTo>
                    <a:pt x="310274" y="493645"/>
                  </a:lnTo>
                  <a:lnTo>
                    <a:pt x="338225" y="5272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26214" y="1356636"/>
            <a:ext cx="1084309" cy="304644"/>
            <a:chOff x="2626214" y="1356636"/>
            <a:chExt cx="1084309" cy="304644"/>
          </a:xfrm>
        </p:grpSpPr>
        <p:sp>
          <p:nvSpPr>
            <p:cNvPr id="7" name="Freeform 6"/>
            <p:cNvSpPr/>
            <p:nvPr/>
          </p:nvSpPr>
          <p:spPr>
            <a:xfrm>
              <a:off x="2626214" y="1356636"/>
              <a:ext cx="218852" cy="288021"/>
            </a:xfrm>
            <a:custGeom>
              <a:avLst/>
              <a:gdLst/>
              <a:ahLst/>
              <a:cxnLst/>
              <a:rect l="0" t="0" r="0" b="0"/>
              <a:pathLst>
                <a:path w="218852" h="288021">
                  <a:moveTo>
                    <a:pt x="0" y="65896"/>
                  </a:moveTo>
                  <a:lnTo>
                    <a:pt x="5280" y="50053"/>
                  </a:lnTo>
                  <a:lnTo>
                    <a:pt x="9047" y="43176"/>
                  </a:lnTo>
                  <a:lnTo>
                    <a:pt x="13768" y="36380"/>
                  </a:lnTo>
                  <a:lnTo>
                    <a:pt x="19127" y="29639"/>
                  </a:lnTo>
                  <a:lnTo>
                    <a:pt x="24909" y="22935"/>
                  </a:lnTo>
                  <a:lnTo>
                    <a:pt x="30975" y="16254"/>
                  </a:lnTo>
                  <a:lnTo>
                    <a:pt x="37230" y="9590"/>
                  </a:lnTo>
                  <a:lnTo>
                    <a:pt x="45820" y="5147"/>
                  </a:lnTo>
                  <a:lnTo>
                    <a:pt x="55969" y="2186"/>
                  </a:lnTo>
                  <a:lnTo>
                    <a:pt x="67156" y="211"/>
                  </a:lnTo>
                  <a:lnTo>
                    <a:pt x="80140" y="0"/>
                  </a:lnTo>
                  <a:lnTo>
                    <a:pt x="94323" y="964"/>
                  </a:lnTo>
                  <a:lnTo>
                    <a:pt x="109305" y="2713"/>
                  </a:lnTo>
                  <a:lnTo>
                    <a:pt x="122609" y="6089"/>
                  </a:lnTo>
                  <a:lnTo>
                    <a:pt x="134794" y="10550"/>
                  </a:lnTo>
                  <a:lnTo>
                    <a:pt x="146233" y="15735"/>
                  </a:lnTo>
                  <a:lnTo>
                    <a:pt x="156070" y="23613"/>
                  </a:lnTo>
                  <a:lnTo>
                    <a:pt x="164839" y="33286"/>
                  </a:lnTo>
                  <a:lnTo>
                    <a:pt x="172895" y="44156"/>
                  </a:lnTo>
                  <a:lnTo>
                    <a:pt x="179371" y="55824"/>
                  </a:lnTo>
                  <a:lnTo>
                    <a:pt x="184794" y="68024"/>
                  </a:lnTo>
                  <a:lnTo>
                    <a:pt x="189514" y="80578"/>
                  </a:lnTo>
                  <a:lnTo>
                    <a:pt x="192661" y="94475"/>
                  </a:lnTo>
                  <a:lnTo>
                    <a:pt x="194759" y="109265"/>
                  </a:lnTo>
                  <a:lnTo>
                    <a:pt x="196158" y="124652"/>
                  </a:lnTo>
                  <a:lnTo>
                    <a:pt x="195985" y="139331"/>
                  </a:lnTo>
                  <a:lnTo>
                    <a:pt x="194764" y="153539"/>
                  </a:lnTo>
                  <a:lnTo>
                    <a:pt x="192846" y="167432"/>
                  </a:lnTo>
                  <a:lnTo>
                    <a:pt x="188250" y="181115"/>
                  </a:lnTo>
                  <a:lnTo>
                    <a:pt x="181871" y="194658"/>
                  </a:lnTo>
                  <a:lnTo>
                    <a:pt x="174302" y="208108"/>
                  </a:lnTo>
                  <a:lnTo>
                    <a:pt x="165940" y="221496"/>
                  </a:lnTo>
                  <a:lnTo>
                    <a:pt x="157050" y="234843"/>
                  </a:lnTo>
                  <a:lnTo>
                    <a:pt x="147807" y="248162"/>
                  </a:lnTo>
                  <a:lnTo>
                    <a:pt x="137223" y="258146"/>
                  </a:lnTo>
                  <a:lnTo>
                    <a:pt x="125747" y="265908"/>
                  </a:lnTo>
                  <a:lnTo>
                    <a:pt x="113674" y="272188"/>
                  </a:lnTo>
                  <a:lnTo>
                    <a:pt x="102310" y="277480"/>
                  </a:lnTo>
                  <a:lnTo>
                    <a:pt x="91418" y="282113"/>
                  </a:lnTo>
                  <a:lnTo>
                    <a:pt x="80841" y="286307"/>
                  </a:lnTo>
                  <a:lnTo>
                    <a:pt x="69368" y="287998"/>
                  </a:lnTo>
                  <a:lnTo>
                    <a:pt x="57298" y="288020"/>
                  </a:lnTo>
                  <a:lnTo>
                    <a:pt x="44831" y="286929"/>
                  </a:lnTo>
                  <a:lnTo>
                    <a:pt x="35414" y="281780"/>
                  </a:lnTo>
                  <a:lnTo>
                    <a:pt x="28030" y="273927"/>
                  </a:lnTo>
                  <a:lnTo>
                    <a:pt x="22003" y="264270"/>
                  </a:lnTo>
                  <a:lnTo>
                    <a:pt x="20195" y="254516"/>
                  </a:lnTo>
                  <a:lnTo>
                    <a:pt x="21200" y="244698"/>
                  </a:lnTo>
                  <a:lnTo>
                    <a:pt x="24081" y="234836"/>
                  </a:lnTo>
                  <a:lnTo>
                    <a:pt x="30423" y="224946"/>
                  </a:lnTo>
                  <a:lnTo>
                    <a:pt x="39072" y="215036"/>
                  </a:lnTo>
                  <a:lnTo>
                    <a:pt x="49259" y="205114"/>
                  </a:lnTo>
                  <a:lnTo>
                    <a:pt x="59367" y="197394"/>
                  </a:lnTo>
                  <a:lnTo>
                    <a:pt x="69421" y="191142"/>
                  </a:lnTo>
                  <a:lnTo>
                    <a:pt x="79440" y="185868"/>
                  </a:lnTo>
                  <a:lnTo>
                    <a:pt x="90540" y="183458"/>
                  </a:lnTo>
                  <a:lnTo>
                    <a:pt x="102362" y="182957"/>
                  </a:lnTo>
                  <a:lnTo>
                    <a:pt x="114664" y="183728"/>
                  </a:lnTo>
                  <a:lnTo>
                    <a:pt x="126182" y="185347"/>
                  </a:lnTo>
                  <a:lnTo>
                    <a:pt x="137176" y="187532"/>
                  </a:lnTo>
                  <a:lnTo>
                    <a:pt x="147821" y="190094"/>
                  </a:lnTo>
                  <a:lnTo>
                    <a:pt x="158234" y="194012"/>
                  </a:lnTo>
                  <a:lnTo>
                    <a:pt x="168492" y="198835"/>
                  </a:lnTo>
                  <a:lnTo>
                    <a:pt x="178646" y="204261"/>
                  </a:lnTo>
                  <a:lnTo>
                    <a:pt x="186521" y="211194"/>
                  </a:lnTo>
                  <a:lnTo>
                    <a:pt x="192877" y="219132"/>
                  </a:lnTo>
                  <a:lnTo>
                    <a:pt x="198219" y="227740"/>
                  </a:lnTo>
                  <a:lnTo>
                    <a:pt x="202885" y="236795"/>
                  </a:lnTo>
                  <a:lnTo>
                    <a:pt x="207102" y="246147"/>
                  </a:lnTo>
                  <a:lnTo>
                    <a:pt x="218851" y="27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74386" y="1357387"/>
              <a:ext cx="187120" cy="303893"/>
            </a:xfrm>
            <a:custGeom>
              <a:avLst/>
              <a:gdLst/>
              <a:ahLst/>
              <a:cxnLst/>
              <a:rect l="0" t="0" r="0" b="0"/>
              <a:pathLst>
                <a:path w="187120" h="303893">
                  <a:moveTo>
                    <a:pt x="0" y="15406"/>
                  </a:moveTo>
                  <a:lnTo>
                    <a:pt x="26405" y="15406"/>
                  </a:lnTo>
                  <a:lnTo>
                    <a:pt x="37499" y="14301"/>
                  </a:lnTo>
                  <a:lnTo>
                    <a:pt x="48210" y="12459"/>
                  </a:lnTo>
                  <a:lnTo>
                    <a:pt x="58668" y="10125"/>
                  </a:lnTo>
                  <a:lnTo>
                    <a:pt x="71166" y="8570"/>
                  </a:lnTo>
                  <a:lnTo>
                    <a:pt x="85024" y="7533"/>
                  </a:lnTo>
                  <a:lnTo>
                    <a:pt x="99790" y="6841"/>
                  </a:lnTo>
                  <a:lnTo>
                    <a:pt x="114055" y="5275"/>
                  </a:lnTo>
                  <a:lnTo>
                    <a:pt x="127986" y="3126"/>
                  </a:lnTo>
                  <a:lnTo>
                    <a:pt x="141695" y="587"/>
                  </a:lnTo>
                  <a:lnTo>
                    <a:pt x="154150" y="0"/>
                  </a:lnTo>
                  <a:lnTo>
                    <a:pt x="165769" y="714"/>
                  </a:lnTo>
                  <a:lnTo>
                    <a:pt x="176831" y="2296"/>
                  </a:lnTo>
                  <a:lnTo>
                    <a:pt x="183101" y="6666"/>
                  </a:lnTo>
                  <a:lnTo>
                    <a:pt x="186175" y="12895"/>
                  </a:lnTo>
                  <a:lnTo>
                    <a:pt x="187119" y="20364"/>
                  </a:lnTo>
                  <a:lnTo>
                    <a:pt x="185538" y="27554"/>
                  </a:lnTo>
                  <a:lnTo>
                    <a:pt x="182274" y="34558"/>
                  </a:lnTo>
                  <a:lnTo>
                    <a:pt x="167117" y="57924"/>
                  </a:lnTo>
                  <a:lnTo>
                    <a:pt x="142191" y="95527"/>
                  </a:lnTo>
                  <a:lnTo>
                    <a:pt x="135690" y="106401"/>
                  </a:lnTo>
                  <a:lnTo>
                    <a:pt x="129146" y="118071"/>
                  </a:lnTo>
                  <a:lnTo>
                    <a:pt x="122573" y="130272"/>
                  </a:lnTo>
                  <a:lnTo>
                    <a:pt x="117085" y="141723"/>
                  </a:lnTo>
                  <a:lnTo>
                    <a:pt x="112321" y="152672"/>
                  </a:lnTo>
                  <a:lnTo>
                    <a:pt x="108040" y="163288"/>
                  </a:lnTo>
                  <a:lnTo>
                    <a:pt x="102975" y="174786"/>
                  </a:lnTo>
                  <a:lnTo>
                    <a:pt x="91453" y="199351"/>
                  </a:lnTo>
                  <a:lnTo>
                    <a:pt x="85286" y="210987"/>
                  </a:lnTo>
                  <a:lnTo>
                    <a:pt x="78963" y="222060"/>
                  </a:lnTo>
                  <a:lnTo>
                    <a:pt x="72538" y="232757"/>
                  </a:lnTo>
                  <a:lnTo>
                    <a:pt x="67149" y="243205"/>
                  </a:lnTo>
                  <a:lnTo>
                    <a:pt x="39791" y="3038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84334" y="1531958"/>
              <a:ext cx="288486" cy="19896"/>
            </a:xfrm>
            <a:custGeom>
              <a:avLst/>
              <a:gdLst/>
              <a:ahLst/>
              <a:cxnLst/>
              <a:rect l="0" t="0" r="0" b="0"/>
              <a:pathLst>
                <a:path w="288486" h="19896">
                  <a:moveTo>
                    <a:pt x="0" y="0"/>
                  </a:moveTo>
                  <a:lnTo>
                    <a:pt x="21123" y="5281"/>
                  </a:lnTo>
                  <a:lnTo>
                    <a:pt x="33978" y="6836"/>
                  </a:lnTo>
                  <a:lnTo>
                    <a:pt x="49179" y="7873"/>
                  </a:lnTo>
                  <a:lnTo>
                    <a:pt x="81544" y="9026"/>
                  </a:lnTo>
                  <a:lnTo>
                    <a:pt x="125727" y="9674"/>
                  </a:lnTo>
                  <a:lnTo>
                    <a:pt x="157199" y="9826"/>
                  </a:lnTo>
                  <a:lnTo>
                    <a:pt x="172223" y="10972"/>
                  </a:lnTo>
                  <a:lnTo>
                    <a:pt x="186660" y="12841"/>
                  </a:lnTo>
                  <a:lnTo>
                    <a:pt x="200706" y="15193"/>
                  </a:lnTo>
                  <a:lnTo>
                    <a:pt x="214492" y="16760"/>
                  </a:lnTo>
                  <a:lnTo>
                    <a:pt x="228103" y="17805"/>
                  </a:lnTo>
                  <a:lnTo>
                    <a:pt x="252806" y="18966"/>
                  </a:lnTo>
                  <a:lnTo>
                    <a:pt x="288485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91670" y="1502114"/>
              <a:ext cx="218853" cy="29845"/>
            </a:xfrm>
            <a:custGeom>
              <a:avLst/>
              <a:gdLst/>
              <a:ahLst/>
              <a:cxnLst/>
              <a:rect l="0" t="0" r="0" b="0"/>
              <a:pathLst>
                <a:path w="218853" h="29845">
                  <a:moveTo>
                    <a:pt x="0" y="29844"/>
                  </a:moveTo>
                  <a:lnTo>
                    <a:pt x="15843" y="24563"/>
                  </a:lnTo>
                  <a:lnTo>
                    <a:pt x="24932" y="23007"/>
                  </a:lnTo>
                  <a:lnTo>
                    <a:pt x="35411" y="21970"/>
                  </a:lnTo>
                  <a:lnTo>
                    <a:pt x="46819" y="21279"/>
                  </a:lnTo>
                  <a:lnTo>
                    <a:pt x="71285" y="20511"/>
                  </a:lnTo>
                  <a:lnTo>
                    <a:pt x="83999" y="20306"/>
                  </a:lnTo>
                  <a:lnTo>
                    <a:pt x="96896" y="19064"/>
                  </a:lnTo>
                  <a:lnTo>
                    <a:pt x="109915" y="17131"/>
                  </a:lnTo>
                  <a:lnTo>
                    <a:pt x="123016" y="14736"/>
                  </a:lnTo>
                  <a:lnTo>
                    <a:pt x="137276" y="13140"/>
                  </a:lnTo>
                  <a:lnTo>
                    <a:pt x="152310" y="12076"/>
                  </a:lnTo>
                  <a:lnTo>
                    <a:pt x="2188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551357" y="1382741"/>
              <a:ext cx="9949" cy="19897"/>
            </a:xfrm>
            <a:custGeom>
              <a:avLst/>
              <a:gdLst/>
              <a:ahLst/>
              <a:cxnLst/>
              <a:rect l="0" t="0" r="0" b="0"/>
              <a:pathLst>
                <a:path w="9949" h="19897">
                  <a:moveTo>
                    <a:pt x="9948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81201" y="1641383"/>
              <a:ext cx="1" cy="19897"/>
            </a:xfrm>
            <a:custGeom>
              <a:avLst/>
              <a:gdLst/>
              <a:ahLst/>
              <a:cxnLst/>
              <a:rect l="0" t="0" r="0" b="0"/>
              <a:pathLst>
                <a:path w="1" h="19897">
                  <a:moveTo>
                    <a:pt x="0" y="19896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927858" y="1288948"/>
            <a:ext cx="1767507" cy="372332"/>
            <a:chOff x="3927858" y="1288948"/>
            <a:chExt cx="1767507" cy="372332"/>
          </a:xfrm>
        </p:grpSpPr>
        <p:sp>
          <p:nvSpPr>
            <p:cNvPr id="14" name="Freeform 13"/>
            <p:cNvSpPr/>
            <p:nvPr/>
          </p:nvSpPr>
          <p:spPr>
            <a:xfrm>
              <a:off x="3927858" y="1326174"/>
              <a:ext cx="210419" cy="305263"/>
            </a:xfrm>
            <a:custGeom>
              <a:avLst/>
              <a:gdLst/>
              <a:ahLst/>
              <a:cxnLst/>
              <a:rect l="0" t="0" r="0" b="0"/>
              <a:pathLst>
                <a:path w="210419" h="305263">
                  <a:moveTo>
                    <a:pt x="190523" y="106306"/>
                  </a:moveTo>
                  <a:lnTo>
                    <a:pt x="195804" y="85182"/>
                  </a:lnTo>
                  <a:lnTo>
                    <a:pt x="196254" y="75644"/>
                  </a:lnTo>
                  <a:lnTo>
                    <a:pt x="195449" y="65969"/>
                  </a:lnTo>
                  <a:lnTo>
                    <a:pt x="193807" y="56203"/>
                  </a:lnTo>
                  <a:lnTo>
                    <a:pt x="189396" y="46377"/>
                  </a:lnTo>
                  <a:lnTo>
                    <a:pt x="183140" y="36510"/>
                  </a:lnTo>
                  <a:lnTo>
                    <a:pt x="175653" y="26616"/>
                  </a:lnTo>
                  <a:lnTo>
                    <a:pt x="167346" y="18915"/>
                  </a:lnTo>
                  <a:lnTo>
                    <a:pt x="158492" y="12675"/>
                  </a:lnTo>
                  <a:lnTo>
                    <a:pt x="149273" y="7410"/>
                  </a:lnTo>
                  <a:lnTo>
                    <a:pt x="138706" y="3900"/>
                  </a:lnTo>
                  <a:lnTo>
                    <a:pt x="127240" y="1560"/>
                  </a:lnTo>
                  <a:lnTo>
                    <a:pt x="115175" y="0"/>
                  </a:lnTo>
                  <a:lnTo>
                    <a:pt x="102711" y="1171"/>
                  </a:lnTo>
                  <a:lnTo>
                    <a:pt x="89980" y="4162"/>
                  </a:lnTo>
                  <a:lnTo>
                    <a:pt x="77071" y="8367"/>
                  </a:lnTo>
                  <a:lnTo>
                    <a:pt x="65149" y="14486"/>
                  </a:lnTo>
                  <a:lnTo>
                    <a:pt x="53886" y="21881"/>
                  </a:lnTo>
                  <a:lnTo>
                    <a:pt x="43061" y="30127"/>
                  </a:lnTo>
                  <a:lnTo>
                    <a:pt x="33633" y="38940"/>
                  </a:lnTo>
                  <a:lnTo>
                    <a:pt x="25138" y="48132"/>
                  </a:lnTo>
                  <a:lnTo>
                    <a:pt x="17263" y="57575"/>
                  </a:lnTo>
                  <a:lnTo>
                    <a:pt x="10908" y="67187"/>
                  </a:lnTo>
                  <a:lnTo>
                    <a:pt x="5567" y="76911"/>
                  </a:lnTo>
                  <a:lnTo>
                    <a:pt x="900" y="86709"/>
                  </a:lnTo>
                  <a:lnTo>
                    <a:pt x="0" y="96557"/>
                  </a:lnTo>
                  <a:lnTo>
                    <a:pt x="1610" y="106439"/>
                  </a:lnTo>
                  <a:lnTo>
                    <a:pt x="4894" y="116342"/>
                  </a:lnTo>
                  <a:lnTo>
                    <a:pt x="9295" y="125155"/>
                  </a:lnTo>
                  <a:lnTo>
                    <a:pt x="14438" y="133241"/>
                  </a:lnTo>
                  <a:lnTo>
                    <a:pt x="20078" y="140842"/>
                  </a:lnTo>
                  <a:lnTo>
                    <a:pt x="27154" y="147015"/>
                  </a:lnTo>
                  <a:lnTo>
                    <a:pt x="35188" y="152236"/>
                  </a:lnTo>
                  <a:lnTo>
                    <a:pt x="43859" y="156821"/>
                  </a:lnTo>
                  <a:lnTo>
                    <a:pt x="52955" y="158773"/>
                  </a:lnTo>
                  <a:lnTo>
                    <a:pt x="62336" y="158969"/>
                  </a:lnTo>
                  <a:lnTo>
                    <a:pt x="71906" y="157994"/>
                  </a:lnTo>
                  <a:lnTo>
                    <a:pt x="81601" y="156239"/>
                  </a:lnTo>
                  <a:lnTo>
                    <a:pt x="91381" y="153964"/>
                  </a:lnTo>
                  <a:lnTo>
                    <a:pt x="101217" y="151342"/>
                  </a:lnTo>
                  <a:lnTo>
                    <a:pt x="112195" y="147383"/>
                  </a:lnTo>
                  <a:lnTo>
                    <a:pt x="123935" y="142533"/>
                  </a:lnTo>
                  <a:lnTo>
                    <a:pt x="136183" y="137089"/>
                  </a:lnTo>
                  <a:lnTo>
                    <a:pt x="146559" y="130144"/>
                  </a:lnTo>
                  <a:lnTo>
                    <a:pt x="155687" y="122198"/>
                  </a:lnTo>
                  <a:lnTo>
                    <a:pt x="163983" y="113585"/>
                  </a:lnTo>
                  <a:lnTo>
                    <a:pt x="170619" y="104527"/>
                  </a:lnTo>
                  <a:lnTo>
                    <a:pt x="176148" y="95172"/>
                  </a:lnTo>
                  <a:lnTo>
                    <a:pt x="180940" y="85620"/>
                  </a:lnTo>
                  <a:lnTo>
                    <a:pt x="184134" y="83673"/>
                  </a:lnTo>
                  <a:lnTo>
                    <a:pt x="186264" y="86796"/>
                  </a:lnTo>
                  <a:lnTo>
                    <a:pt x="187683" y="93299"/>
                  </a:lnTo>
                  <a:lnTo>
                    <a:pt x="188630" y="102056"/>
                  </a:lnTo>
                  <a:lnTo>
                    <a:pt x="189261" y="112315"/>
                  </a:lnTo>
                  <a:lnTo>
                    <a:pt x="189962" y="135504"/>
                  </a:lnTo>
                  <a:lnTo>
                    <a:pt x="190273" y="160548"/>
                  </a:lnTo>
                  <a:lnTo>
                    <a:pt x="191462" y="173416"/>
                  </a:lnTo>
                  <a:lnTo>
                    <a:pt x="193359" y="186416"/>
                  </a:lnTo>
                  <a:lnTo>
                    <a:pt x="195730" y="199504"/>
                  </a:lnTo>
                  <a:lnTo>
                    <a:pt x="197310" y="212650"/>
                  </a:lnTo>
                  <a:lnTo>
                    <a:pt x="198363" y="225836"/>
                  </a:lnTo>
                  <a:lnTo>
                    <a:pt x="199066" y="239047"/>
                  </a:lnTo>
                  <a:lnTo>
                    <a:pt x="200639" y="252276"/>
                  </a:lnTo>
                  <a:lnTo>
                    <a:pt x="202794" y="265517"/>
                  </a:lnTo>
                  <a:lnTo>
                    <a:pt x="210418" y="3052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17336" y="1472271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26240" y="1319661"/>
              <a:ext cx="318330" cy="341619"/>
            </a:xfrm>
            <a:custGeom>
              <a:avLst/>
              <a:gdLst/>
              <a:ahLst/>
              <a:cxnLst/>
              <a:rect l="0" t="0" r="0" b="0"/>
              <a:pathLst>
                <a:path w="318330" h="341619">
                  <a:moveTo>
                    <a:pt x="0" y="92923"/>
                  </a:moveTo>
                  <a:lnTo>
                    <a:pt x="0" y="71800"/>
                  </a:lnTo>
                  <a:lnTo>
                    <a:pt x="2211" y="61156"/>
                  </a:lnTo>
                  <a:lnTo>
                    <a:pt x="5895" y="49639"/>
                  </a:lnTo>
                  <a:lnTo>
                    <a:pt x="10562" y="37540"/>
                  </a:lnTo>
                  <a:lnTo>
                    <a:pt x="16989" y="28368"/>
                  </a:lnTo>
                  <a:lnTo>
                    <a:pt x="24589" y="21149"/>
                  </a:lnTo>
                  <a:lnTo>
                    <a:pt x="32972" y="15230"/>
                  </a:lnTo>
                  <a:lnTo>
                    <a:pt x="41877" y="10179"/>
                  </a:lnTo>
                  <a:lnTo>
                    <a:pt x="51129" y="5707"/>
                  </a:lnTo>
                  <a:lnTo>
                    <a:pt x="60614" y="1620"/>
                  </a:lnTo>
                  <a:lnTo>
                    <a:pt x="71358" y="0"/>
                  </a:lnTo>
                  <a:lnTo>
                    <a:pt x="82941" y="26"/>
                  </a:lnTo>
                  <a:lnTo>
                    <a:pt x="95085" y="1148"/>
                  </a:lnTo>
                  <a:lnTo>
                    <a:pt x="106497" y="5213"/>
                  </a:lnTo>
                  <a:lnTo>
                    <a:pt x="117421" y="11238"/>
                  </a:lnTo>
                  <a:lnTo>
                    <a:pt x="128020" y="18571"/>
                  </a:lnTo>
                  <a:lnTo>
                    <a:pt x="137296" y="27881"/>
                  </a:lnTo>
                  <a:lnTo>
                    <a:pt x="145691" y="38509"/>
                  </a:lnTo>
                  <a:lnTo>
                    <a:pt x="153498" y="50015"/>
                  </a:lnTo>
                  <a:lnTo>
                    <a:pt x="159808" y="62107"/>
                  </a:lnTo>
                  <a:lnTo>
                    <a:pt x="165120" y="74590"/>
                  </a:lnTo>
                  <a:lnTo>
                    <a:pt x="169767" y="87333"/>
                  </a:lnTo>
                  <a:lnTo>
                    <a:pt x="172865" y="101355"/>
                  </a:lnTo>
                  <a:lnTo>
                    <a:pt x="174930" y="116229"/>
                  </a:lnTo>
                  <a:lnTo>
                    <a:pt x="176306" y="131672"/>
                  </a:lnTo>
                  <a:lnTo>
                    <a:pt x="176119" y="146389"/>
                  </a:lnTo>
                  <a:lnTo>
                    <a:pt x="174888" y="160621"/>
                  </a:lnTo>
                  <a:lnTo>
                    <a:pt x="172963" y="174530"/>
                  </a:lnTo>
                  <a:lnTo>
                    <a:pt x="170574" y="187119"/>
                  </a:lnTo>
                  <a:lnTo>
                    <a:pt x="167876" y="198828"/>
                  </a:lnTo>
                  <a:lnTo>
                    <a:pt x="164972" y="209949"/>
                  </a:lnTo>
                  <a:lnTo>
                    <a:pt x="160825" y="219574"/>
                  </a:lnTo>
                  <a:lnTo>
                    <a:pt x="155850" y="228201"/>
                  </a:lnTo>
                  <a:lnTo>
                    <a:pt x="150323" y="236164"/>
                  </a:lnTo>
                  <a:lnTo>
                    <a:pt x="143323" y="244788"/>
                  </a:lnTo>
                  <a:lnTo>
                    <a:pt x="135340" y="253853"/>
                  </a:lnTo>
                  <a:lnTo>
                    <a:pt x="126701" y="263212"/>
                  </a:lnTo>
                  <a:lnTo>
                    <a:pt x="117627" y="271663"/>
                  </a:lnTo>
                  <a:lnTo>
                    <a:pt x="108261" y="279507"/>
                  </a:lnTo>
                  <a:lnTo>
                    <a:pt x="98701" y="286947"/>
                  </a:lnTo>
                  <a:lnTo>
                    <a:pt x="89012" y="293012"/>
                  </a:lnTo>
                  <a:lnTo>
                    <a:pt x="79237" y="298161"/>
                  </a:lnTo>
                  <a:lnTo>
                    <a:pt x="69404" y="302699"/>
                  </a:lnTo>
                  <a:lnTo>
                    <a:pt x="68376" y="304619"/>
                  </a:lnTo>
                  <a:lnTo>
                    <a:pt x="73216" y="304793"/>
                  </a:lnTo>
                  <a:lnTo>
                    <a:pt x="81970" y="303805"/>
                  </a:lnTo>
                  <a:lnTo>
                    <a:pt x="91122" y="304251"/>
                  </a:lnTo>
                  <a:lnTo>
                    <a:pt x="100539" y="305653"/>
                  </a:lnTo>
                  <a:lnTo>
                    <a:pt x="110133" y="307694"/>
                  </a:lnTo>
                  <a:lnTo>
                    <a:pt x="122056" y="309054"/>
                  </a:lnTo>
                  <a:lnTo>
                    <a:pt x="135530" y="309961"/>
                  </a:lnTo>
                  <a:lnTo>
                    <a:pt x="164135" y="310968"/>
                  </a:lnTo>
                  <a:lnTo>
                    <a:pt x="191585" y="311416"/>
                  </a:lnTo>
                  <a:lnTo>
                    <a:pt x="205095" y="312641"/>
                  </a:lnTo>
                  <a:lnTo>
                    <a:pt x="218523" y="314563"/>
                  </a:lnTo>
                  <a:lnTo>
                    <a:pt x="231896" y="316949"/>
                  </a:lnTo>
                  <a:lnTo>
                    <a:pt x="244127" y="319646"/>
                  </a:lnTo>
                  <a:lnTo>
                    <a:pt x="255597" y="322549"/>
                  </a:lnTo>
                  <a:lnTo>
                    <a:pt x="266560" y="325589"/>
                  </a:lnTo>
                  <a:lnTo>
                    <a:pt x="287583" y="331915"/>
                  </a:lnTo>
                  <a:lnTo>
                    <a:pt x="318329" y="3416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043525" y="1432890"/>
              <a:ext cx="189008" cy="9539"/>
            </a:xfrm>
            <a:custGeom>
              <a:avLst/>
              <a:gdLst/>
              <a:ahLst/>
              <a:cxnLst/>
              <a:rect l="0" t="0" r="0" b="0"/>
              <a:pathLst>
                <a:path w="189008" h="9539">
                  <a:moveTo>
                    <a:pt x="0" y="9538"/>
                  </a:moveTo>
                  <a:lnTo>
                    <a:pt x="15842" y="4257"/>
                  </a:lnTo>
                  <a:lnTo>
                    <a:pt x="26036" y="2701"/>
                  </a:lnTo>
                  <a:lnTo>
                    <a:pt x="38358" y="1664"/>
                  </a:lnTo>
                  <a:lnTo>
                    <a:pt x="52099" y="973"/>
                  </a:lnTo>
                  <a:lnTo>
                    <a:pt x="82104" y="205"/>
                  </a:lnTo>
                  <a:lnTo>
                    <a:pt x="97843" y="0"/>
                  </a:lnTo>
                  <a:lnTo>
                    <a:pt x="112757" y="968"/>
                  </a:lnTo>
                  <a:lnTo>
                    <a:pt x="189007" y="9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411592" y="1288948"/>
              <a:ext cx="283773" cy="370134"/>
            </a:xfrm>
            <a:custGeom>
              <a:avLst/>
              <a:gdLst/>
              <a:ahLst/>
              <a:cxnLst/>
              <a:rect l="0" t="0" r="0" b="0"/>
              <a:pathLst>
                <a:path w="283773" h="370134">
                  <a:moveTo>
                    <a:pt x="19896" y="34106"/>
                  </a:moveTo>
                  <a:lnTo>
                    <a:pt x="41020" y="23545"/>
                  </a:lnTo>
                  <a:lnTo>
                    <a:pt x="51663" y="19328"/>
                  </a:lnTo>
                  <a:lnTo>
                    <a:pt x="63180" y="15412"/>
                  </a:lnTo>
                  <a:lnTo>
                    <a:pt x="97566" y="4619"/>
                  </a:lnTo>
                  <a:lnTo>
                    <a:pt x="108151" y="1184"/>
                  </a:lnTo>
                  <a:lnTo>
                    <a:pt x="119629" y="0"/>
                  </a:lnTo>
                  <a:lnTo>
                    <a:pt x="131702" y="316"/>
                  </a:lnTo>
                  <a:lnTo>
                    <a:pt x="144173" y="1631"/>
                  </a:lnTo>
                  <a:lnTo>
                    <a:pt x="156907" y="3614"/>
                  </a:lnTo>
                  <a:lnTo>
                    <a:pt x="169818" y="6041"/>
                  </a:lnTo>
                  <a:lnTo>
                    <a:pt x="182847" y="8764"/>
                  </a:lnTo>
                  <a:lnTo>
                    <a:pt x="192638" y="15001"/>
                  </a:lnTo>
                  <a:lnTo>
                    <a:pt x="200270" y="23580"/>
                  </a:lnTo>
                  <a:lnTo>
                    <a:pt x="206464" y="33721"/>
                  </a:lnTo>
                  <a:lnTo>
                    <a:pt x="209488" y="43797"/>
                  </a:lnTo>
                  <a:lnTo>
                    <a:pt x="210398" y="53830"/>
                  </a:lnTo>
                  <a:lnTo>
                    <a:pt x="209900" y="63835"/>
                  </a:lnTo>
                  <a:lnTo>
                    <a:pt x="205147" y="73821"/>
                  </a:lnTo>
                  <a:lnTo>
                    <a:pt x="197557" y="83794"/>
                  </a:lnTo>
                  <a:lnTo>
                    <a:pt x="188075" y="93759"/>
                  </a:lnTo>
                  <a:lnTo>
                    <a:pt x="177333" y="102613"/>
                  </a:lnTo>
                  <a:lnTo>
                    <a:pt x="165750" y="110726"/>
                  </a:lnTo>
                  <a:lnTo>
                    <a:pt x="153607" y="118345"/>
                  </a:lnTo>
                  <a:lnTo>
                    <a:pt x="141091" y="124530"/>
                  </a:lnTo>
                  <a:lnTo>
                    <a:pt x="128325" y="129759"/>
                  </a:lnTo>
                  <a:lnTo>
                    <a:pt x="81351" y="146092"/>
                  </a:lnTo>
                  <a:lnTo>
                    <a:pt x="79656" y="148555"/>
                  </a:lnTo>
                  <a:lnTo>
                    <a:pt x="84053" y="150197"/>
                  </a:lnTo>
                  <a:lnTo>
                    <a:pt x="92510" y="151291"/>
                  </a:lnTo>
                  <a:lnTo>
                    <a:pt x="102570" y="153126"/>
                  </a:lnTo>
                  <a:lnTo>
                    <a:pt x="113698" y="155454"/>
                  </a:lnTo>
                  <a:lnTo>
                    <a:pt x="125537" y="158112"/>
                  </a:lnTo>
                  <a:lnTo>
                    <a:pt x="138957" y="162095"/>
                  </a:lnTo>
                  <a:lnTo>
                    <a:pt x="153430" y="166960"/>
                  </a:lnTo>
                  <a:lnTo>
                    <a:pt x="168605" y="172414"/>
                  </a:lnTo>
                  <a:lnTo>
                    <a:pt x="183144" y="179367"/>
                  </a:lnTo>
                  <a:lnTo>
                    <a:pt x="197257" y="187317"/>
                  </a:lnTo>
                  <a:lnTo>
                    <a:pt x="223623" y="203888"/>
                  </a:lnTo>
                  <a:lnTo>
                    <a:pt x="246394" y="218622"/>
                  </a:lnTo>
                  <a:lnTo>
                    <a:pt x="256003" y="226751"/>
                  </a:lnTo>
                  <a:lnTo>
                    <a:pt x="264621" y="235487"/>
                  </a:lnTo>
                  <a:lnTo>
                    <a:pt x="272576" y="244626"/>
                  </a:lnTo>
                  <a:lnTo>
                    <a:pt x="277879" y="255140"/>
                  </a:lnTo>
                  <a:lnTo>
                    <a:pt x="281415" y="266571"/>
                  </a:lnTo>
                  <a:lnTo>
                    <a:pt x="283772" y="278613"/>
                  </a:lnTo>
                  <a:lnTo>
                    <a:pt x="283133" y="289957"/>
                  </a:lnTo>
                  <a:lnTo>
                    <a:pt x="280496" y="300835"/>
                  </a:lnTo>
                  <a:lnTo>
                    <a:pt x="276527" y="311403"/>
                  </a:lnTo>
                  <a:lnTo>
                    <a:pt x="271671" y="320659"/>
                  </a:lnTo>
                  <a:lnTo>
                    <a:pt x="266223" y="329041"/>
                  </a:lnTo>
                  <a:lnTo>
                    <a:pt x="260380" y="336839"/>
                  </a:lnTo>
                  <a:lnTo>
                    <a:pt x="250958" y="343143"/>
                  </a:lnTo>
                  <a:lnTo>
                    <a:pt x="239151" y="348451"/>
                  </a:lnTo>
                  <a:lnTo>
                    <a:pt x="191053" y="364912"/>
                  </a:lnTo>
                  <a:lnTo>
                    <a:pt x="177107" y="367385"/>
                  </a:lnTo>
                  <a:lnTo>
                    <a:pt x="161179" y="369034"/>
                  </a:lnTo>
                  <a:lnTo>
                    <a:pt x="143928" y="370133"/>
                  </a:lnTo>
                  <a:lnTo>
                    <a:pt x="129111" y="369760"/>
                  </a:lnTo>
                  <a:lnTo>
                    <a:pt x="115917" y="368407"/>
                  </a:lnTo>
                  <a:lnTo>
                    <a:pt x="103806" y="366399"/>
                  </a:lnTo>
                  <a:lnTo>
                    <a:pt x="92415" y="363955"/>
                  </a:lnTo>
                  <a:lnTo>
                    <a:pt x="81506" y="361220"/>
                  </a:lnTo>
                  <a:lnTo>
                    <a:pt x="59436" y="355234"/>
                  </a:lnTo>
                  <a:lnTo>
                    <a:pt x="34890" y="348890"/>
                  </a:lnTo>
                  <a:lnTo>
                    <a:pt x="24366" y="344545"/>
                  </a:lnTo>
                  <a:lnTo>
                    <a:pt x="15138" y="339438"/>
                  </a:lnTo>
                  <a:lnTo>
                    <a:pt x="0" y="3026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06840" y="1263368"/>
            <a:ext cx="1681176" cy="437703"/>
            <a:chOff x="2506840" y="1263368"/>
            <a:chExt cx="1681176" cy="437703"/>
          </a:xfrm>
        </p:grpSpPr>
        <p:sp>
          <p:nvSpPr>
            <p:cNvPr id="20" name="Freeform 19"/>
            <p:cNvSpPr/>
            <p:nvPr/>
          </p:nvSpPr>
          <p:spPr>
            <a:xfrm>
              <a:off x="2536684" y="1283263"/>
              <a:ext cx="1462324" cy="417808"/>
            </a:xfrm>
            <a:custGeom>
              <a:avLst/>
              <a:gdLst/>
              <a:ahLst/>
              <a:cxnLst/>
              <a:rect l="0" t="0" r="0" b="0"/>
              <a:pathLst>
                <a:path w="1462324" h="417808">
                  <a:moveTo>
                    <a:pt x="0" y="417807"/>
                  </a:moveTo>
                  <a:lnTo>
                    <a:pt x="40337" y="406986"/>
                  </a:lnTo>
                  <a:lnTo>
                    <a:pt x="90707" y="391165"/>
                  </a:lnTo>
                  <a:lnTo>
                    <a:pt x="126231" y="381298"/>
                  </a:lnTo>
                  <a:lnTo>
                    <a:pt x="159354" y="371374"/>
                  </a:lnTo>
                  <a:lnTo>
                    <a:pt x="195573" y="361433"/>
                  </a:lnTo>
                  <a:lnTo>
                    <a:pt x="227796" y="351487"/>
                  </a:lnTo>
                  <a:lnTo>
                    <a:pt x="260555" y="341540"/>
                  </a:lnTo>
                  <a:lnTo>
                    <a:pt x="302070" y="331593"/>
                  </a:lnTo>
                  <a:lnTo>
                    <a:pt x="339670" y="321645"/>
                  </a:lnTo>
                  <a:lnTo>
                    <a:pt x="373131" y="315013"/>
                  </a:lnTo>
                  <a:lnTo>
                    <a:pt x="413412" y="305066"/>
                  </a:lnTo>
                  <a:lnTo>
                    <a:pt x="463566" y="291802"/>
                  </a:lnTo>
                  <a:lnTo>
                    <a:pt x="496210" y="281854"/>
                  </a:lnTo>
                  <a:lnTo>
                    <a:pt x="530199" y="271906"/>
                  </a:lnTo>
                  <a:lnTo>
                    <a:pt x="562815" y="265274"/>
                  </a:lnTo>
                  <a:lnTo>
                    <a:pt x="618463" y="255327"/>
                  </a:lnTo>
                  <a:lnTo>
                    <a:pt x="661110" y="245379"/>
                  </a:lnTo>
                  <a:lnTo>
                    <a:pt x="694747" y="235431"/>
                  </a:lnTo>
                  <a:lnTo>
                    <a:pt x="755890" y="215535"/>
                  </a:lnTo>
                  <a:lnTo>
                    <a:pt x="784707" y="208904"/>
                  </a:lnTo>
                  <a:lnTo>
                    <a:pt x="829372" y="198956"/>
                  </a:lnTo>
                  <a:lnTo>
                    <a:pt x="863608" y="189008"/>
                  </a:lnTo>
                  <a:lnTo>
                    <a:pt x="904883" y="175744"/>
                  </a:lnTo>
                  <a:lnTo>
                    <a:pt x="933823" y="169112"/>
                  </a:lnTo>
                  <a:lnTo>
                    <a:pt x="966582" y="162481"/>
                  </a:lnTo>
                  <a:lnTo>
                    <a:pt x="1008775" y="152533"/>
                  </a:lnTo>
                  <a:lnTo>
                    <a:pt x="1042769" y="142585"/>
                  </a:lnTo>
                  <a:lnTo>
                    <a:pt x="1074947" y="132637"/>
                  </a:lnTo>
                  <a:lnTo>
                    <a:pt x="1110887" y="122689"/>
                  </a:lnTo>
                  <a:lnTo>
                    <a:pt x="1143027" y="112742"/>
                  </a:lnTo>
                  <a:lnTo>
                    <a:pt x="1174656" y="102794"/>
                  </a:lnTo>
                  <a:lnTo>
                    <a:pt x="1210433" y="92846"/>
                  </a:lnTo>
                  <a:lnTo>
                    <a:pt x="1245841" y="82898"/>
                  </a:lnTo>
                  <a:lnTo>
                    <a:pt x="1278790" y="76267"/>
                  </a:lnTo>
                  <a:lnTo>
                    <a:pt x="1309645" y="66687"/>
                  </a:lnTo>
                  <a:lnTo>
                    <a:pt x="1339201" y="56166"/>
                  </a:lnTo>
                  <a:lnTo>
                    <a:pt x="1370759" y="47806"/>
                  </a:lnTo>
                  <a:lnTo>
                    <a:pt x="1400259" y="37459"/>
                  </a:lnTo>
                  <a:lnTo>
                    <a:pt x="1425896" y="25491"/>
                  </a:lnTo>
                  <a:lnTo>
                    <a:pt x="1435828" y="19205"/>
                  </a:lnTo>
                  <a:lnTo>
                    <a:pt x="14623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06840" y="1283263"/>
              <a:ext cx="1681176" cy="338226"/>
            </a:xfrm>
            <a:custGeom>
              <a:avLst/>
              <a:gdLst/>
              <a:ahLst/>
              <a:cxnLst/>
              <a:rect l="0" t="0" r="0" b="0"/>
              <a:pathLst>
                <a:path w="1681176" h="338226">
                  <a:moveTo>
                    <a:pt x="0" y="0"/>
                  </a:moveTo>
                  <a:lnTo>
                    <a:pt x="15843" y="5281"/>
                  </a:lnTo>
                  <a:lnTo>
                    <a:pt x="58846" y="9026"/>
                  </a:lnTo>
                  <a:lnTo>
                    <a:pt x="106967" y="12713"/>
                  </a:lnTo>
                  <a:lnTo>
                    <a:pt x="144436" y="17768"/>
                  </a:lnTo>
                  <a:lnTo>
                    <a:pt x="184644" y="22213"/>
                  </a:lnTo>
                  <a:lnTo>
                    <a:pt x="210280" y="26452"/>
                  </a:lnTo>
                  <a:lnTo>
                    <a:pt x="258682" y="29944"/>
                  </a:lnTo>
                  <a:lnTo>
                    <a:pt x="298814" y="37488"/>
                  </a:lnTo>
                  <a:lnTo>
                    <a:pt x="349022" y="45618"/>
                  </a:lnTo>
                  <a:lnTo>
                    <a:pt x="391777" y="49623"/>
                  </a:lnTo>
                  <a:lnTo>
                    <a:pt x="439439" y="57372"/>
                  </a:lnTo>
                  <a:lnTo>
                    <a:pt x="475060" y="61948"/>
                  </a:lnTo>
                  <a:lnTo>
                    <a:pt x="522085" y="73397"/>
                  </a:lnTo>
                  <a:lnTo>
                    <a:pt x="572844" y="79466"/>
                  </a:lnTo>
                  <a:lnTo>
                    <a:pt x="618895" y="87215"/>
                  </a:lnTo>
                  <a:lnTo>
                    <a:pt x="670239" y="94354"/>
                  </a:lnTo>
                  <a:lnTo>
                    <a:pt x="704453" y="103241"/>
                  </a:lnTo>
                  <a:lnTo>
                    <a:pt x="766610" y="111559"/>
                  </a:lnTo>
                  <a:lnTo>
                    <a:pt x="803010" y="120005"/>
                  </a:lnTo>
                  <a:lnTo>
                    <a:pt x="837743" y="129509"/>
                  </a:lnTo>
                  <a:lnTo>
                    <a:pt x="884878" y="139325"/>
                  </a:lnTo>
                  <a:lnTo>
                    <a:pt x="922722" y="144820"/>
                  </a:lnTo>
                  <a:lnTo>
                    <a:pt x="967779" y="149020"/>
                  </a:lnTo>
                  <a:lnTo>
                    <a:pt x="1003727" y="156773"/>
                  </a:lnTo>
                  <a:lnTo>
                    <a:pt x="1040782" y="166070"/>
                  </a:lnTo>
                  <a:lnTo>
                    <a:pt x="1073254" y="175826"/>
                  </a:lnTo>
                  <a:lnTo>
                    <a:pt x="1123954" y="192335"/>
                  </a:lnTo>
                  <a:lnTo>
                    <a:pt x="1169742" y="202275"/>
                  </a:lnTo>
                  <a:lnTo>
                    <a:pt x="1209469" y="212221"/>
                  </a:lnTo>
                  <a:lnTo>
                    <a:pt x="1266272" y="225483"/>
                  </a:lnTo>
                  <a:lnTo>
                    <a:pt x="1303283" y="235431"/>
                  </a:lnTo>
                  <a:lnTo>
                    <a:pt x="1332689" y="242063"/>
                  </a:lnTo>
                  <a:lnTo>
                    <a:pt x="1361233" y="251642"/>
                  </a:lnTo>
                  <a:lnTo>
                    <a:pt x="1388657" y="262163"/>
                  </a:lnTo>
                  <a:lnTo>
                    <a:pt x="1415582" y="270523"/>
                  </a:lnTo>
                  <a:lnTo>
                    <a:pt x="1442287" y="277924"/>
                  </a:lnTo>
                  <a:lnTo>
                    <a:pt x="1479230" y="288304"/>
                  </a:lnTo>
                  <a:lnTo>
                    <a:pt x="1514125" y="298380"/>
                  </a:lnTo>
                  <a:lnTo>
                    <a:pt x="1549518" y="308365"/>
                  </a:lnTo>
                  <a:lnTo>
                    <a:pt x="1581005" y="318324"/>
                  </a:lnTo>
                  <a:lnTo>
                    <a:pt x="1614283" y="328276"/>
                  </a:lnTo>
                  <a:lnTo>
                    <a:pt x="1681175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889582" y="1263368"/>
              <a:ext cx="208904" cy="109426"/>
            </a:xfrm>
            <a:custGeom>
              <a:avLst/>
              <a:gdLst/>
              <a:ahLst/>
              <a:cxnLst/>
              <a:rect l="0" t="0" r="0" b="0"/>
              <a:pathLst>
                <a:path w="208904" h="109426">
                  <a:moveTo>
                    <a:pt x="208903" y="0"/>
                  </a:moveTo>
                  <a:lnTo>
                    <a:pt x="193061" y="10561"/>
                  </a:lnTo>
                  <a:lnTo>
                    <a:pt x="183972" y="15883"/>
                  </a:lnTo>
                  <a:lnTo>
                    <a:pt x="173492" y="21642"/>
                  </a:lnTo>
                  <a:lnTo>
                    <a:pt x="162085" y="27692"/>
                  </a:lnTo>
                  <a:lnTo>
                    <a:pt x="151163" y="33935"/>
                  </a:lnTo>
                  <a:lnTo>
                    <a:pt x="140567" y="40308"/>
                  </a:lnTo>
                  <a:lnTo>
                    <a:pt x="130186" y="46768"/>
                  </a:lnTo>
                  <a:lnTo>
                    <a:pt x="118845" y="52179"/>
                  </a:lnTo>
                  <a:lnTo>
                    <a:pt x="106863" y="56892"/>
                  </a:lnTo>
                  <a:lnTo>
                    <a:pt x="94453" y="61140"/>
                  </a:lnTo>
                  <a:lnTo>
                    <a:pt x="81759" y="66182"/>
                  </a:lnTo>
                  <a:lnTo>
                    <a:pt x="68875" y="71754"/>
                  </a:lnTo>
                  <a:lnTo>
                    <a:pt x="55864" y="77679"/>
                  </a:lnTo>
                  <a:lnTo>
                    <a:pt x="43875" y="83840"/>
                  </a:lnTo>
                  <a:lnTo>
                    <a:pt x="32566" y="90158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71253" y="1910216"/>
            <a:ext cx="1567435" cy="382377"/>
            <a:chOff x="3571253" y="1910216"/>
            <a:chExt cx="1567435" cy="382377"/>
          </a:xfrm>
        </p:grpSpPr>
        <p:sp>
          <p:nvSpPr>
            <p:cNvPr id="24" name="Freeform 23"/>
            <p:cNvSpPr/>
            <p:nvPr/>
          </p:nvSpPr>
          <p:spPr>
            <a:xfrm>
              <a:off x="3571253" y="1910216"/>
              <a:ext cx="254506" cy="338761"/>
            </a:xfrm>
            <a:custGeom>
              <a:avLst/>
              <a:gdLst/>
              <a:ahLst/>
              <a:cxnLst/>
              <a:rect l="0" t="0" r="0" b="0"/>
              <a:pathLst>
                <a:path w="254506" h="338761">
                  <a:moveTo>
                    <a:pt x="0" y="19653"/>
                  </a:moveTo>
                  <a:lnTo>
                    <a:pt x="15843" y="9091"/>
                  </a:lnTo>
                  <a:lnTo>
                    <a:pt x="24931" y="5980"/>
                  </a:lnTo>
                  <a:lnTo>
                    <a:pt x="35411" y="3906"/>
                  </a:lnTo>
                  <a:lnTo>
                    <a:pt x="46819" y="2523"/>
                  </a:lnTo>
                  <a:lnTo>
                    <a:pt x="58845" y="1601"/>
                  </a:lnTo>
                  <a:lnTo>
                    <a:pt x="71284" y="986"/>
                  </a:lnTo>
                  <a:lnTo>
                    <a:pt x="96895" y="304"/>
                  </a:lnTo>
                  <a:lnTo>
                    <a:pt x="123015" y="0"/>
                  </a:lnTo>
                  <a:lnTo>
                    <a:pt x="135065" y="1025"/>
                  </a:lnTo>
                  <a:lnTo>
                    <a:pt x="146414" y="2813"/>
                  </a:lnTo>
                  <a:lnTo>
                    <a:pt x="157296" y="5110"/>
                  </a:lnTo>
                  <a:lnTo>
                    <a:pt x="166761" y="8853"/>
                  </a:lnTo>
                  <a:lnTo>
                    <a:pt x="175282" y="13558"/>
                  </a:lnTo>
                  <a:lnTo>
                    <a:pt x="183173" y="18906"/>
                  </a:lnTo>
                  <a:lnTo>
                    <a:pt x="187329" y="26892"/>
                  </a:lnTo>
                  <a:lnTo>
                    <a:pt x="188994" y="36637"/>
                  </a:lnTo>
                  <a:lnTo>
                    <a:pt x="188998" y="47555"/>
                  </a:lnTo>
                  <a:lnTo>
                    <a:pt x="185685" y="58150"/>
                  </a:lnTo>
                  <a:lnTo>
                    <a:pt x="180161" y="68529"/>
                  </a:lnTo>
                  <a:lnTo>
                    <a:pt x="152750" y="109013"/>
                  </a:lnTo>
                  <a:lnTo>
                    <a:pt x="144940" y="116807"/>
                  </a:lnTo>
                  <a:lnTo>
                    <a:pt x="136418" y="123108"/>
                  </a:lnTo>
                  <a:lnTo>
                    <a:pt x="127420" y="128414"/>
                  </a:lnTo>
                  <a:lnTo>
                    <a:pt x="123633" y="129741"/>
                  </a:lnTo>
                  <a:lnTo>
                    <a:pt x="123318" y="128415"/>
                  </a:lnTo>
                  <a:lnTo>
                    <a:pt x="125319" y="125320"/>
                  </a:lnTo>
                  <a:lnTo>
                    <a:pt x="132180" y="123257"/>
                  </a:lnTo>
                  <a:lnTo>
                    <a:pt x="142280" y="121882"/>
                  </a:lnTo>
                  <a:lnTo>
                    <a:pt x="154540" y="120965"/>
                  </a:lnTo>
                  <a:lnTo>
                    <a:pt x="166029" y="122564"/>
                  </a:lnTo>
                  <a:lnTo>
                    <a:pt x="177005" y="125841"/>
                  </a:lnTo>
                  <a:lnTo>
                    <a:pt x="187638" y="130236"/>
                  </a:lnTo>
                  <a:lnTo>
                    <a:pt x="198042" y="136482"/>
                  </a:lnTo>
                  <a:lnTo>
                    <a:pt x="208294" y="143962"/>
                  </a:lnTo>
                  <a:lnTo>
                    <a:pt x="218445" y="152265"/>
                  </a:lnTo>
                  <a:lnTo>
                    <a:pt x="227423" y="161116"/>
                  </a:lnTo>
                  <a:lnTo>
                    <a:pt x="235619" y="170332"/>
                  </a:lnTo>
                  <a:lnTo>
                    <a:pt x="243293" y="179793"/>
                  </a:lnTo>
                  <a:lnTo>
                    <a:pt x="248409" y="190521"/>
                  </a:lnTo>
                  <a:lnTo>
                    <a:pt x="251821" y="202094"/>
                  </a:lnTo>
                  <a:lnTo>
                    <a:pt x="254094" y="214231"/>
                  </a:lnTo>
                  <a:lnTo>
                    <a:pt x="254505" y="226743"/>
                  </a:lnTo>
                  <a:lnTo>
                    <a:pt x="253673" y="239506"/>
                  </a:lnTo>
                  <a:lnTo>
                    <a:pt x="252014" y="252436"/>
                  </a:lnTo>
                  <a:lnTo>
                    <a:pt x="249802" y="264372"/>
                  </a:lnTo>
                  <a:lnTo>
                    <a:pt x="247222" y="275645"/>
                  </a:lnTo>
                  <a:lnTo>
                    <a:pt x="244397" y="286476"/>
                  </a:lnTo>
                  <a:lnTo>
                    <a:pt x="239198" y="295907"/>
                  </a:lnTo>
                  <a:lnTo>
                    <a:pt x="232415" y="304406"/>
                  </a:lnTo>
                  <a:lnTo>
                    <a:pt x="224578" y="312282"/>
                  </a:lnTo>
                  <a:lnTo>
                    <a:pt x="216037" y="319743"/>
                  </a:lnTo>
                  <a:lnTo>
                    <a:pt x="207028" y="326928"/>
                  </a:lnTo>
                  <a:lnTo>
                    <a:pt x="197705" y="333929"/>
                  </a:lnTo>
                  <a:lnTo>
                    <a:pt x="185963" y="337490"/>
                  </a:lnTo>
                  <a:lnTo>
                    <a:pt x="172609" y="338760"/>
                  </a:lnTo>
                  <a:lnTo>
                    <a:pt x="158180" y="338500"/>
                  </a:lnTo>
                  <a:lnTo>
                    <a:pt x="145244" y="337222"/>
                  </a:lnTo>
                  <a:lnTo>
                    <a:pt x="133304" y="335265"/>
                  </a:lnTo>
                  <a:lnTo>
                    <a:pt x="122029" y="332855"/>
                  </a:lnTo>
                  <a:lnTo>
                    <a:pt x="111196" y="329037"/>
                  </a:lnTo>
                  <a:lnTo>
                    <a:pt x="100658" y="324282"/>
                  </a:lnTo>
                  <a:lnTo>
                    <a:pt x="90317" y="318901"/>
                  </a:lnTo>
                  <a:lnTo>
                    <a:pt x="81212" y="313103"/>
                  </a:lnTo>
                  <a:lnTo>
                    <a:pt x="72931" y="307027"/>
                  </a:lnTo>
                  <a:lnTo>
                    <a:pt x="49739" y="268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008955" y="2079086"/>
              <a:ext cx="31797" cy="22412"/>
            </a:xfrm>
            <a:custGeom>
              <a:avLst/>
              <a:gdLst/>
              <a:ahLst/>
              <a:cxnLst/>
              <a:rect l="0" t="0" r="0" b="0"/>
              <a:pathLst>
                <a:path w="31797" h="22412">
                  <a:moveTo>
                    <a:pt x="19896" y="0"/>
                  </a:moveTo>
                  <a:lnTo>
                    <a:pt x="9334" y="10562"/>
                  </a:lnTo>
                  <a:lnTo>
                    <a:pt x="9539" y="14778"/>
                  </a:lnTo>
                  <a:lnTo>
                    <a:pt x="12991" y="18695"/>
                  </a:lnTo>
                  <a:lnTo>
                    <a:pt x="18608" y="22411"/>
                  </a:lnTo>
                  <a:lnTo>
                    <a:pt x="23459" y="21572"/>
                  </a:lnTo>
                  <a:lnTo>
                    <a:pt x="27798" y="17697"/>
                  </a:lnTo>
                  <a:lnTo>
                    <a:pt x="31796" y="11798"/>
                  </a:lnTo>
                  <a:lnTo>
                    <a:pt x="31145" y="8971"/>
                  </a:lnTo>
                  <a:lnTo>
                    <a:pt x="27395" y="8191"/>
                  </a:ln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243995" y="1942793"/>
              <a:ext cx="222559" cy="335249"/>
            </a:xfrm>
            <a:custGeom>
              <a:avLst/>
              <a:gdLst/>
              <a:ahLst/>
              <a:cxnLst/>
              <a:rect l="0" t="0" r="0" b="0"/>
              <a:pathLst>
                <a:path w="222559" h="335249">
                  <a:moveTo>
                    <a:pt x="13655" y="66658"/>
                  </a:moveTo>
                  <a:lnTo>
                    <a:pt x="18936" y="50815"/>
                  </a:lnTo>
                  <a:lnTo>
                    <a:pt x="22702" y="42833"/>
                  </a:lnTo>
                  <a:lnTo>
                    <a:pt x="27423" y="34195"/>
                  </a:lnTo>
                  <a:lnTo>
                    <a:pt x="32782" y="25120"/>
                  </a:lnTo>
                  <a:lnTo>
                    <a:pt x="39670" y="17965"/>
                  </a:lnTo>
                  <a:lnTo>
                    <a:pt x="47577" y="12090"/>
                  </a:lnTo>
                  <a:lnTo>
                    <a:pt x="56165" y="7068"/>
                  </a:lnTo>
                  <a:lnTo>
                    <a:pt x="66312" y="3720"/>
                  </a:lnTo>
                  <a:lnTo>
                    <a:pt x="77497" y="1488"/>
                  </a:lnTo>
                  <a:lnTo>
                    <a:pt x="89376" y="0"/>
                  </a:lnTo>
                  <a:lnTo>
                    <a:pt x="100611" y="113"/>
                  </a:lnTo>
                  <a:lnTo>
                    <a:pt x="111417" y="1294"/>
                  </a:lnTo>
                  <a:lnTo>
                    <a:pt x="121936" y="3186"/>
                  </a:lnTo>
                  <a:lnTo>
                    <a:pt x="132266" y="6659"/>
                  </a:lnTo>
                  <a:lnTo>
                    <a:pt x="142467" y="11184"/>
                  </a:lnTo>
                  <a:lnTo>
                    <a:pt x="152585" y="16412"/>
                  </a:lnTo>
                  <a:lnTo>
                    <a:pt x="159330" y="25424"/>
                  </a:lnTo>
                  <a:lnTo>
                    <a:pt x="163827" y="36958"/>
                  </a:lnTo>
                  <a:lnTo>
                    <a:pt x="166824" y="50174"/>
                  </a:lnTo>
                  <a:lnTo>
                    <a:pt x="167717" y="64511"/>
                  </a:lnTo>
                  <a:lnTo>
                    <a:pt x="167207" y="79596"/>
                  </a:lnTo>
                  <a:lnTo>
                    <a:pt x="165762" y="95179"/>
                  </a:lnTo>
                  <a:lnTo>
                    <a:pt x="163693" y="108884"/>
                  </a:lnTo>
                  <a:lnTo>
                    <a:pt x="161209" y="121336"/>
                  </a:lnTo>
                  <a:lnTo>
                    <a:pt x="158447" y="132953"/>
                  </a:lnTo>
                  <a:lnTo>
                    <a:pt x="154395" y="142909"/>
                  </a:lnTo>
                  <a:lnTo>
                    <a:pt x="149484" y="151757"/>
                  </a:lnTo>
                  <a:lnTo>
                    <a:pt x="143998" y="159866"/>
                  </a:lnTo>
                  <a:lnTo>
                    <a:pt x="139236" y="168588"/>
                  </a:lnTo>
                  <a:lnTo>
                    <a:pt x="134956" y="177718"/>
                  </a:lnTo>
                  <a:lnTo>
                    <a:pt x="130998" y="187121"/>
                  </a:lnTo>
                  <a:lnTo>
                    <a:pt x="126148" y="195600"/>
                  </a:lnTo>
                  <a:lnTo>
                    <a:pt x="120704" y="203464"/>
                  </a:lnTo>
                  <a:lnTo>
                    <a:pt x="114864" y="210917"/>
                  </a:lnTo>
                  <a:lnTo>
                    <a:pt x="108761" y="218096"/>
                  </a:lnTo>
                  <a:lnTo>
                    <a:pt x="102481" y="225093"/>
                  </a:lnTo>
                  <a:lnTo>
                    <a:pt x="89608" y="238762"/>
                  </a:lnTo>
                  <a:lnTo>
                    <a:pt x="56721" y="272203"/>
                  </a:lnTo>
                  <a:lnTo>
                    <a:pt x="48997" y="278849"/>
                  </a:lnTo>
                  <a:lnTo>
                    <a:pt x="40532" y="285490"/>
                  </a:lnTo>
                  <a:lnTo>
                    <a:pt x="31573" y="292129"/>
                  </a:lnTo>
                  <a:lnTo>
                    <a:pt x="22284" y="297659"/>
                  </a:lnTo>
                  <a:lnTo>
                    <a:pt x="12776" y="302452"/>
                  </a:lnTo>
                  <a:lnTo>
                    <a:pt x="3121" y="306752"/>
                  </a:lnTo>
                  <a:lnTo>
                    <a:pt x="0" y="308514"/>
                  </a:lnTo>
                  <a:lnTo>
                    <a:pt x="1236" y="308583"/>
                  </a:lnTo>
                  <a:lnTo>
                    <a:pt x="5375" y="307523"/>
                  </a:lnTo>
                  <a:lnTo>
                    <a:pt x="13662" y="306817"/>
                  </a:lnTo>
                  <a:lnTo>
                    <a:pt x="24713" y="306346"/>
                  </a:lnTo>
                  <a:lnTo>
                    <a:pt x="37606" y="306033"/>
                  </a:lnTo>
                  <a:lnTo>
                    <a:pt x="50623" y="306929"/>
                  </a:lnTo>
                  <a:lnTo>
                    <a:pt x="63723" y="308631"/>
                  </a:lnTo>
                  <a:lnTo>
                    <a:pt x="76877" y="310872"/>
                  </a:lnTo>
                  <a:lnTo>
                    <a:pt x="90067" y="312365"/>
                  </a:lnTo>
                  <a:lnTo>
                    <a:pt x="103282" y="313361"/>
                  </a:lnTo>
                  <a:lnTo>
                    <a:pt x="116514" y="314025"/>
                  </a:lnTo>
                  <a:lnTo>
                    <a:pt x="128650" y="315573"/>
                  </a:lnTo>
                  <a:lnTo>
                    <a:pt x="140057" y="317710"/>
                  </a:lnTo>
                  <a:lnTo>
                    <a:pt x="163785" y="323032"/>
                  </a:lnTo>
                  <a:lnTo>
                    <a:pt x="222558" y="3352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655561" y="2098981"/>
              <a:ext cx="89531" cy="19897"/>
            </a:xfrm>
            <a:custGeom>
              <a:avLst/>
              <a:gdLst/>
              <a:ahLst/>
              <a:cxnLst/>
              <a:rect l="0" t="0" r="0" b="0"/>
              <a:pathLst>
                <a:path w="89531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854517" y="1950417"/>
              <a:ext cx="284171" cy="342176"/>
            </a:xfrm>
            <a:custGeom>
              <a:avLst/>
              <a:gdLst/>
              <a:ahLst/>
              <a:cxnLst/>
              <a:rect l="0" t="0" r="0" b="0"/>
              <a:pathLst>
                <a:path w="284171" h="342176">
                  <a:moveTo>
                    <a:pt x="29843" y="29191"/>
                  </a:moveTo>
                  <a:lnTo>
                    <a:pt x="45686" y="18629"/>
                  </a:lnTo>
                  <a:lnTo>
                    <a:pt x="53669" y="14412"/>
                  </a:lnTo>
                  <a:lnTo>
                    <a:pt x="62306" y="10496"/>
                  </a:lnTo>
                  <a:lnTo>
                    <a:pt x="71381" y="6780"/>
                  </a:lnTo>
                  <a:lnTo>
                    <a:pt x="81851" y="4303"/>
                  </a:lnTo>
                  <a:lnTo>
                    <a:pt x="93253" y="2651"/>
                  </a:lnTo>
                  <a:lnTo>
                    <a:pt x="105275" y="1550"/>
                  </a:lnTo>
                  <a:lnTo>
                    <a:pt x="118817" y="816"/>
                  </a:lnTo>
                  <a:lnTo>
                    <a:pt x="148601" y="0"/>
                  </a:lnTo>
                  <a:lnTo>
                    <a:pt x="162070" y="888"/>
                  </a:lnTo>
                  <a:lnTo>
                    <a:pt x="174365" y="2585"/>
                  </a:lnTo>
                  <a:lnTo>
                    <a:pt x="185878" y="4822"/>
                  </a:lnTo>
                  <a:lnTo>
                    <a:pt x="194658" y="9629"/>
                  </a:lnTo>
                  <a:lnTo>
                    <a:pt x="201617" y="16149"/>
                  </a:lnTo>
                  <a:lnTo>
                    <a:pt x="207362" y="23813"/>
                  </a:lnTo>
                  <a:lnTo>
                    <a:pt x="210086" y="33342"/>
                  </a:lnTo>
                  <a:lnTo>
                    <a:pt x="210797" y="44117"/>
                  </a:lnTo>
                  <a:lnTo>
                    <a:pt x="210166" y="55721"/>
                  </a:lnTo>
                  <a:lnTo>
                    <a:pt x="207534" y="65668"/>
                  </a:lnTo>
                  <a:lnTo>
                    <a:pt x="203569" y="74510"/>
                  </a:lnTo>
                  <a:lnTo>
                    <a:pt x="198716" y="82615"/>
                  </a:lnTo>
                  <a:lnTo>
                    <a:pt x="192164" y="90229"/>
                  </a:lnTo>
                  <a:lnTo>
                    <a:pt x="184480" y="97516"/>
                  </a:lnTo>
                  <a:lnTo>
                    <a:pt x="176041" y="104584"/>
                  </a:lnTo>
                  <a:lnTo>
                    <a:pt x="165994" y="110402"/>
                  </a:lnTo>
                  <a:lnTo>
                    <a:pt x="154875" y="115385"/>
                  </a:lnTo>
                  <a:lnTo>
                    <a:pt x="131836" y="123870"/>
                  </a:lnTo>
                  <a:lnTo>
                    <a:pt x="79913" y="141737"/>
                  </a:lnTo>
                  <a:lnTo>
                    <a:pt x="78698" y="144013"/>
                  </a:lnTo>
                  <a:lnTo>
                    <a:pt x="83414" y="145530"/>
                  </a:lnTo>
                  <a:lnTo>
                    <a:pt x="92084" y="146542"/>
                  </a:lnTo>
                  <a:lnTo>
                    <a:pt x="103391" y="148321"/>
                  </a:lnTo>
                  <a:lnTo>
                    <a:pt x="130692" y="153246"/>
                  </a:lnTo>
                  <a:lnTo>
                    <a:pt x="177132" y="162233"/>
                  </a:lnTo>
                  <a:lnTo>
                    <a:pt x="192144" y="166519"/>
                  </a:lnTo>
                  <a:lnTo>
                    <a:pt x="206573" y="171587"/>
                  </a:lnTo>
                  <a:lnTo>
                    <a:pt x="220613" y="177177"/>
                  </a:lnTo>
                  <a:lnTo>
                    <a:pt x="232184" y="183114"/>
                  </a:lnTo>
                  <a:lnTo>
                    <a:pt x="242109" y="189282"/>
                  </a:lnTo>
                  <a:lnTo>
                    <a:pt x="250936" y="195605"/>
                  </a:lnTo>
                  <a:lnTo>
                    <a:pt x="259031" y="203136"/>
                  </a:lnTo>
                  <a:lnTo>
                    <a:pt x="266638" y="211473"/>
                  </a:lnTo>
                  <a:lnTo>
                    <a:pt x="273921" y="220347"/>
                  </a:lnTo>
                  <a:lnTo>
                    <a:pt x="278775" y="231789"/>
                  </a:lnTo>
                  <a:lnTo>
                    <a:pt x="282012" y="244944"/>
                  </a:lnTo>
                  <a:lnTo>
                    <a:pt x="284170" y="259240"/>
                  </a:lnTo>
                  <a:lnTo>
                    <a:pt x="282292" y="270982"/>
                  </a:lnTo>
                  <a:lnTo>
                    <a:pt x="277725" y="281020"/>
                  </a:lnTo>
                  <a:lnTo>
                    <a:pt x="271363" y="289923"/>
                  </a:lnTo>
                  <a:lnTo>
                    <a:pt x="262702" y="299174"/>
                  </a:lnTo>
                  <a:lnTo>
                    <a:pt x="252506" y="308658"/>
                  </a:lnTo>
                  <a:lnTo>
                    <a:pt x="241287" y="318296"/>
                  </a:lnTo>
                  <a:lnTo>
                    <a:pt x="227177" y="324721"/>
                  </a:lnTo>
                  <a:lnTo>
                    <a:pt x="211138" y="329005"/>
                  </a:lnTo>
                  <a:lnTo>
                    <a:pt x="176737" y="334870"/>
                  </a:lnTo>
                  <a:lnTo>
                    <a:pt x="143026" y="341161"/>
                  </a:lnTo>
                  <a:lnTo>
                    <a:pt x="128510" y="342175"/>
                  </a:lnTo>
                  <a:lnTo>
                    <a:pt x="115516" y="341746"/>
                  </a:lnTo>
                  <a:lnTo>
                    <a:pt x="103538" y="340355"/>
                  </a:lnTo>
                  <a:lnTo>
                    <a:pt x="91131" y="338322"/>
                  </a:lnTo>
                  <a:lnTo>
                    <a:pt x="78439" y="335861"/>
                  </a:lnTo>
                  <a:lnTo>
                    <a:pt x="65557" y="333116"/>
                  </a:lnTo>
                  <a:lnTo>
                    <a:pt x="54757" y="329075"/>
                  </a:lnTo>
                  <a:lnTo>
                    <a:pt x="45347" y="324170"/>
                  </a:lnTo>
                  <a:lnTo>
                    <a:pt x="36863" y="318690"/>
                  </a:lnTo>
                  <a:lnTo>
                    <a:pt x="28996" y="312825"/>
                  </a:lnTo>
                  <a:lnTo>
                    <a:pt x="21541" y="306705"/>
                  </a:lnTo>
                  <a:lnTo>
                    <a:pt x="0" y="2778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118381" y="3119147"/>
            <a:ext cx="523405" cy="338466"/>
            <a:chOff x="4118381" y="3119147"/>
            <a:chExt cx="523405" cy="338466"/>
          </a:xfrm>
        </p:grpSpPr>
        <p:sp>
          <p:nvSpPr>
            <p:cNvPr id="30" name="Freeform 29"/>
            <p:cNvSpPr/>
            <p:nvPr/>
          </p:nvSpPr>
          <p:spPr>
            <a:xfrm>
              <a:off x="4406867" y="3119147"/>
              <a:ext cx="234919" cy="338466"/>
            </a:xfrm>
            <a:custGeom>
              <a:avLst/>
              <a:gdLst/>
              <a:ahLst/>
              <a:cxnLst/>
              <a:rect l="0" t="0" r="0" b="0"/>
              <a:pathLst>
                <a:path w="234919" h="338466">
                  <a:moveTo>
                    <a:pt x="19895" y="34299"/>
                  </a:moveTo>
                  <a:lnTo>
                    <a:pt x="61433" y="20453"/>
                  </a:lnTo>
                  <a:lnTo>
                    <a:pt x="71904" y="17331"/>
                  </a:lnTo>
                  <a:lnTo>
                    <a:pt x="95328" y="10915"/>
                  </a:lnTo>
                  <a:lnTo>
                    <a:pt x="108869" y="7657"/>
                  </a:lnTo>
                  <a:lnTo>
                    <a:pt x="138653" y="1089"/>
                  </a:lnTo>
                  <a:lnTo>
                    <a:pt x="153227" y="0"/>
                  </a:lnTo>
                  <a:lnTo>
                    <a:pt x="167365" y="380"/>
                  </a:lnTo>
                  <a:lnTo>
                    <a:pt x="181211" y="1739"/>
                  </a:lnTo>
                  <a:lnTo>
                    <a:pt x="193757" y="3750"/>
                  </a:lnTo>
                  <a:lnTo>
                    <a:pt x="205438" y="6196"/>
                  </a:lnTo>
                  <a:lnTo>
                    <a:pt x="216541" y="8932"/>
                  </a:lnTo>
                  <a:lnTo>
                    <a:pt x="222837" y="15177"/>
                  </a:lnTo>
                  <a:lnTo>
                    <a:pt x="225930" y="23761"/>
                  </a:lnTo>
                  <a:lnTo>
                    <a:pt x="226886" y="33906"/>
                  </a:lnTo>
                  <a:lnTo>
                    <a:pt x="224208" y="43985"/>
                  </a:lnTo>
                  <a:lnTo>
                    <a:pt x="219106" y="54020"/>
                  </a:lnTo>
                  <a:lnTo>
                    <a:pt x="212389" y="64026"/>
                  </a:lnTo>
                  <a:lnTo>
                    <a:pt x="205700" y="72907"/>
                  </a:lnTo>
                  <a:lnTo>
                    <a:pt x="199030" y="81039"/>
                  </a:lnTo>
                  <a:lnTo>
                    <a:pt x="192373" y="88670"/>
                  </a:lnTo>
                  <a:lnTo>
                    <a:pt x="184620" y="95969"/>
                  </a:lnTo>
                  <a:lnTo>
                    <a:pt x="176135" y="103045"/>
                  </a:lnTo>
                  <a:lnTo>
                    <a:pt x="167162" y="109973"/>
                  </a:lnTo>
                  <a:lnTo>
                    <a:pt x="157864" y="115697"/>
                  </a:lnTo>
                  <a:lnTo>
                    <a:pt x="148349" y="120618"/>
                  </a:lnTo>
                  <a:lnTo>
                    <a:pt x="138691" y="125004"/>
                  </a:lnTo>
                  <a:lnTo>
                    <a:pt x="137778" y="129034"/>
                  </a:lnTo>
                  <a:lnTo>
                    <a:pt x="142696" y="132826"/>
                  </a:lnTo>
                  <a:lnTo>
                    <a:pt x="151501" y="136458"/>
                  </a:lnTo>
                  <a:lnTo>
                    <a:pt x="160687" y="141091"/>
                  </a:lnTo>
                  <a:lnTo>
                    <a:pt x="170127" y="146390"/>
                  </a:lnTo>
                  <a:lnTo>
                    <a:pt x="179736" y="152133"/>
                  </a:lnTo>
                  <a:lnTo>
                    <a:pt x="188353" y="158173"/>
                  </a:lnTo>
                  <a:lnTo>
                    <a:pt x="196308" y="164410"/>
                  </a:lnTo>
                  <a:lnTo>
                    <a:pt x="203822" y="170778"/>
                  </a:lnTo>
                  <a:lnTo>
                    <a:pt x="211042" y="178340"/>
                  </a:lnTo>
                  <a:lnTo>
                    <a:pt x="218066" y="186697"/>
                  </a:lnTo>
                  <a:lnTo>
                    <a:pt x="224960" y="195585"/>
                  </a:lnTo>
                  <a:lnTo>
                    <a:pt x="229555" y="205931"/>
                  </a:lnTo>
                  <a:lnTo>
                    <a:pt x="232619" y="217249"/>
                  </a:lnTo>
                  <a:lnTo>
                    <a:pt x="234661" y="229216"/>
                  </a:lnTo>
                  <a:lnTo>
                    <a:pt x="234918" y="241616"/>
                  </a:lnTo>
                  <a:lnTo>
                    <a:pt x="233983" y="254303"/>
                  </a:lnTo>
                  <a:lnTo>
                    <a:pt x="232255" y="267182"/>
                  </a:lnTo>
                  <a:lnTo>
                    <a:pt x="228892" y="279085"/>
                  </a:lnTo>
                  <a:lnTo>
                    <a:pt x="224440" y="290335"/>
                  </a:lnTo>
                  <a:lnTo>
                    <a:pt x="219261" y="301152"/>
                  </a:lnTo>
                  <a:lnTo>
                    <a:pt x="211387" y="310573"/>
                  </a:lnTo>
                  <a:lnTo>
                    <a:pt x="201716" y="319065"/>
                  </a:lnTo>
                  <a:lnTo>
                    <a:pt x="190848" y="326937"/>
                  </a:lnTo>
                  <a:lnTo>
                    <a:pt x="179181" y="332185"/>
                  </a:lnTo>
                  <a:lnTo>
                    <a:pt x="166982" y="335683"/>
                  </a:lnTo>
                  <a:lnTo>
                    <a:pt x="154429" y="338016"/>
                  </a:lnTo>
                  <a:lnTo>
                    <a:pt x="141638" y="338465"/>
                  </a:lnTo>
                  <a:lnTo>
                    <a:pt x="128690" y="337660"/>
                  </a:lnTo>
                  <a:lnTo>
                    <a:pt x="115636" y="336017"/>
                  </a:lnTo>
                  <a:lnTo>
                    <a:pt x="103618" y="333817"/>
                  </a:lnTo>
                  <a:lnTo>
                    <a:pt x="92290" y="331245"/>
                  </a:lnTo>
                  <a:lnTo>
                    <a:pt x="81422" y="328425"/>
                  </a:lnTo>
                  <a:lnTo>
                    <a:pt x="70861" y="324334"/>
                  </a:lnTo>
                  <a:lnTo>
                    <a:pt x="60504" y="319396"/>
                  </a:lnTo>
                  <a:lnTo>
                    <a:pt x="50284" y="313894"/>
                  </a:lnTo>
                  <a:lnTo>
                    <a:pt x="41259" y="308015"/>
                  </a:lnTo>
                  <a:lnTo>
                    <a:pt x="33033" y="301886"/>
                  </a:lnTo>
                  <a:lnTo>
                    <a:pt x="0" y="273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118381" y="3183289"/>
              <a:ext cx="159165" cy="9949"/>
            </a:xfrm>
            <a:custGeom>
              <a:avLst/>
              <a:gdLst/>
              <a:ahLst/>
              <a:cxnLst/>
              <a:rect l="0" t="0" r="0" b="0"/>
              <a:pathLst>
                <a:path w="159165" h="9949">
                  <a:moveTo>
                    <a:pt x="0" y="0"/>
                  </a:moveTo>
                  <a:lnTo>
                    <a:pt x="83075" y="0"/>
                  </a:lnTo>
                  <a:lnTo>
                    <a:pt x="99596" y="1106"/>
                  </a:lnTo>
                  <a:lnTo>
                    <a:pt x="115031" y="2948"/>
                  </a:lnTo>
                  <a:lnTo>
                    <a:pt x="15916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128329" y="3302663"/>
              <a:ext cx="159165" cy="9948"/>
            </a:xfrm>
            <a:custGeom>
              <a:avLst/>
              <a:gdLst/>
              <a:ahLst/>
              <a:cxnLst/>
              <a:rect l="0" t="0" r="0" b="0"/>
              <a:pathLst>
                <a:path w="159165" h="9948">
                  <a:moveTo>
                    <a:pt x="0" y="0"/>
                  </a:moveTo>
                  <a:lnTo>
                    <a:pt x="93535" y="0"/>
                  </a:lnTo>
                  <a:lnTo>
                    <a:pt x="106569" y="1105"/>
                  </a:lnTo>
                  <a:lnTo>
                    <a:pt x="119679" y="2947"/>
                  </a:lnTo>
                  <a:lnTo>
                    <a:pt x="159164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252924" y="1860235"/>
            <a:ext cx="1623085" cy="991836"/>
            <a:chOff x="3252924" y="1860235"/>
            <a:chExt cx="1623085" cy="991836"/>
          </a:xfrm>
        </p:grpSpPr>
        <p:sp>
          <p:nvSpPr>
            <p:cNvPr id="34" name="Freeform 33"/>
            <p:cNvSpPr/>
            <p:nvPr/>
          </p:nvSpPr>
          <p:spPr>
            <a:xfrm>
              <a:off x="3531462" y="1860235"/>
              <a:ext cx="865458" cy="407860"/>
            </a:xfrm>
            <a:custGeom>
              <a:avLst/>
              <a:gdLst/>
              <a:ahLst/>
              <a:cxnLst/>
              <a:rect l="0" t="0" r="0" b="0"/>
              <a:pathLst>
                <a:path w="865458" h="407860">
                  <a:moveTo>
                    <a:pt x="0" y="0"/>
                  </a:moveTo>
                  <a:lnTo>
                    <a:pt x="15843" y="15842"/>
                  </a:lnTo>
                  <a:lnTo>
                    <a:pt x="26036" y="22720"/>
                  </a:lnTo>
                  <a:lnTo>
                    <a:pt x="38358" y="29515"/>
                  </a:lnTo>
                  <a:lnTo>
                    <a:pt x="52099" y="36256"/>
                  </a:lnTo>
                  <a:lnTo>
                    <a:pt x="66786" y="44066"/>
                  </a:lnTo>
                  <a:lnTo>
                    <a:pt x="112757" y="69796"/>
                  </a:lnTo>
                  <a:lnTo>
                    <a:pt x="141118" y="84812"/>
                  </a:lnTo>
                  <a:lnTo>
                    <a:pt x="153765" y="91911"/>
                  </a:lnTo>
                  <a:lnTo>
                    <a:pt x="165513" y="98854"/>
                  </a:lnTo>
                  <a:lnTo>
                    <a:pt x="176660" y="105694"/>
                  </a:lnTo>
                  <a:lnTo>
                    <a:pt x="188513" y="112464"/>
                  </a:lnTo>
                  <a:lnTo>
                    <a:pt x="213473" y="125882"/>
                  </a:lnTo>
                  <a:lnTo>
                    <a:pt x="252382" y="145864"/>
                  </a:lnTo>
                  <a:lnTo>
                    <a:pt x="266627" y="152508"/>
                  </a:lnTo>
                  <a:lnTo>
                    <a:pt x="297192" y="165785"/>
                  </a:lnTo>
                  <a:lnTo>
                    <a:pt x="313080" y="173526"/>
                  </a:lnTo>
                  <a:lnTo>
                    <a:pt x="329199" y="182002"/>
                  </a:lnTo>
                  <a:lnTo>
                    <a:pt x="345471" y="190969"/>
                  </a:lnTo>
                  <a:lnTo>
                    <a:pt x="361846" y="199158"/>
                  </a:lnTo>
                  <a:lnTo>
                    <a:pt x="378289" y="206827"/>
                  </a:lnTo>
                  <a:lnTo>
                    <a:pt x="411296" y="221244"/>
                  </a:lnTo>
                  <a:lnTo>
                    <a:pt x="444388" y="235020"/>
                  </a:lnTo>
                  <a:lnTo>
                    <a:pt x="462055" y="242894"/>
                  </a:lnTo>
                  <a:lnTo>
                    <a:pt x="517500" y="268713"/>
                  </a:lnTo>
                  <a:lnTo>
                    <a:pt x="552381" y="283750"/>
                  </a:lnTo>
                  <a:lnTo>
                    <a:pt x="668631" y="331509"/>
                  </a:lnTo>
                  <a:lnTo>
                    <a:pt x="697660" y="344819"/>
                  </a:lnTo>
                  <a:lnTo>
                    <a:pt x="711590" y="350358"/>
                  </a:lnTo>
                  <a:lnTo>
                    <a:pt x="725299" y="355156"/>
                  </a:lnTo>
                  <a:lnTo>
                    <a:pt x="751214" y="364540"/>
                  </a:lnTo>
                  <a:lnTo>
                    <a:pt x="784447" y="381146"/>
                  </a:lnTo>
                  <a:lnTo>
                    <a:pt x="805136" y="389723"/>
                  </a:lnTo>
                  <a:lnTo>
                    <a:pt x="825384" y="397219"/>
                  </a:lnTo>
                  <a:lnTo>
                    <a:pt x="865457" y="40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20992" y="1921948"/>
              <a:ext cx="905249" cy="316303"/>
            </a:xfrm>
            <a:custGeom>
              <a:avLst/>
              <a:gdLst/>
              <a:ahLst/>
              <a:cxnLst/>
              <a:rect l="0" t="0" r="0" b="0"/>
              <a:pathLst>
                <a:path w="905249" h="316303">
                  <a:moveTo>
                    <a:pt x="905248" y="7921"/>
                  </a:moveTo>
                  <a:lnTo>
                    <a:pt x="889405" y="2640"/>
                  </a:lnTo>
                  <a:lnTo>
                    <a:pt x="869837" y="47"/>
                  </a:lnTo>
                  <a:lnTo>
                    <a:pt x="845297" y="0"/>
                  </a:lnTo>
                  <a:lnTo>
                    <a:pt x="831016" y="1535"/>
                  </a:lnTo>
                  <a:lnTo>
                    <a:pt x="815969" y="3664"/>
                  </a:lnTo>
                  <a:lnTo>
                    <a:pt x="790407" y="11924"/>
                  </a:lnTo>
                  <a:lnTo>
                    <a:pt x="778948" y="17222"/>
                  </a:lnTo>
                  <a:lnTo>
                    <a:pt x="754426" y="26055"/>
                  </a:lnTo>
                  <a:lnTo>
                    <a:pt x="728790" y="34771"/>
                  </a:lnTo>
                  <a:lnTo>
                    <a:pt x="715764" y="40190"/>
                  </a:lnTo>
                  <a:lnTo>
                    <a:pt x="702659" y="46013"/>
                  </a:lnTo>
                  <a:lnTo>
                    <a:pt x="688396" y="51001"/>
                  </a:lnTo>
                  <a:lnTo>
                    <a:pt x="673360" y="55431"/>
                  </a:lnTo>
                  <a:lnTo>
                    <a:pt x="657810" y="59490"/>
                  </a:lnTo>
                  <a:lnTo>
                    <a:pt x="641917" y="65512"/>
                  </a:lnTo>
                  <a:lnTo>
                    <a:pt x="625795" y="72842"/>
                  </a:lnTo>
                  <a:lnTo>
                    <a:pt x="609520" y="81045"/>
                  </a:lnTo>
                  <a:lnTo>
                    <a:pt x="593144" y="88725"/>
                  </a:lnTo>
                  <a:lnTo>
                    <a:pt x="560211" y="103152"/>
                  </a:lnTo>
                  <a:lnTo>
                    <a:pt x="542586" y="110094"/>
                  </a:lnTo>
                  <a:lnTo>
                    <a:pt x="505318" y="123703"/>
                  </a:lnTo>
                  <a:lnTo>
                    <a:pt x="447052" y="143792"/>
                  </a:lnTo>
                  <a:lnTo>
                    <a:pt x="428461" y="151557"/>
                  </a:lnTo>
                  <a:lnTo>
                    <a:pt x="410540" y="160049"/>
                  </a:lnTo>
                  <a:lnTo>
                    <a:pt x="393067" y="169026"/>
                  </a:lnTo>
                  <a:lnTo>
                    <a:pt x="374786" y="177222"/>
                  </a:lnTo>
                  <a:lnTo>
                    <a:pt x="355967" y="184896"/>
                  </a:lnTo>
                  <a:lnTo>
                    <a:pt x="232571" y="233282"/>
                  </a:lnTo>
                  <a:lnTo>
                    <a:pt x="182511" y="253263"/>
                  </a:lnTo>
                  <a:lnTo>
                    <a:pt x="166991" y="258802"/>
                  </a:lnTo>
                  <a:lnTo>
                    <a:pt x="152224" y="263600"/>
                  </a:lnTo>
                  <a:lnTo>
                    <a:pt x="124025" y="272983"/>
                  </a:lnTo>
                  <a:lnTo>
                    <a:pt x="110316" y="278580"/>
                  </a:lnTo>
                  <a:lnTo>
                    <a:pt x="96756" y="284522"/>
                  </a:lnTo>
                  <a:lnTo>
                    <a:pt x="69898" y="294072"/>
                  </a:lnTo>
                  <a:lnTo>
                    <a:pt x="32869" y="305663"/>
                  </a:lnTo>
                  <a:lnTo>
                    <a:pt x="0" y="3163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084771" y="2496892"/>
              <a:ext cx="171011" cy="278539"/>
            </a:xfrm>
            <a:custGeom>
              <a:avLst/>
              <a:gdLst/>
              <a:ahLst/>
              <a:cxnLst/>
              <a:rect l="0" t="0" r="0" b="0"/>
              <a:pathLst>
                <a:path w="171011" h="278539">
                  <a:moveTo>
                    <a:pt x="103244" y="0"/>
                  </a:moveTo>
                  <a:lnTo>
                    <a:pt x="75552" y="27692"/>
                  </a:lnTo>
                  <a:lnTo>
                    <a:pt x="69309" y="36147"/>
                  </a:lnTo>
                  <a:lnTo>
                    <a:pt x="62935" y="46204"/>
                  </a:lnTo>
                  <a:lnTo>
                    <a:pt x="56476" y="57330"/>
                  </a:lnTo>
                  <a:lnTo>
                    <a:pt x="48854" y="69169"/>
                  </a:lnTo>
                  <a:lnTo>
                    <a:pt x="40457" y="81483"/>
                  </a:lnTo>
                  <a:lnTo>
                    <a:pt x="31542" y="94113"/>
                  </a:lnTo>
                  <a:lnTo>
                    <a:pt x="24494" y="106955"/>
                  </a:lnTo>
                  <a:lnTo>
                    <a:pt x="18690" y="119937"/>
                  </a:lnTo>
                  <a:lnTo>
                    <a:pt x="13716" y="133013"/>
                  </a:lnTo>
                  <a:lnTo>
                    <a:pt x="9294" y="147257"/>
                  </a:lnTo>
                  <a:lnTo>
                    <a:pt x="5241" y="162279"/>
                  </a:lnTo>
                  <a:lnTo>
                    <a:pt x="1434" y="177821"/>
                  </a:lnTo>
                  <a:lnTo>
                    <a:pt x="0" y="191498"/>
                  </a:lnTo>
                  <a:lnTo>
                    <a:pt x="150" y="203932"/>
                  </a:lnTo>
                  <a:lnTo>
                    <a:pt x="1356" y="215537"/>
                  </a:lnTo>
                  <a:lnTo>
                    <a:pt x="5475" y="226590"/>
                  </a:lnTo>
                  <a:lnTo>
                    <a:pt x="11538" y="237274"/>
                  </a:lnTo>
                  <a:lnTo>
                    <a:pt x="18895" y="247713"/>
                  </a:lnTo>
                  <a:lnTo>
                    <a:pt x="27116" y="255777"/>
                  </a:lnTo>
                  <a:lnTo>
                    <a:pt x="35912" y="262259"/>
                  </a:lnTo>
                  <a:lnTo>
                    <a:pt x="45093" y="267685"/>
                  </a:lnTo>
                  <a:lnTo>
                    <a:pt x="56739" y="271303"/>
                  </a:lnTo>
                  <a:lnTo>
                    <a:pt x="70031" y="273715"/>
                  </a:lnTo>
                  <a:lnTo>
                    <a:pt x="84418" y="275323"/>
                  </a:lnTo>
                  <a:lnTo>
                    <a:pt x="98431" y="275289"/>
                  </a:lnTo>
                  <a:lnTo>
                    <a:pt x="112193" y="274162"/>
                  </a:lnTo>
                  <a:lnTo>
                    <a:pt x="125790" y="272305"/>
                  </a:lnTo>
                  <a:lnTo>
                    <a:pt x="138170" y="268856"/>
                  </a:lnTo>
                  <a:lnTo>
                    <a:pt x="149740" y="264346"/>
                  </a:lnTo>
                  <a:lnTo>
                    <a:pt x="160769" y="259129"/>
                  </a:lnTo>
                  <a:lnTo>
                    <a:pt x="167016" y="252335"/>
                  </a:lnTo>
                  <a:lnTo>
                    <a:pt x="170075" y="244490"/>
                  </a:lnTo>
                  <a:lnTo>
                    <a:pt x="171010" y="235944"/>
                  </a:lnTo>
                  <a:lnTo>
                    <a:pt x="168317" y="229141"/>
                  </a:lnTo>
                  <a:lnTo>
                    <a:pt x="163206" y="223501"/>
                  </a:lnTo>
                  <a:lnTo>
                    <a:pt x="156482" y="218635"/>
                  </a:lnTo>
                  <a:lnTo>
                    <a:pt x="147579" y="215391"/>
                  </a:lnTo>
                  <a:lnTo>
                    <a:pt x="137222" y="213229"/>
                  </a:lnTo>
                  <a:lnTo>
                    <a:pt x="125896" y="211787"/>
                  </a:lnTo>
                  <a:lnTo>
                    <a:pt x="115030" y="213037"/>
                  </a:lnTo>
                  <a:lnTo>
                    <a:pt x="104469" y="216080"/>
                  </a:lnTo>
                  <a:lnTo>
                    <a:pt x="94113" y="220320"/>
                  </a:lnTo>
                  <a:lnTo>
                    <a:pt x="86104" y="226463"/>
                  </a:lnTo>
                  <a:lnTo>
                    <a:pt x="79659" y="233873"/>
                  </a:lnTo>
                  <a:lnTo>
                    <a:pt x="53505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06867" y="2667387"/>
              <a:ext cx="169113" cy="8567"/>
            </a:xfrm>
            <a:custGeom>
              <a:avLst/>
              <a:gdLst/>
              <a:ahLst/>
              <a:cxnLst/>
              <a:rect l="0" t="0" r="0" b="0"/>
              <a:pathLst>
                <a:path w="169113" h="8567">
                  <a:moveTo>
                    <a:pt x="0" y="8566"/>
                  </a:moveTo>
                  <a:lnTo>
                    <a:pt x="15842" y="3285"/>
                  </a:lnTo>
                  <a:lnTo>
                    <a:pt x="26036" y="1729"/>
                  </a:lnTo>
                  <a:lnTo>
                    <a:pt x="38357" y="692"/>
                  </a:lnTo>
                  <a:lnTo>
                    <a:pt x="52099" y="0"/>
                  </a:lnTo>
                  <a:lnTo>
                    <a:pt x="65681" y="645"/>
                  </a:lnTo>
                  <a:lnTo>
                    <a:pt x="79157" y="2180"/>
                  </a:lnTo>
                  <a:lnTo>
                    <a:pt x="92563" y="4308"/>
                  </a:lnTo>
                  <a:lnTo>
                    <a:pt x="105921" y="5727"/>
                  </a:lnTo>
                  <a:lnTo>
                    <a:pt x="119247" y="6674"/>
                  </a:lnTo>
                  <a:lnTo>
                    <a:pt x="169112" y="8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685404" y="2588625"/>
              <a:ext cx="190605" cy="263446"/>
            </a:xfrm>
            <a:custGeom>
              <a:avLst/>
              <a:gdLst/>
              <a:ahLst/>
              <a:cxnLst/>
              <a:rect l="0" t="0" r="0" b="0"/>
              <a:pathLst>
                <a:path w="190605" h="263446">
                  <a:moveTo>
                    <a:pt x="29844" y="27641"/>
                  </a:moveTo>
                  <a:lnTo>
                    <a:pt x="50967" y="17079"/>
                  </a:lnTo>
                  <a:lnTo>
                    <a:pt x="60506" y="12862"/>
                  </a:lnTo>
                  <a:lnTo>
                    <a:pt x="70181" y="8946"/>
                  </a:lnTo>
                  <a:lnTo>
                    <a:pt x="79946" y="5230"/>
                  </a:lnTo>
                  <a:lnTo>
                    <a:pt x="90878" y="2752"/>
                  </a:lnTo>
                  <a:lnTo>
                    <a:pt x="102587" y="1101"/>
                  </a:lnTo>
                  <a:lnTo>
                    <a:pt x="114815" y="0"/>
                  </a:lnTo>
                  <a:lnTo>
                    <a:pt x="126282" y="371"/>
                  </a:lnTo>
                  <a:lnTo>
                    <a:pt x="137243" y="1724"/>
                  </a:lnTo>
                  <a:lnTo>
                    <a:pt x="147866" y="3731"/>
                  </a:lnTo>
                  <a:lnTo>
                    <a:pt x="157159" y="7280"/>
                  </a:lnTo>
                  <a:lnTo>
                    <a:pt x="165565" y="11856"/>
                  </a:lnTo>
                  <a:lnTo>
                    <a:pt x="173379" y="17118"/>
                  </a:lnTo>
                  <a:lnTo>
                    <a:pt x="177484" y="25047"/>
                  </a:lnTo>
                  <a:lnTo>
                    <a:pt x="179114" y="34754"/>
                  </a:lnTo>
                  <a:lnTo>
                    <a:pt x="179096" y="45647"/>
                  </a:lnTo>
                  <a:lnTo>
                    <a:pt x="174663" y="55119"/>
                  </a:lnTo>
                  <a:lnTo>
                    <a:pt x="167287" y="63645"/>
                  </a:lnTo>
                  <a:lnTo>
                    <a:pt x="157947" y="71539"/>
                  </a:lnTo>
                  <a:lnTo>
                    <a:pt x="147300" y="79012"/>
                  </a:lnTo>
                  <a:lnTo>
                    <a:pt x="135781" y="86205"/>
                  </a:lnTo>
                  <a:lnTo>
                    <a:pt x="123680" y="93211"/>
                  </a:lnTo>
                  <a:lnTo>
                    <a:pt x="112297" y="98987"/>
                  </a:lnTo>
                  <a:lnTo>
                    <a:pt x="101392" y="103943"/>
                  </a:lnTo>
                  <a:lnTo>
                    <a:pt x="90806" y="108352"/>
                  </a:lnTo>
                  <a:lnTo>
                    <a:pt x="88170" y="112397"/>
                  </a:lnTo>
                  <a:lnTo>
                    <a:pt x="90834" y="116199"/>
                  </a:lnTo>
                  <a:lnTo>
                    <a:pt x="97031" y="119839"/>
                  </a:lnTo>
                  <a:lnTo>
                    <a:pt x="105584" y="123371"/>
                  </a:lnTo>
                  <a:lnTo>
                    <a:pt x="115707" y="126831"/>
                  </a:lnTo>
                  <a:lnTo>
                    <a:pt x="126877" y="130243"/>
                  </a:lnTo>
                  <a:lnTo>
                    <a:pt x="138745" y="134728"/>
                  </a:lnTo>
                  <a:lnTo>
                    <a:pt x="151078" y="139929"/>
                  </a:lnTo>
                  <a:lnTo>
                    <a:pt x="163722" y="145606"/>
                  </a:lnTo>
                  <a:lnTo>
                    <a:pt x="173256" y="152708"/>
                  </a:lnTo>
                  <a:lnTo>
                    <a:pt x="180717" y="160758"/>
                  </a:lnTo>
                  <a:lnTo>
                    <a:pt x="186797" y="169440"/>
                  </a:lnTo>
                  <a:lnTo>
                    <a:pt x="189744" y="180755"/>
                  </a:lnTo>
                  <a:lnTo>
                    <a:pt x="190604" y="193825"/>
                  </a:lnTo>
                  <a:lnTo>
                    <a:pt x="190072" y="208065"/>
                  </a:lnTo>
                  <a:lnTo>
                    <a:pt x="186402" y="219769"/>
                  </a:lnTo>
                  <a:lnTo>
                    <a:pt x="180638" y="229782"/>
                  </a:lnTo>
                  <a:lnTo>
                    <a:pt x="173481" y="238668"/>
                  </a:lnTo>
                  <a:lnTo>
                    <a:pt x="164287" y="245697"/>
                  </a:lnTo>
                  <a:lnTo>
                    <a:pt x="153737" y="251489"/>
                  </a:lnTo>
                  <a:lnTo>
                    <a:pt x="142283" y="256455"/>
                  </a:lnTo>
                  <a:lnTo>
                    <a:pt x="130225" y="259766"/>
                  </a:lnTo>
                  <a:lnTo>
                    <a:pt x="117765" y="261973"/>
                  </a:lnTo>
                  <a:lnTo>
                    <a:pt x="105038" y="263445"/>
                  </a:lnTo>
                  <a:lnTo>
                    <a:pt x="92131" y="263320"/>
                  </a:lnTo>
                  <a:lnTo>
                    <a:pt x="79106" y="262132"/>
                  </a:lnTo>
                  <a:lnTo>
                    <a:pt x="66001" y="260235"/>
                  </a:lnTo>
                  <a:lnTo>
                    <a:pt x="53949" y="257864"/>
                  </a:lnTo>
                  <a:lnTo>
                    <a:pt x="42598" y="255179"/>
                  </a:lnTo>
                  <a:lnTo>
                    <a:pt x="0" y="236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68120" y="2586422"/>
              <a:ext cx="656554" cy="228800"/>
            </a:xfrm>
            <a:custGeom>
              <a:avLst/>
              <a:gdLst/>
              <a:ahLst/>
              <a:cxnLst/>
              <a:rect l="0" t="0" r="0" b="0"/>
              <a:pathLst>
                <a:path w="656554" h="228800">
                  <a:moveTo>
                    <a:pt x="656553" y="0"/>
                  </a:moveTo>
                  <a:lnTo>
                    <a:pt x="570558" y="28665"/>
                  </a:lnTo>
                  <a:lnTo>
                    <a:pt x="553906" y="33479"/>
                  </a:lnTo>
                  <a:lnTo>
                    <a:pt x="537278" y="37794"/>
                  </a:lnTo>
                  <a:lnTo>
                    <a:pt x="520665" y="41776"/>
                  </a:lnTo>
                  <a:lnTo>
                    <a:pt x="504064" y="46641"/>
                  </a:lnTo>
                  <a:lnTo>
                    <a:pt x="487470" y="52095"/>
                  </a:lnTo>
                  <a:lnTo>
                    <a:pt x="397710" y="83209"/>
                  </a:lnTo>
                  <a:lnTo>
                    <a:pt x="344673" y="102886"/>
                  </a:lnTo>
                  <a:lnTo>
                    <a:pt x="306826" y="116099"/>
                  </a:lnTo>
                  <a:lnTo>
                    <a:pt x="289659" y="122717"/>
                  </a:lnTo>
                  <a:lnTo>
                    <a:pt x="273794" y="129340"/>
                  </a:lnTo>
                  <a:lnTo>
                    <a:pt x="258795" y="135966"/>
                  </a:lnTo>
                  <a:lnTo>
                    <a:pt x="243270" y="141488"/>
                  </a:lnTo>
                  <a:lnTo>
                    <a:pt x="227393" y="146275"/>
                  </a:lnTo>
                  <a:lnTo>
                    <a:pt x="211282" y="150572"/>
                  </a:lnTo>
                  <a:lnTo>
                    <a:pt x="195015" y="155647"/>
                  </a:lnTo>
                  <a:lnTo>
                    <a:pt x="178643" y="161241"/>
                  </a:lnTo>
                  <a:lnTo>
                    <a:pt x="162202" y="167181"/>
                  </a:lnTo>
                  <a:lnTo>
                    <a:pt x="147926" y="173351"/>
                  </a:lnTo>
                  <a:lnTo>
                    <a:pt x="135092" y="179676"/>
                  </a:lnTo>
                  <a:lnTo>
                    <a:pt x="123221" y="186102"/>
                  </a:lnTo>
                  <a:lnTo>
                    <a:pt x="111990" y="191492"/>
                  </a:lnTo>
                  <a:lnTo>
                    <a:pt x="101188" y="196191"/>
                  </a:lnTo>
                  <a:lnTo>
                    <a:pt x="90670" y="200429"/>
                  </a:lnTo>
                  <a:lnTo>
                    <a:pt x="70141" y="208085"/>
                  </a:lnTo>
                  <a:lnTo>
                    <a:pt x="60024" y="211674"/>
                  </a:lnTo>
                  <a:lnTo>
                    <a:pt x="48859" y="215172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227807" y="2526736"/>
              <a:ext cx="567024" cy="288486"/>
            </a:xfrm>
            <a:custGeom>
              <a:avLst/>
              <a:gdLst/>
              <a:ahLst/>
              <a:cxnLst/>
              <a:rect l="0" t="0" r="0" b="0"/>
              <a:pathLst>
                <a:path w="567024" h="288486">
                  <a:moveTo>
                    <a:pt x="0" y="0"/>
                  </a:moveTo>
                  <a:lnTo>
                    <a:pt x="32972" y="32973"/>
                  </a:lnTo>
                  <a:lnTo>
                    <a:pt x="41877" y="40772"/>
                  </a:lnTo>
                  <a:lnTo>
                    <a:pt x="51129" y="48182"/>
                  </a:lnTo>
                  <a:lnTo>
                    <a:pt x="60613" y="55333"/>
                  </a:lnTo>
                  <a:lnTo>
                    <a:pt x="70252" y="61205"/>
                  </a:lnTo>
                  <a:lnTo>
                    <a:pt x="79994" y="66226"/>
                  </a:lnTo>
                  <a:lnTo>
                    <a:pt x="89804" y="70678"/>
                  </a:lnTo>
                  <a:lnTo>
                    <a:pt x="124735" y="87506"/>
                  </a:lnTo>
                  <a:lnTo>
                    <a:pt x="137317" y="94812"/>
                  </a:lnTo>
                  <a:lnTo>
                    <a:pt x="150126" y="102999"/>
                  </a:lnTo>
                  <a:lnTo>
                    <a:pt x="163087" y="111773"/>
                  </a:lnTo>
                  <a:lnTo>
                    <a:pt x="176148" y="119833"/>
                  </a:lnTo>
                  <a:lnTo>
                    <a:pt x="189277" y="127417"/>
                  </a:lnTo>
                  <a:lnTo>
                    <a:pt x="202451" y="134683"/>
                  </a:lnTo>
                  <a:lnTo>
                    <a:pt x="216760" y="141738"/>
                  </a:lnTo>
                  <a:lnTo>
                    <a:pt x="231826" y="148652"/>
                  </a:lnTo>
                  <a:lnTo>
                    <a:pt x="263303" y="162229"/>
                  </a:lnTo>
                  <a:lnTo>
                    <a:pt x="295715" y="175632"/>
                  </a:lnTo>
                  <a:lnTo>
                    <a:pt x="312095" y="183407"/>
                  </a:lnTo>
                  <a:lnTo>
                    <a:pt x="328542" y="191906"/>
                  </a:lnTo>
                  <a:lnTo>
                    <a:pt x="345033" y="200888"/>
                  </a:lnTo>
                  <a:lnTo>
                    <a:pt x="361553" y="209086"/>
                  </a:lnTo>
                  <a:lnTo>
                    <a:pt x="378094" y="216762"/>
                  </a:lnTo>
                  <a:lnTo>
                    <a:pt x="394647" y="224090"/>
                  </a:lnTo>
                  <a:lnTo>
                    <a:pt x="410104" y="230081"/>
                  </a:lnTo>
                  <a:lnTo>
                    <a:pt x="424830" y="235180"/>
                  </a:lnTo>
                  <a:lnTo>
                    <a:pt x="439068" y="239685"/>
                  </a:lnTo>
                  <a:lnTo>
                    <a:pt x="452982" y="244899"/>
                  </a:lnTo>
                  <a:lnTo>
                    <a:pt x="466679" y="250585"/>
                  </a:lnTo>
                  <a:lnTo>
                    <a:pt x="480231" y="256587"/>
                  </a:lnTo>
                  <a:lnTo>
                    <a:pt x="494793" y="261693"/>
                  </a:lnTo>
                  <a:lnTo>
                    <a:pt x="510027" y="266203"/>
                  </a:lnTo>
                  <a:lnTo>
                    <a:pt x="567023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730417" y="2556579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0"/>
                  </a:moveTo>
                  <a:lnTo>
                    <a:pt x="31686" y="5281"/>
                  </a:lnTo>
                  <a:lnTo>
                    <a:pt x="45441" y="6837"/>
                  </a:lnTo>
                  <a:lnTo>
                    <a:pt x="59032" y="7874"/>
                  </a:lnTo>
                  <a:lnTo>
                    <a:pt x="109426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750313" y="2675953"/>
              <a:ext cx="139270" cy="9948"/>
            </a:xfrm>
            <a:custGeom>
              <a:avLst/>
              <a:gdLst/>
              <a:ahLst/>
              <a:cxnLst/>
              <a:rect l="0" t="0" r="0" b="0"/>
              <a:pathLst>
                <a:path w="139270" h="9948">
                  <a:moveTo>
                    <a:pt x="0" y="0"/>
                  </a:moveTo>
                  <a:lnTo>
                    <a:pt x="15843" y="5281"/>
                  </a:lnTo>
                  <a:lnTo>
                    <a:pt x="24931" y="6836"/>
                  </a:lnTo>
                  <a:lnTo>
                    <a:pt x="35410" y="7873"/>
                  </a:lnTo>
                  <a:lnTo>
                    <a:pt x="46819" y="8565"/>
                  </a:lnTo>
                  <a:lnTo>
                    <a:pt x="80126" y="9333"/>
                  </a:lnTo>
                  <a:lnTo>
                    <a:pt x="139269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52924" y="1999503"/>
              <a:ext cx="99478" cy="19897"/>
            </a:xfrm>
            <a:custGeom>
              <a:avLst/>
              <a:gdLst/>
              <a:ahLst/>
              <a:cxnLst/>
              <a:rect l="0" t="0" r="0" b="0"/>
              <a:pathLst>
                <a:path w="99478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3060"/>
                  </a:lnTo>
                  <a:lnTo>
                    <a:pt x="35411" y="12023"/>
                  </a:lnTo>
                  <a:lnTo>
                    <a:pt x="46819" y="11331"/>
                  </a:lnTo>
                  <a:lnTo>
                    <a:pt x="57740" y="9765"/>
                  </a:lnTo>
                  <a:lnTo>
                    <a:pt x="68337" y="7615"/>
                  </a:ln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322558" y="2108929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9948"/>
                  </a:moveTo>
                  <a:lnTo>
                    <a:pt x="60665" y="9948"/>
                  </a:lnTo>
                  <a:lnTo>
                    <a:pt x="74708" y="8842"/>
                  </a:lnTo>
                  <a:lnTo>
                    <a:pt x="88491" y="7000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218355" y="1452375"/>
            <a:ext cx="99478" cy="99479"/>
            <a:chOff x="2218355" y="1452375"/>
            <a:chExt cx="99478" cy="99479"/>
          </a:xfrm>
        </p:grpSpPr>
        <p:sp>
          <p:nvSpPr>
            <p:cNvPr id="46" name="Freeform 45"/>
            <p:cNvSpPr/>
            <p:nvPr/>
          </p:nvSpPr>
          <p:spPr>
            <a:xfrm>
              <a:off x="2238250" y="1452375"/>
              <a:ext cx="59688" cy="29845"/>
            </a:xfrm>
            <a:custGeom>
              <a:avLst/>
              <a:gdLst/>
              <a:ahLst/>
              <a:cxnLst/>
              <a:rect l="0" t="0" r="0" b="0"/>
              <a:pathLst>
                <a:path w="59688" h="29845">
                  <a:moveTo>
                    <a:pt x="0" y="29844"/>
                  </a:moveTo>
                  <a:lnTo>
                    <a:pt x="10562" y="19282"/>
                  </a:lnTo>
                  <a:lnTo>
                    <a:pt x="18095" y="15065"/>
                  </a:lnTo>
                  <a:lnTo>
                    <a:pt x="27538" y="11149"/>
                  </a:ln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218355" y="1522010"/>
              <a:ext cx="99478" cy="29844"/>
            </a:xfrm>
            <a:custGeom>
              <a:avLst/>
              <a:gdLst/>
              <a:ahLst/>
              <a:cxnLst/>
              <a:rect l="0" t="0" r="0" b="0"/>
              <a:pathLst>
                <a:path w="99478" h="29844">
                  <a:moveTo>
                    <a:pt x="0" y="29843"/>
                  </a:moveTo>
                  <a:lnTo>
                    <a:pt x="21123" y="24562"/>
                  </a:lnTo>
                  <a:lnTo>
                    <a:pt x="31767" y="20796"/>
                  </a:lnTo>
                  <a:lnTo>
                    <a:pt x="43284" y="16075"/>
                  </a:ln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427258" y="706292"/>
            <a:ext cx="79583" cy="89531"/>
            <a:chOff x="2427258" y="706292"/>
            <a:chExt cx="79583" cy="89531"/>
          </a:xfrm>
        </p:grpSpPr>
        <p:sp>
          <p:nvSpPr>
            <p:cNvPr id="49" name="Freeform 48"/>
            <p:cNvSpPr/>
            <p:nvPr/>
          </p:nvSpPr>
          <p:spPr>
            <a:xfrm>
              <a:off x="2427258" y="706292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27258" y="785874"/>
              <a:ext cx="69635" cy="9949"/>
            </a:xfrm>
            <a:custGeom>
              <a:avLst/>
              <a:gdLst/>
              <a:ahLst/>
              <a:cxnLst/>
              <a:rect l="0" t="0" r="0" b="0"/>
              <a:pathLst>
                <a:path w="69635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3"/>
                  </a:lnTo>
                  <a:lnTo>
                    <a:pt x="40337" y="7000"/>
                  </a:ln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546100"/>
            <a:ext cx="6578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Example 2:   3 [13 - (2 + 3)]</a:t>
            </a:r>
            <a:r>
              <a:rPr lang="en-US" sz="1700" baseline="70000" smtClean="0">
                <a:solidFill>
                  <a:srgbClr val="0000FF"/>
                </a:solidFill>
                <a:latin typeface="Comic Sans MS - 36"/>
              </a:rPr>
              <a:t>2</a:t>
            </a:r>
            <a:endParaRPr lang="en-US" sz="1700" baseline="700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74934" y="765979"/>
            <a:ext cx="1004727" cy="268591"/>
            <a:chOff x="4774934" y="765979"/>
            <a:chExt cx="1004727" cy="268591"/>
          </a:xfrm>
        </p:grpSpPr>
        <p:sp>
          <p:nvSpPr>
            <p:cNvPr id="3" name="Freeform 2"/>
            <p:cNvSpPr/>
            <p:nvPr/>
          </p:nvSpPr>
          <p:spPr>
            <a:xfrm>
              <a:off x="4774934" y="765979"/>
              <a:ext cx="1004727" cy="268591"/>
            </a:xfrm>
            <a:custGeom>
              <a:avLst/>
              <a:gdLst/>
              <a:ahLst/>
              <a:cxnLst/>
              <a:rect l="0" t="0" r="0" b="0"/>
              <a:pathLst>
                <a:path w="1004727" h="268591">
                  <a:moveTo>
                    <a:pt x="0" y="268590"/>
                  </a:moveTo>
                  <a:lnTo>
                    <a:pt x="15843" y="252747"/>
                  </a:lnTo>
                  <a:lnTo>
                    <a:pt x="26036" y="246975"/>
                  </a:lnTo>
                  <a:lnTo>
                    <a:pt x="38359" y="242021"/>
                  </a:lnTo>
                  <a:lnTo>
                    <a:pt x="52100" y="237614"/>
                  </a:lnTo>
                  <a:lnTo>
                    <a:pt x="65682" y="232465"/>
                  </a:lnTo>
                  <a:lnTo>
                    <a:pt x="79158" y="226822"/>
                  </a:lnTo>
                  <a:lnTo>
                    <a:pt x="92563" y="220849"/>
                  </a:lnTo>
                  <a:lnTo>
                    <a:pt x="110343" y="214656"/>
                  </a:lnTo>
                  <a:lnTo>
                    <a:pt x="131038" y="208317"/>
                  </a:lnTo>
                  <a:lnTo>
                    <a:pt x="190622" y="191781"/>
                  </a:lnTo>
                  <a:lnTo>
                    <a:pt x="206664" y="187541"/>
                  </a:lnTo>
                  <a:lnTo>
                    <a:pt x="239225" y="179882"/>
                  </a:lnTo>
                  <a:lnTo>
                    <a:pt x="255646" y="176292"/>
                  </a:lnTo>
                  <a:lnTo>
                    <a:pt x="272119" y="171688"/>
                  </a:lnTo>
                  <a:lnTo>
                    <a:pt x="288628" y="166408"/>
                  </a:lnTo>
                  <a:lnTo>
                    <a:pt x="305160" y="160677"/>
                  </a:lnTo>
                  <a:lnTo>
                    <a:pt x="322813" y="155752"/>
                  </a:lnTo>
                  <a:lnTo>
                    <a:pt x="341214" y="151363"/>
                  </a:lnTo>
                  <a:lnTo>
                    <a:pt x="360113" y="147331"/>
                  </a:lnTo>
                  <a:lnTo>
                    <a:pt x="378239" y="142433"/>
                  </a:lnTo>
                  <a:lnTo>
                    <a:pt x="395849" y="136957"/>
                  </a:lnTo>
                  <a:lnTo>
                    <a:pt x="413117" y="131096"/>
                  </a:lnTo>
                  <a:lnTo>
                    <a:pt x="430154" y="126083"/>
                  </a:lnTo>
                  <a:lnTo>
                    <a:pt x="447040" y="121636"/>
                  </a:lnTo>
                  <a:lnTo>
                    <a:pt x="463823" y="117565"/>
                  </a:lnTo>
                  <a:lnTo>
                    <a:pt x="481643" y="113747"/>
                  </a:lnTo>
                  <a:lnTo>
                    <a:pt x="519129" y="106556"/>
                  </a:lnTo>
                  <a:lnTo>
                    <a:pt x="577518" y="96294"/>
                  </a:lnTo>
                  <a:lnTo>
                    <a:pt x="596126" y="91829"/>
                  </a:lnTo>
                  <a:lnTo>
                    <a:pt x="614058" y="86641"/>
                  </a:lnTo>
                  <a:lnTo>
                    <a:pt x="631539" y="80972"/>
                  </a:lnTo>
                  <a:lnTo>
                    <a:pt x="649825" y="76087"/>
                  </a:lnTo>
                  <a:lnTo>
                    <a:pt x="668648" y="71726"/>
                  </a:lnTo>
                  <a:lnTo>
                    <a:pt x="705036" y="63932"/>
                  </a:lnTo>
                  <a:lnTo>
                    <a:pt x="767369" y="49922"/>
                  </a:lnTo>
                  <a:lnTo>
                    <a:pt x="832572" y="36511"/>
                  </a:lnTo>
                  <a:lnTo>
                    <a:pt x="862632" y="32807"/>
                  </a:lnTo>
                  <a:lnTo>
                    <a:pt x="889624" y="30055"/>
                  </a:lnTo>
                  <a:lnTo>
                    <a:pt x="912673" y="25147"/>
                  </a:lnTo>
                  <a:lnTo>
                    <a:pt x="939866" y="19282"/>
                  </a:lnTo>
                  <a:lnTo>
                    <a:pt x="10047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874412" y="765979"/>
              <a:ext cx="885354" cy="248695"/>
            </a:xfrm>
            <a:custGeom>
              <a:avLst/>
              <a:gdLst/>
              <a:ahLst/>
              <a:cxnLst/>
              <a:rect l="0" t="0" r="0" b="0"/>
              <a:pathLst>
                <a:path w="885354" h="248695">
                  <a:moveTo>
                    <a:pt x="0" y="0"/>
                  </a:moveTo>
                  <a:lnTo>
                    <a:pt x="21124" y="5281"/>
                  </a:lnTo>
                  <a:lnTo>
                    <a:pt x="32873" y="9047"/>
                  </a:lnTo>
                  <a:lnTo>
                    <a:pt x="46232" y="13768"/>
                  </a:lnTo>
                  <a:lnTo>
                    <a:pt x="73603" y="23804"/>
                  </a:lnTo>
                  <a:lnTo>
                    <a:pt x="96820" y="31949"/>
                  </a:lnTo>
                  <a:lnTo>
                    <a:pt x="112075" y="35668"/>
                  </a:lnTo>
                  <a:lnTo>
                    <a:pt x="129982" y="39253"/>
                  </a:lnTo>
                  <a:lnTo>
                    <a:pt x="149658" y="42748"/>
                  </a:lnTo>
                  <a:lnTo>
                    <a:pt x="167196" y="46184"/>
                  </a:lnTo>
                  <a:lnTo>
                    <a:pt x="198472" y="52948"/>
                  </a:lnTo>
                  <a:lnTo>
                    <a:pt x="271037" y="69620"/>
                  </a:lnTo>
                  <a:lnTo>
                    <a:pt x="301732" y="76260"/>
                  </a:lnTo>
                  <a:lnTo>
                    <a:pt x="330111" y="82895"/>
                  </a:lnTo>
                  <a:lnTo>
                    <a:pt x="344974" y="87317"/>
                  </a:lnTo>
                  <a:lnTo>
                    <a:pt x="360409" y="92476"/>
                  </a:lnTo>
                  <a:lnTo>
                    <a:pt x="376226" y="98126"/>
                  </a:lnTo>
                  <a:lnTo>
                    <a:pt x="392297" y="102997"/>
                  </a:lnTo>
                  <a:lnTo>
                    <a:pt x="408538" y="107351"/>
                  </a:lnTo>
                  <a:lnTo>
                    <a:pt x="469031" y="122279"/>
                  </a:lnTo>
                  <a:lnTo>
                    <a:pt x="484010" y="126837"/>
                  </a:lnTo>
                  <a:lnTo>
                    <a:pt x="499523" y="132086"/>
                  </a:lnTo>
                  <a:lnTo>
                    <a:pt x="515391" y="137796"/>
                  </a:lnTo>
                  <a:lnTo>
                    <a:pt x="530391" y="142708"/>
                  </a:lnTo>
                  <a:lnTo>
                    <a:pt x="544813" y="147088"/>
                  </a:lnTo>
                  <a:lnTo>
                    <a:pt x="558848" y="151114"/>
                  </a:lnTo>
                  <a:lnTo>
                    <a:pt x="573732" y="154902"/>
                  </a:lnTo>
                  <a:lnTo>
                    <a:pt x="729371" y="192312"/>
                  </a:lnTo>
                  <a:lnTo>
                    <a:pt x="753025" y="198950"/>
                  </a:lnTo>
                  <a:lnTo>
                    <a:pt x="774591" y="205585"/>
                  </a:lnTo>
                  <a:lnTo>
                    <a:pt x="845483" y="228798"/>
                  </a:lnTo>
                  <a:lnTo>
                    <a:pt x="885353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04229" y="1353197"/>
            <a:ext cx="1402639" cy="457300"/>
            <a:chOff x="3004229" y="1353197"/>
            <a:chExt cx="1402639" cy="457300"/>
          </a:xfrm>
        </p:grpSpPr>
        <p:sp>
          <p:nvSpPr>
            <p:cNvPr id="6" name="Freeform 5"/>
            <p:cNvSpPr/>
            <p:nvPr/>
          </p:nvSpPr>
          <p:spPr>
            <a:xfrm>
              <a:off x="3004229" y="1388426"/>
              <a:ext cx="209499" cy="271544"/>
            </a:xfrm>
            <a:custGeom>
              <a:avLst/>
              <a:gdLst/>
              <a:ahLst/>
              <a:cxnLst/>
              <a:rect l="0" t="0" r="0" b="0"/>
              <a:pathLst>
                <a:path w="209499" h="271544">
                  <a:moveTo>
                    <a:pt x="29844" y="34106"/>
                  </a:moveTo>
                  <a:lnTo>
                    <a:pt x="40406" y="23544"/>
                  </a:lnTo>
                  <a:lnTo>
                    <a:pt x="46833" y="19328"/>
                  </a:lnTo>
                  <a:lnTo>
                    <a:pt x="54433" y="15411"/>
                  </a:lnTo>
                  <a:lnTo>
                    <a:pt x="62816" y="11695"/>
                  </a:lnTo>
                  <a:lnTo>
                    <a:pt x="72826" y="8112"/>
                  </a:lnTo>
                  <a:lnTo>
                    <a:pt x="83921" y="4619"/>
                  </a:lnTo>
                  <a:lnTo>
                    <a:pt x="95739" y="1184"/>
                  </a:lnTo>
                  <a:lnTo>
                    <a:pt x="108038" y="0"/>
                  </a:lnTo>
                  <a:lnTo>
                    <a:pt x="120659" y="315"/>
                  </a:lnTo>
                  <a:lnTo>
                    <a:pt x="133494" y="1631"/>
                  </a:lnTo>
                  <a:lnTo>
                    <a:pt x="146472" y="3614"/>
                  </a:lnTo>
                  <a:lnTo>
                    <a:pt x="159546" y="6041"/>
                  </a:lnTo>
                  <a:lnTo>
                    <a:pt x="172682" y="8764"/>
                  </a:lnTo>
                  <a:lnTo>
                    <a:pt x="182546" y="13895"/>
                  </a:lnTo>
                  <a:lnTo>
                    <a:pt x="190226" y="20632"/>
                  </a:lnTo>
                  <a:lnTo>
                    <a:pt x="196452" y="28440"/>
                  </a:lnTo>
                  <a:lnTo>
                    <a:pt x="198392" y="38066"/>
                  </a:lnTo>
                  <a:lnTo>
                    <a:pt x="197474" y="48904"/>
                  </a:lnTo>
                  <a:lnTo>
                    <a:pt x="194652" y="60551"/>
                  </a:lnTo>
                  <a:lnTo>
                    <a:pt x="189455" y="69421"/>
                  </a:lnTo>
                  <a:lnTo>
                    <a:pt x="182674" y="76440"/>
                  </a:lnTo>
                  <a:lnTo>
                    <a:pt x="174838" y="82224"/>
                  </a:lnTo>
                  <a:lnTo>
                    <a:pt x="166298" y="87186"/>
                  </a:lnTo>
                  <a:lnTo>
                    <a:pt x="157288" y="91599"/>
                  </a:lnTo>
                  <a:lnTo>
                    <a:pt x="147966" y="95646"/>
                  </a:lnTo>
                  <a:lnTo>
                    <a:pt x="138435" y="99449"/>
                  </a:lnTo>
                  <a:lnTo>
                    <a:pt x="119003" y="106623"/>
                  </a:lnTo>
                  <a:lnTo>
                    <a:pt x="109179" y="107873"/>
                  </a:lnTo>
                  <a:lnTo>
                    <a:pt x="99313" y="107601"/>
                  </a:lnTo>
                  <a:lnTo>
                    <a:pt x="89421" y="106314"/>
                  </a:lnTo>
                  <a:lnTo>
                    <a:pt x="86141" y="104351"/>
                  </a:lnTo>
                  <a:lnTo>
                    <a:pt x="87271" y="101937"/>
                  </a:lnTo>
                  <a:lnTo>
                    <a:pt x="91340" y="99222"/>
                  </a:lnTo>
                  <a:lnTo>
                    <a:pt x="99579" y="98518"/>
                  </a:lnTo>
                  <a:lnTo>
                    <a:pt x="110598" y="99153"/>
                  </a:lnTo>
                  <a:lnTo>
                    <a:pt x="123471" y="100682"/>
                  </a:lnTo>
                  <a:lnTo>
                    <a:pt x="135369" y="102807"/>
                  </a:lnTo>
                  <a:lnTo>
                    <a:pt x="146617" y="105329"/>
                  </a:lnTo>
                  <a:lnTo>
                    <a:pt x="157431" y="108115"/>
                  </a:lnTo>
                  <a:lnTo>
                    <a:pt x="167957" y="112184"/>
                  </a:lnTo>
                  <a:lnTo>
                    <a:pt x="178290" y="117106"/>
                  </a:lnTo>
                  <a:lnTo>
                    <a:pt x="188495" y="122599"/>
                  </a:lnTo>
                  <a:lnTo>
                    <a:pt x="196403" y="129576"/>
                  </a:lnTo>
                  <a:lnTo>
                    <a:pt x="202781" y="137544"/>
                  </a:lnTo>
                  <a:lnTo>
                    <a:pt x="208138" y="146172"/>
                  </a:lnTo>
                  <a:lnTo>
                    <a:pt x="209498" y="156345"/>
                  </a:lnTo>
                  <a:lnTo>
                    <a:pt x="208195" y="167548"/>
                  </a:lnTo>
                  <a:lnTo>
                    <a:pt x="205115" y="179438"/>
                  </a:lnTo>
                  <a:lnTo>
                    <a:pt x="200851" y="189576"/>
                  </a:lnTo>
                  <a:lnTo>
                    <a:pt x="195798" y="198544"/>
                  </a:lnTo>
                  <a:lnTo>
                    <a:pt x="190219" y="206734"/>
                  </a:lnTo>
                  <a:lnTo>
                    <a:pt x="183184" y="215510"/>
                  </a:lnTo>
                  <a:lnTo>
                    <a:pt x="175177" y="224677"/>
                  </a:lnTo>
                  <a:lnTo>
                    <a:pt x="166524" y="234104"/>
                  </a:lnTo>
                  <a:lnTo>
                    <a:pt x="156334" y="242599"/>
                  </a:lnTo>
                  <a:lnTo>
                    <a:pt x="145119" y="250473"/>
                  </a:lnTo>
                  <a:lnTo>
                    <a:pt x="133221" y="257933"/>
                  </a:lnTo>
                  <a:lnTo>
                    <a:pt x="120868" y="262906"/>
                  </a:lnTo>
                  <a:lnTo>
                    <a:pt x="108212" y="266222"/>
                  </a:lnTo>
                  <a:lnTo>
                    <a:pt x="95353" y="268432"/>
                  </a:lnTo>
                  <a:lnTo>
                    <a:pt x="82359" y="269906"/>
                  </a:lnTo>
                  <a:lnTo>
                    <a:pt x="69275" y="270888"/>
                  </a:lnTo>
                  <a:lnTo>
                    <a:pt x="56131" y="271543"/>
                  </a:lnTo>
                  <a:lnTo>
                    <a:pt x="44053" y="270874"/>
                  </a:lnTo>
                  <a:lnTo>
                    <a:pt x="32685" y="269323"/>
                  </a:lnTo>
                  <a:lnTo>
                    <a:pt x="0" y="2529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366646" y="1353197"/>
              <a:ext cx="284190" cy="457300"/>
            </a:xfrm>
            <a:custGeom>
              <a:avLst/>
              <a:gdLst/>
              <a:ahLst/>
              <a:cxnLst/>
              <a:rect l="0" t="0" r="0" b="0"/>
              <a:pathLst>
                <a:path w="284190" h="457300">
                  <a:moveTo>
                    <a:pt x="284189" y="9648"/>
                  </a:moveTo>
                  <a:lnTo>
                    <a:pt x="268346" y="4368"/>
                  </a:lnTo>
                  <a:lnTo>
                    <a:pt x="257047" y="2812"/>
                  </a:lnTo>
                  <a:lnTo>
                    <a:pt x="242883" y="1775"/>
                  </a:lnTo>
                  <a:lnTo>
                    <a:pt x="226808" y="1083"/>
                  </a:lnTo>
                  <a:lnTo>
                    <a:pt x="211671" y="1728"/>
                  </a:lnTo>
                  <a:lnTo>
                    <a:pt x="197158" y="3263"/>
                  </a:lnTo>
                  <a:lnTo>
                    <a:pt x="183061" y="5391"/>
                  </a:lnTo>
                  <a:lnTo>
                    <a:pt x="169242" y="5705"/>
                  </a:lnTo>
                  <a:lnTo>
                    <a:pt x="155608" y="4809"/>
                  </a:lnTo>
                  <a:lnTo>
                    <a:pt x="142097" y="3106"/>
                  </a:lnTo>
                  <a:lnTo>
                    <a:pt x="128669" y="1971"/>
                  </a:lnTo>
                  <a:lnTo>
                    <a:pt x="115296" y="1214"/>
                  </a:lnTo>
                  <a:lnTo>
                    <a:pt x="101959" y="710"/>
                  </a:lnTo>
                  <a:lnTo>
                    <a:pt x="56784" y="0"/>
                  </a:lnTo>
                  <a:lnTo>
                    <a:pt x="43056" y="1005"/>
                  </a:lnTo>
                  <a:lnTo>
                    <a:pt x="30588" y="2781"/>
                  </a:lnTo>
                  <a:lnTo>
                    <a:pt x="18960" y="5070"/>
                  </a:lnTo>
                  <a:lnTo>
                    <a:pt x="11207" y="11018"/>
                  </a:lnTo>
                  <a:lnTo>
                    <a:pt x="6039" y="19404"/>
                  </a:lnTo>
                  <a:lnTo>
                    <a:pt x="2594" y="29416"/>
                  </a:lnTo>
                  <a:lnTo>
                    <a:pt x="1402" y="40512"/>
                  </a:lnTo>
                  <a:lnTo>
                    <a:pt x="1713" y="52330"/>
                  </a:lnTo>
                  <a:lnTo>
                    <a:pt x="3026" y="64630"/>
                  </a:lnTo>
                  <a:lnTo>
                    <a:pt x="5006" y="77252"/>
                  </a:lnTo>
                  <a:lnTo>
                    <a:pt x="7432" y="90087"/>
                  </a:lnTo>
                  <a:lnTo>
                    <a:pt x="10154" y="103065"/>
                  </a:lnTo>
                  <a:lnTo>
                    <a:pt x="11969" y="116139"/>
                  </a:lnTo>
                  <a:lnTo>
                    <a:pt x="13179" y="129275"/>
                  </a:lnTo>
                  <a:lnTo>
                    <a:pt x="13986" y="142455"/>
                  </a:lnTo>
                  <a:lnTo>
                    <a:pt x="14882" y="171836"/>
                  </a:lnTo>
                  <a:lnTo>
                    <a:pt x="15458" y="235729"/>
                  </a:lnTo>
                  <a:lnTo>
                    <a:pt x="14399" y="249899"/>
                  </a:lnTo>
                  <a:lnTo>
                    <a:pt x="12588" y="262661"/>
                  </a:lnTo>
                  <a:lnTo>
                    <a:pt x="10276" y="274486"/>
                  </a:lnTo>
                  <a:lnTo>
                    <a:pt x="8734" y="286790"/>
                  </a:lnTo>
                  <a:lnTo>
                    <a:pt x="7707" y="299414"/>
                  </a:lnTo>
                  <a:lnTo>
                    <a:pt x="7022" y="312251"/>
                  </a:lnTo>
                  <a:lnTo>
                    <a:pt x="6260" y="341252"/>
                  </a:lnTo>
                  <a:lnTo>
                    <a:pt x="6057" y="356723"/>
                  </a:lnTo>
                  <a:lnTo>
                    <a:pt x="4816" y="370352"/>
                  </a:lnTo>
                  <a:lnTo>
                    <a:pt x="2884" y="382755"/>
                  </a:lnTo>
                  <a:lnTo>
                    <a:pt x="490" y="394339"/>
                  </a:lnTo>
                  <a:lnTo>
                    <a:pt x="0" y="405378"/>
                  </a:lnTo>
                  <a:lnTo>
                    <a:pt x="778" y="416053"/>
                  </a:lnTo>
                  <a:lnTo>
                    <a:pt x="2403" y="426486"/>
                  </a:lnTo>
                  <a:lnTo>
                    <a:pt x="6801" y="434546"/>
                  </a:lnTo>
                  <a:lnTo>
                    <a:pt x="13050" y="441025"/>
                  </a:lnTo>
                  <a:lnTo>
                    <a:pt x="20531" y="446449"/>
                  </a:lnTo>
                  <a:lnTo>
                    <a:pt x="28835" y="448961"/>
                  </a:lnTo>
                  <a:lnTo>
                    <a:pt x="37687" y="449529"/>
                  </a:lnTo>
                  <a:lnTo>
                    <a:pt x="46904" y="448803"/>
                  </a:lnTo>
                  <a:lnTo>
                    <a:pt x="58575" y="448319"/>
                  </a:lnTo>
                  <a:lnTo>
                    <a:pt x="100300" y="447638"/>
                  </a:lnTo>
                  <a:lnTo>
                    <a:pt x="127668" y="447478"/>
                  </a:lnTo>
                  <a:lnTo>
                    <a:pt x="140051" y="448541"/>
                  </a:lnTo>
                  <a:lnTo>
                    <a:pt x="151622" y="450355"/>
                  </a:lnTo>
                  <a:lnTo>
                    <a:pt x="162652" y="452670"/>
                  </a:lnTo>
                  <a:lnTo>
                    <a:pt x="175531" y="454213"/>
                  </a:lnTo>
                  <a:lnTo>
                    <a:pt x="189645" y="455241"/>
                  </a:lnTo>
                  <a:lnTo>
                    <a:pt x="244398" y="4572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670730" y="1502114"/>
              <a:ext cx="9949" cy="208905"/>
            </a:xfrm>
            <a:custGeom>
              <a:avLst/>
              <a:gdLst/>
              <a:ahLst/>
              <a:cxnLst/>
              <a:rect l="0" t="0" r="0" b="0"/>
              <a:pathLst>
                <a:path w="9949" h="208905">
                  <a:moveTo>
                    <a:pt x="0" y="0"/>
                  </a:moveTo>
                  <a:lnTo>
                    <a:pt x="0" y="93536"/>
                  </a:lnTo>
                  <a:lnTo>
                    <a:pt x="1106" y="106570"/>
                  </a:lnTo>
                  <a:lnTo>
                    <a:pt x="2948" y="119680"/>
                  </a:lnTo>
                  <a:lnTo>
                    <a:pt x="5282" y="132842"/>
                  </a:lnTo>
                  <a:lnTo>
                    <a:pt x="6837" y="146038"/>
                  </a:lnTo>
                  <a:lnTo>
                    <a:pt x="7874" y="159256"/>
                  </a:lnTo>
                  <a:lnTo>
                    <a:pt x="9948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760261" y="1514828"/>
              <a:ext cx="269178" cy="215322"/>
            </a:xfrm>
            <a:custGeom>
              <a:avLst/>
              <a:gdLst/>
              <a:ahLst/>
              <a:cxnLst/>
              <a:rect l="0" t="0" r="0" b="0"/>
              <a:pathLst>
                <a:path w="269178" h="215322">
                  <a:moveTo>
                    <a:pt x="0" y="17130"/>
                  </a:moveTo>
                  <a:lnTo>
                    <a:pt x="10561" y="6568"/>
                  </a:lnTo>
                  <a:lnTo>
                    <a:pt x="19199" y="3457"/>
                  </a:lnTo>
                  <a:lnTo>
                    <a:pt x="30485" y="1382"/>
                  </a:lnTo>
                  <a:lnTo>
                    <a:pt x="43535" y="0"/>
                  </a:lnTo>
                  <a:lnTo>
                    <a:pt x="57761" y="183"/>
                  </a:lnTo>
                  <a:lnTo>
                    <a:pt x="72772" y="1411"/>
                  </a:lnTo>
                  <a:lnTo>
                    <a:pt x="88306" y="3334"/>
                  </a:lnTo>
                  <a:lnTo>
                    <a:pt x="101977" y="6828"/>
                  </a:lnTo>
                  <a:lnTo>
                    <a:pt x="114408" y="11367"/>
                  </a:lnTo>
                  <a:lnTo>
                    <a:pt x="126011" y="16604"/>
                  </a:lnTo>
                  <a:lnTo>
                    <a:pt x="132641" y="23411"/>
                  </a:lnTo>
                  <a:lnTo>
                    <a:pt x="135955" y="31265"/>
                  </a:lnTo>
                  <a:lnTo>
                    <a:pt x="137060" y="39817"/>
                  </a:lnTo>
                  <a:lnTo>
                    <a:pt x="134480" y="46624"/>
                  </a:lnTo>
                  <a:lnTo>
                    <a:pt x="129444" y="52267"/>
                  </a:lnTo>
                  <a:lnTo>
                    <a:pt x="122771" y="57134"/>
                  </a:lnTo>
                  <a:lnTo>
                    <a:pt x="115007" y="61484"/>
                  </a:lnTo>
                  <a:lnTo>
                    <a:pt x="106514" y="65489"/>
                  </a:lnTo>
                  <a:lnTo>
                    <a:pt x="97537" y="69265"/>
                  </a:lnTo>
                  <a:lnTo>
                    <a:pt x="88236" y="72888"/>
                  </a:lnTo>
                  <a:lnTo>
                    <a:pt x="69059" y="79860"/>
                  </a:lnTo>
                  <a:lnTo>
                    <a:pt x="67040" y="82161"/>
                  </a:lnTo>
                  <a:lnTo>
                    <a:pt x="70116" y="83696"/>
                  </a:lnTo>
                  <a:lnTo>
                    <a:pt x="76587" y="84718"/>
                  </a:lnTo>
                  <a:lnTo>
                    <a:pt x="85323" y="85400"/>
                  </a:lnTo>
                  <a:lnTo>
                    <a:pt x="95567" y="85855"/>
                  </a:lnTo>
                  <a:lnTo>
                    <a:pt x="118740" y="86360"/>
                  </a:lnTo>
                  <a:lnTo>
                    <a:pt x="143777" y="86585"/>
                  </a:lnTo>
                  <a:lnTo>
                    <a:pt x="156643" y="87750"/>
                  </a:lnTo>
                  <a:lnTo>
                    <a:pt x="169642" y="89632"/>
                  </a:lnTo>
                  <a:lnTo>
                    <a:pt x="182729" y="91992"/>
                  </a:lnTo>
                  <a:lnTo>
                    <a:pt x="194770" y="95776"/>
                  </a:lnTo>
                  <a:lnTo>
                    <a:pt x="206113" y="100509"/>
                  </a:lnTo>
                  <a:lnTo>
                    <a:pt x="216991" y="105875"/>
                  </a:lnTo>
                  <a:lnTo>
                    <a:pt x="227559" y="111663"/>
                  </a:lnTo>
                  <a:lnTo>
                    <a:pt x="237920" y="117733"/>
                  </a:lnTo>
                  <a:lnTo>
                    <a:pt x="248143" y="123989"/>
                  </a:lnTo>
                  <a:lnTo>
                    <a:pt x="256064" y="131477"/>
                  </a:lnTo>
                  <a:lnTo>
                    <a:pt x="262450" y="139784"/>
                  </a:lnTo>
                  <a:lnTo>
                    <a:pt x="267812" y="148638"/>
                  </a:lnTo>
                  <a:lnTo>
                    <a:pt x="269177" y="156752"/>
                  </a:lnTo>
                  <a:lnTo>
                    <a:pt x="267876" y="164371"/>
                  </a:lnTo>
                  <a:lnTo>
                    <a:pt x="264798" y="171662"/>
                  </a:lnTo>
                  <a:lnTo>
                    <a:pt x="260535" y="178732"/>
                  </a:lnTo>
                  <a:lnTo>
                    <a:pt x="255483" y="185657"/>
                  </a:lnTo>
                  <a:lnTo>
                    <a:pt x="249904" y="192484"/>
                  </a:lnTo>
                  <a:lnTo>
                    <a:pt x="242869" y="198140"/>
                  </a:lnTo>
                  <a:lnTo>
                    <a:pt x="234863" y="203017"/>
                  </a:lnTo>
                  <a:lnTo>
                    <a:pt x="226210" y="207373"/>
                  </a:lnTo>
                  <a:lnTo>
                    <a:pt x="216020" y="210277"/>
                  </a:lnTo>
                  <a:lnTo>
                    <a:pt x="204805" y="212213"/>
                  </a:lnTo>
                  <a:lnTo>
                    <a:pt x="192907" y="213504"/>
                  </a:lnTo>
                  <a:lnTo>
                    <a:pt x="180554" y="214364"/>
                  </a:lnTo>
                  <a:lnTo>
                    <a:pt x="167898" y="214938"/>
                  </a:lnTo>
                  <a:lnTo>
                    <a:pt x="155039" y="215321"/>
                  </a:lnTo>
                  <a:lnTo>
                    <a:pt x="143150" y="214470"/>
                  </a:lnTo>
                  <a:lnTo>
                    <a:pt x="131909" y="212798"/>
                  </a:lnTo>
                  <a:lnTo>
                    <a:pt x="79582" y="206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188015" y="1571749"/>
              <a:ext cx="218853" cy="9949"/>
            </a:xfrm>
            <a:custGeom>
              <a:avLst/>
              <a:gdLst/>
              <a:ahLst/>
              <a:cxnLst/>
              <a:rect l="0" t="0" r="0" b="0"/>
              <a:pathLst>
                <a:path w="218853" h="9949">
                  <a:moveTo>
                    <a:pt x="0" y="9948"/>
                  </a:moveTo>
                  <a:lnTo>
                    <a:pt x="93536" y="9948"/>
                  </a:lnTo>
                  <a:lnTo>
                    <a:pt x="105465" y="8842"/>
                  </a:lnTo>
                  <a:lnTo>
                    <a:pt x="116733" y="7000"/>
                  </a:lnTo>
                  <a:lnTo>
                    <a:pt x="127561" y="4667"/>
                  </a:lnTo>
                  <a:lnTo>
                    <a:pt x="139201" y="3111"/>
                  </a:lnTo>
                  <a:lnTo>
                    <a:pt x="151382" y="2074"/>
                  </a:lnTo>
                  <a:lnTo>
                    <a:pt x="2188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82559" y="1244855"/>
            <a:ext cx="898669" cy="581888"/>
            <a:chOff x="4582559" y="1244855"/>
            <a:chExt cx="898669" cy="581888"/>
          </a:xfrm>
        </p:grpSpPr>
        <p:sp>
          <p:nvSpPr>
            <p:cNvPr id="12" name="Freeform 11"/>
            <p:cNvSpPr/>
            <p:nvPr/>
          </p:nvSpPr>
          <p:spPr>
            <a:xfrm>
              <a:off x="4582559" y="1392689"/>
              <a:ext cx="167783" cy="251755"/>
            </a:xfrm>
            <a:custGeom>
              <a:avLst/>
              <a:gdLst/>
              <a:ahLst/>
              <a:cxnLst/>
              <a:rect l="0" t="0" r="0" b="0"/>
              <a:pathLst>
                <a:path w="167783" h="251755">
                  <a:moveTo>
                    <a:pt x="33211" y="0"/>
                  </a:moveTo>
                  <a:lnTo>
                    <a:pt x="27930" y="21124"/>
                  </a:lnTo>
                  <a:lnTo>
                    <a:pt x="25269" y="30662"/>
                  </a:lnTo>
                  <a:lnTo>
                    <a:pt x="19365" y="50103"/>
                  </a:lnTo>
                  <a:lnTo>
                    <a:pt x="0" y="109457"/>
                  </a:lnTo>
                  <a:lnTo>
                    <a:pt x="2228" y="114973"/>
                  </a:lnTo>
                  <a:lnTo>
                    <a:pt x="8134" y="117545"/>
                  </a:lnTo>
                  <a:lnTo>
                    <a:pt x="16493" y="118154"/>
                  </a:lnTo>
                  <a:lnTo>
                    <a:pt x="27592" y="118561"/>
                  </a:lnTo>
                  <a:lnTo>
                    <a:pt x="68513" y="119132"/>
                  </a:lnTo>
                  <a:lnTo>
                    <a:pt x="95692" y="119266"/>
                  </a:lnTo>
                  <a:lnTo>
                    <a:pt x="108024" y="121512"/>
                  </a:lnTo>
                  <a:lnTo>
                    <a:pt x="119562" y="125220"/>
                  </a:lnTo>
                  <a:lnTo>
                    <a:pt x="130569" y="129903"/>
                  </a:lnTo>
                  <a:lnTo>
                    <a:pt x="140118" y="136341"/>
                  </a:lnTo>
                  <a:lnTo>
                    <a:pt x="148695" y="143949"/>
                  </a:lnTo>
                  <a:lnTo>
                    <a:pt x="156623" y="152336"/>
                  </a:lnTo>
                  <a:lnTo>
                    <a:pt x="161909" y="162350"/>
                  </a:lnTo>
                  <a:lnTo>
                    <a:pt x="165432" y="173446"/>
                  </a:lnTo>
                  <a:lnTo>
                    <a:pt x="167782" y="185265"/>
                  </a:lnTo>
                  <a:lnTo>
                    <a:pt x="167137" y="195355"/>
                  </a:lnTo>
                  <a:lnTo>
                    <a:pt x="164497" y="204292"/>
                  </a:lnTo>
                  <a:lnTo>
                    <a:pt x="160526" y="212461"/>
                  </a:lnTo>
                  <a:lnTo>
                    <a:pt x="153457" y="220118"/>
                  </a:lnTo>
                  <a:lnTo>
                    <a:pt x="144324" y="227433"/>
                  </a:lnTo>
                  <a:lnTo>
                    <a:pt x="133813" y="234520"/>
                  </a:lnTo>
                  <a:lnTo>
                    <a:pt x="123491" y="240350"/>
                  </a:lnTo>
                  <a:lnTo>
                    <a:pt x="113293" y="245342"/>
                  </a:lnTo>
                  <a:lnTo>
                    <a:pt x="103179" y="249775"/>
                  </a:lnTo>
                  <a:lnTo>
                    <a:pt x="93120" y="251626"/>
                  </a:lnTo>
                  <a:lnTo>
                    <a:pt x="83098" y="251754"/>
                  </a:lnTo>
                  <a:lnTo>
                    <a:pt x="73101" y="250734"/>
                  </a:lnTo>
                  <a:lnTo>
                    <a:pt x="62015" y="248949"/>
                  </a:lnTo>
                  <a:lnTo>
                    <a:pt x="50203" y="246653"/>
                  </a:lnTo>
                  <a:lnTo>
                    <a:pt x="13315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605822" y="1362845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9948"/>
                  </a:moveTo>
                  <a:lnTo>
                    <a:pt x="60665" y="9948"/>
                  </a:lnTo>
                  <a:lnTo>
                    <a:pt x="75813" y="8843"/>
                  </a:lnTo>
                  <a:lnTo>
                    <a:pt x="91438" y="7001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44569" y="1244855"/>
              <a:ext cx="354781" cy="581888"/>
            </a:xfrm>
            <a:custGeom>
              <a:avLst/>
              <a:gdLst/>
              <a:ahLst/>
              <a:cxnLst/>
              <a:rect l="0" t="0" r="0" b="0"/>
              <a:pathLst>
                <a:path w="354781" h="581888">
                  <a:moveTo>
                    <a:pt x="0" y="8565"/>
                  </a:moveTo>
                  <a:lnTo>
                    <a:pt x="15843" y="3284"/>
                  </a:lnTo>
                  <a:lnTo>
                    <a:pt x="27141" y="1728"/>
                  </a:lnTo>
                  <a:lnTo>
                    <a:pt x="41306" y="691"/>
                  </a:lnTo>
                  <a:lnTo>
                    <a:pt x="57380" y="0"/>
                  </a:lnTo>
                  <a:lnTo>
                    <a:pt x="72518" y="644"/>
                  </a:lnTo>
                  <a:lnTo>
                    <a:pt x="87031" y="2179"/>
                  </a:lnTo>
                  <a:lnTo>
                    <a:pt x="101128" y="4308"/>
                  </a:lnTo>
                  <a:lnTo>
                    <a:pt x="116052" y="5727"/>
                  </a:lnTo>
                  <a:lnTo>
                    <a:pt x="131528" y="6673"/>
                  </a:lnTo>
                  <a:lnTo>
                    <a:pt x="163461" y="7724"/>
                  </a:lnTo>
                  <a:lnTo>
                    <a:pt x="196075" y="8191"/>
                  </a:lnTo>
                  <a:lnTo>
                    <a:pt x="212510" y="9421"/>
                  </a:lnTo>
                  <a:lnTo>
                    <a:pt x="228992" y="11346"/>
                  </a:lnTo>
                  <a:lnTo>
                    <a:pt x="245507" y="13735"/>
                  </a:lnTo>
                  <a:lnTo>
                    <a:pt x="260939" y="15328"/>
                  </a:lnTo>
                  <a:lnTo>
                    <a:pt x="275647" y="16389"/>
                  </a:lnTo>
                  <a:lnTo>
                    <a:pt x="289874" y="17097"/>
                  </a:lnTo>
                  <a:lnTo>
                    <a:pt x="302675" y="19780"/>
                  </a:lnTo>
                  <a:lnTo>
                    <a:pt x="314525" y="23778"/>
                  </a:lnTo>
                  <a:lnTo>
                    <a:pt x="325741" y="28655"/>
                  </a:lnTo>
                  <a:lnTo>
                    <a:pt x="334323" y="35222"/>
                  </a:lnTo>
                  <a:lnTo>
                    <a:pt x="341150" y="42916"/>
                  </a:lnTo>
                  <a:lnTo>
                    <a:pt x="346807" y="51361"/>
                  </a:lnTo>
                  <a:lnTo>
                    <a:pt x="350578" y="61413"/>
                  </a:lnTo>
                  <a:lnTo>
                    <a:pt x="353092" y="72535"/>
                  </a:lnTo>
                  <a:lnTo>
                    <a:pt x="354768" y="84371"/>
                  </a:lnTo>
                  <a:lnTo>
                    <a:pt x="354780" y="97788"/>
                  </a:lnTo>
                  <a:lnTo>
                    <a:pt x="353683" y="112259"/>
                  </a:lnTo>
                  <a:lnTo>
                    <a:pt x="351846" y="127433"/>
                  </a:lnTo>
                  <a:lnTo>
                    <a:pt x="349516" y="143076"/>
                  </a:lnTo>
                  <a:lnTo>
                    <a:pt x="343980" y="175194"/>
                  </a:lnTo>
                  <a:lnTo>
                    <a:pt x="340956" y="189285"/>
                  </a:lnTo>
                  <a:lnTo>
                    <a:pt x="337835" y="201996"/>
                  </a:lnTo>
                  <a:lnTo>
                    <a:pt x="334648" y="213785"/>
                  </a:lnTo>
                  <a:lnTo>
                    <a:pt x="331419" y="228276"/>
                  </a:lnTo>
                  <a:lnTo>
                    <a:pt x="324884" y="262063"/>
                  </a:lnTo>
                  <a:lnTo>
                    <a:pt x="322699" y="281463"/>
                  </a:lnTo>
                  <a:lnTo>
                    <a:pt x="321242" y="302133"/>
                  </a:lnTo>
                  <a:lnTo>
                    <a:pt x="320271" y="323650"/>
                  </a:lnTo>
                  <a:lnTo>
                    <a:pt x="318518" y="341311"/>
                  </a:lnTo>
                  <a:lnTo>
                    <a:pt x="316245" y="356401"/>
                  </a:lnTo>
                  <a:lnTo>
                    <a:pt x="313623" y="369777"/>
                  </a:lnTo>
                  <a:lnTo>
                    <a:pt x="311876" y="385326"/>
                  </a:lnTo>
                  <a:lnTo>
                    <a:pt x="310711" y="402324"/>
                  </a:lnTo>
                  <a:lnTo>
                    <a:pt x="309934" y="420288"/>
                  </a:lnTo>
                  <a:lnTo>
                    <a:pt x="308311" y="435579"/>
                  </a:lnTo>
                  <a:lnTo>
                    <a:pt x="306124" y="449090"/>
                  </a:lnTo>
                  <a:lnTo>
                    <a:pt x="303560" y="461413"/>
                  </a:lnTo>
                  <a:lnTo>
                    <a:pt x="301851" y="474049"/>
                  </a:lnTo>
                  <a:lnTo>
                    <a:pt x="300712" y="486895"/>
                  </a:lnTo>
                  <a:lnTo>
                    <a:pt x="299953" y="499880"/>
                  </a:lnTo>
                  <a:lnTo>
                    <a:pt x="300551" y="511852"/>
                  </a:lnTo>
                  <a:lnTo>
                    <a:pt x="302056" y="523150"/>
                  </a:lnTo>
                  <a:lnTo>
                    <a:pt x="304164" y="533998"/>
                  </a:lnTo>
                  <a:lnTo>
                    <a:pt x="306675" y="544545"/>
                  </a:lnTo>
                  <a:lnTo>
                    <a:pt x="309455" y="554893"/>
                  </a:lnTo>
                  <a:lnTo>
                    <a:pt x="312413" y="565107"/>
                  </a:lnTo>
                  <a:lnTo>
                    <a:pt x="308858" y="571917"/>
                  </a:lnTo>
                  <a:lnTo>
                    <a:pt x="300962" y="576457"/>
                  </a:lnTo>
                  <a:lnTo>
                    <a:pt x="290171" y="579483"/>
                  </a:lnTo>
                  <a:lnTo>
                    <a:pt x="279661" y="580396"/>
                  </a:lnTo>
                  <a:lnTo>
                    <a:pt x="269339" y="579899"/>
                  </a:lnTo>
                  <a:lnTo>
                    <a:pt x="259141" y="578462"/>
                  </a:lnTo>
                  <a:lnTo>
                    <a:pt x="246817" y="578609"/>
                  </a:lnTo>
                  <a:lnTo>
                    <a:pt x="233074" y="579813"/>
                  </a:lnTo>
                  <a:lnTo>
                    <a:pt x="218385" y="581721"/>
                  </a:lnTo>
                  <a:lnTo>
                    <a:pt x="205277" y="581887"/>
                  </a:lnTo>
                  <a:lnTo>
                    <a:pt x="193222" y="580893"/>
                  </a:lnTo>
                  <a:lnTo>
                    <a:pt x="181869" y="579125"/>
                  </a:lnTo>
                  <a:lnTo>
                    <a:pt x="167669" y="577946"/>
                  </a:lnTo>
                  <a:lnTo>
                    <a:pt x="151571" y="577160"/>
                  </a:lnTo>
                  <a:lnTo>
                    <a:pt x="117103" y="576287"/>
                  </a:lnTo>
                  <a:lnTo>
                    <a:pt x="39791" y="5755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87708" y="1250568"/>
              <a:ext cx="193520" cy="132174"/>
            </a:xfrm>
            <a:custGeom>
              <a:avLst/>
              <a:gdLst/>
              <a:ahLst/>
              <a:cxnLst/>
              <a:rect l="0" t="0" r="0" b="0"/>
              <a:pathLst>
                <a:path w="193520" h="132174">
                  <a:moveTo>
                    <a:pt x="14459" y="12800"/>
                  </a:moveTo>
                  <a:lnTo>
                    <a:pt x="25020" y="2238"/>
                  </a:lnTo>
                  <a:lnTo>
                    <a:pt x="33658" y="232"/>
                  </a:lnTo>
                  <a:lnTo>
                    <a:pt x="44944" y="0"/>
                  </a:lnTo>
                  <a:lnTo>
                    <a:pt x="57993" y="951"/>
                  </a:lnTo>
                  <a:lnTo>
                    <a:pt x="70009" y="3795"/>
                  </a:lnTo>
                  <a:lnTo>
                    <a:pt x="81336" y="7902"/>
                  </a:lnTo>
                  <a:lnTo>
                    <a:pt x="92203" y="12850"/>
                  </a:lnTo>
                  <a:lnTo>
                    <a:pt x="98342" y="19465"/>
                  </a:lnTo>
                  <a:lnTo>
                    <a:pt x="101330" y="27191"/>
                  </a:lnTo>
                  <a:lnTo>
                    <a:pt x="102216" y="35658"/>
                  </a:lnTo>
                  <a:lnTo>
                    <a:pt x="99491" y="44618"/>
                  </a:lnTo>
                  <a:lnTo>
                    <a:pt x="94358" y="53907"/>
                  </a:lnTo>
                  <a:lnTo>
                    <a:pt x="87620" y="63416"/>
                  </a:lnTo>
                  <a:lnTo>
                    <a:pt x="79813" y="71966"/>
                  </a:lnTo>
                  <a:lnTo>
                    <a:pt x="71292" y="79877"/>
                  </a:lnTo>
                  <a:lnTo>
                    <a:pt x="62295" y="87361"/>
                  </a:lnTo>
                  <a:lnTo>
                    <a:pt x="51876" y="93456"/>
                  </a:lnTo>
                  <a:lnTo>
                    <a:pt x="40509" y="98625"/>
                  </a:lnTo>
                  <a:lnTo>
                    <a:pt x="28510" y="103176"/>
                  </a:lnTo>
                  <a:lnTo>
                    <a:pt x="18300" y="108420"/>
                  </a:lnTo>
                  <a:lnTo>
                    <a:pt x="9282" y="114127"/>
                  </a:lnTo>
                  <a:lnTo>
                    <a:pt x="1060" y="120143"/>
                  </a:lnTo>
                  <a:lnTo>
                    <a:pt x="0" y="124153"/>
                  </a:lnTo>
                  <a:lnTo>
                    <a:pt x="3714" y="126826"/>
                  </a:lnTo>
                  <a:lnTo>
                    <a:pt x="10612" y="128608"/>
                  </a:lnTo>
                  <a:lnTo>
                    <a:pt x="19631" y="129797"/>
                  </a:lnTo>
                  <a:lnTo>
                    <a:pt x="30065" y="130589"/>
                  </a:lnTo>
                  <a:lnTo>
                    <a:pt x="41443" y="131117"/>
                  </a:lnTo>
                  <a:lnTo>
                    <a:pt x="68822" y="131704"/>
                  </a:lnTo>
                  <a:lnTo>
                    <a:pt x="193519" y="132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650835" y="1472271"/>
            <a:ext cx="1193735" cy="278539"/>
            <a:chOff x="3650835" y="1472271"/>
            <a:chExt cx="1193735" cy="278539"/>
          </a:xfrm>
        </p:grpSpPr>
        <p:sp>
          <p:nvSpPr>
            <p:cNvPr id="17" name="Freeform 16"/>
            <p:cNvSpPr/>
            <p:nvPr/>
          </p:nvSpPr>
          <p:spPr>
            <a:xfrm>
              <a:off x="3650835" y="1472271"/>
              <a:ext cx="1064414" cy="278539"/>
            </a:xfrm>
            <a:custGeom>
              <a:avLst/>
              <a:gdLst/>
              <a:ahLst/>
              <a:cxnLst/>
              <a:rect l="0" t="0" r="0" b="0"/>
              <a:pathLst>
                <a:path w="1064414" h="278539">
                  <a:moveTo>
                    <a:pt x="0" y="278538"/>
                  </a:moveTo>
                  <a:lnTo>
                    <a:pt x="21124" y="267976"/>
                  </a:lnTo>
                  <a:lnTo>
                    <a:pt x="40337" y="259843"/>
                  </a:lnTo>
                  <a:lnTo>
                    <a:pt x="59929" y="252544"/>
                  </a:lnTo>
                  <a:lnTo>
                    <a:pt x="99526" y="238852"/>
                  </a:lnTo>
                  <a:lnTo>
                    <a:pt x="120500" y="232162"/>
                  </a:lnTo>
                  <a:lnTo>
                    <a:pt x="144559" y="225504"/>
                  </a:lnTo>
                  <a:lnTo>
                    <a:pt x="158270" y="221076"/>
                  </a:lnTo>
                  <a:lnTo>
                    <a:pt x="172937" y="215913"/>
                  </a:lnTo>
                  <a:lnTo>
                    <a:pt x="188242" y="210261"/>
                  </a:lnTo>
                  <a:lnTo>
                    <a:pt x="203971" y="205387"/>
                  </a:lnTo>
                  <a:lnTo>
                    <a:pt x="236187" y="197024"/>
                  </a:lnTo>
                  <a:lnTo>
                    <a:pt x="268926" y="189623"/>
                  </a:lnTo>
                  <a:lnTo>
                    <a:pt x="301899" y="181544"/>
                  </a:lnTo>
                  <a:lnTo>
                    <a:pt x="318429" y="176295"/>
                  </a:lnTo>
                  <a:lnTo>
                    <a:pt x="334975" y="170585"/>
                  </a:lnTo>
                  <a:lnTo>
                    <a:pt x="352638" y="165673"/>
                  </a:lnTo>
                  <a:lnTo>
                    <a:pt x="371045" y="161293"/>
                  </a:lnTo>
                  <a:lnTo>
                    <a:pt x="389948" y="157267"/>
                  </a:lnTo>
                  <a:lnTo>
                    <a:pt x="408077" y="152373"/>
                  </a:lnTo>
                  <a:lnTo>
                    <a:pt x="425689" y="146900"/>
                  </a:lnTo>
                  <a:lnTo>
                    <a:pt x="498946" y="122232"/>
                  </a:lnTo>
                  <a:lnTo>
                    <a:pt x="518323" y="116858"/>
                  </a:lnTo>
                  <a:lnTo>
                    <a:pt x="537872" y="112170"/>
                  </a:lnTo>
                  <a:lnTo>
                    <a:pt x="557537" y="107939"/>
                  </a:lnTo>
                  <a:lnTo>
                    <a:pt x="576174" y="102908"/>
                  </a:lnTo>
                  <a:lnTo>
                    <a:pt x="594124" y="97343"/>
                  </a:lnTo>
                  <a:lnTo>
                    <a:pt x="611618" y="91423"/>
                  </a:lnTo>
                  <a:lnTo>
                    <a:pt x="629913" y="86371"/>
                  </a:lnTo>
                  <a:lnTo>
                    <a:pt x="648740" y="81897"/>
                  </a:lnTo>
                  <a:lnTo>
                    <a:pt x="667925" y="77810"/>
                  </a:lnTo>
                  <a:lnTo>
                    <a:pt x="706925" y="70320"/>
                  </a:lnTo>
                  <a:lnTo>
                    <a:pt x="780719" y="56506"/>
                  </a:lnTo>
                  <a:lnTo>
                    <a:pt x="811953" y="49799"/>
                  </a:lnTo>
                  <a:lnTo>
                    <a:pt x="841677" y="43134"/>
                  </a:lnTo>
                  <a:lnTo>
                    <a:pt x="873310" y="36487"/>
                  </a:lnTo>
                  <a:lnTo>
                    <a:pt x="899896" y="29849"/>
                  </a:lnTo>
                  <a:lnTo>
                    <a:pt x="923870" y="23214"/>
                  </a:lnTo>
                  <a:lnTo>
                    <a:pt x="949263" y="16581"/>
                  </a:lnTo>
                  <a:lnTo>
                    <a:pt x="978233" y="9948"/>
                  </a:lnTo>
                  <a:lnTo>
                    <a:pt x="1008426" y="4422"/>
                  </a:lnTo>
                  <a:lnTo>
                    <a:pt x="1022667" y="2948"/>
                  </a:lnTo>
                  <a:lnTo>
                    <a:pt x="10644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750313" y="1482219"/>
              <a:ext cx="1094257" cy="159165"/>
            </a:xfrm>
            <a:custGeom>
              <a:avLst/>
              <a:gdLst/>
              <a:ahLst/>
              <a:cxnLst/>
              <a:rect l="0" t="0" r="0" b="0"/>
              <a:pathLst>
                <a:path w="1094257" h="159165">
                  <a:moveTo>
                    <a:pt x="0" y="0"/>
                  </a:moveTo>
                  <a:lnTo>
                    <a:pt x="26404" y="0"/>
                  </a:lnTo>
                  <a:lnTo>
                    <a:pt x="54105" y="2947"/>
                  </a:lnTo>
                  <a:lnTo>
                    <a:pt x="69230" y="5281"/>
                  </a:lnTo>
                  <a:lnTo>
                    <a:pt x="83733" y="7942"/>
                  </a:lnTo>
                  <a:lnTo>
                    <a:pt x="111639" y="13846"/>
                  </a:lnTo>
                  <a:lnTo>
                    <a:pt x="128586" y="16968"/>
                  </a:lnTo>
                  <a:lnTo>
                    <a:pt x="205483" y="29920"/>
                  </a:lnTo>
                  <a:lnTo>
                    <a:pt x="223202" y="33210"/>
                  </a:lnTo>
                  <a:lnTo>
                    <a:pt x="240543" y="35404"/>
                  </a:lnTo>
                  <a:lnTo>
                    <a:pt x="274546" y="37841"/>
                  </a:lnTo>
                  <a:lnTo>
                    <a:pt x="308081" y="41872"/>
                  </a:lnTo>
                  <a:lnTo>
                    <a:pt x="341407" y="47348"/>
                  </a:lnTo>
                  <a:lnTo>
                    <a:pt x="407833" y="59869"/>
                  </a:lnTo>
                  <a:lnTo>
                    <a:pt x="424421" y="63124"/>
                  </a:lnTo>
                  <a:lnTo>
                    <a:pt x="442112" y="65294"/>
                  </a:lnTo>
                  <a:lnTo>
                    <a:pt x="460538" y="66741"/>
                  </a:lnTo>
                  <a:lnTo>
                    <a:pt x="479453" y="67705"/>
                  </a:lnTo>
                  <a:lnTo>
                    <a:pt x="498695" y="69454"/>
                  </a:lnTo>
                  <a:lnTo>
                    <a:pt x="518155" y="71725"/>
                  </a:lnTo>
                  <a:lnTo>
                    <a:pt x="557463" y="77195"/>
                  </a:lnTo>
                  <a:lnTo>
                    <a:pt x="597039" y="83311"/>
                  </a:lnTo>
                  <a:lnTo>
                    <a:pt x="633787" y="89713"/>
                  </a:lnTo>
                  <a:lnTo>
                    <a:pt x="707690" y="102830"/>
                  </a:lnTo>
                  <a:lnTo>
                    <a:pt x="766393" y="112752"/>
                  </a:lnTo>
                  <a:lnTo>
                    <a:pt x="785045" y="114959"/>
                  </a:lnTo>
                  <a:lnTo>
                    <a:pt x="803007" y="116430"/>
                  </a:lnTo>
                  <a:lnTo>
                    <a:pt x="820507" y="117411"/>
                  </a:lnTo>
                  <a:lnTo>
                    <a:pt x="854690" y="121449"/>
                  </a:lnTo>
                  <a:lnTo>
                    <a:pt x="887199" y="125822"/>
                  </a:lnTo>
                  <a:lnTo>
                    <a:pt x="916385" y="127766"/>
                  </a:lnTo>
                  <a:lnTo>
                    <a:pt x="944094" y="131577"/>
                  </a:lnTo>
                  <a:lnTo>
                    <a:pt x="957672" y="134141"/>
                  </a:lnTo>
                  <a:lnTo>
                    <a:pt x="984550" y="139937"/>
                  </a:lnTo>
                  <a:lnTo>
                    <a:pt x="997907" y="143030"/>
                  </a:lnTo>
                  <a:lnTo>
                    <a:pt x="1014549" y="146198"/>
                  </a:lnTo>
                  <a:lnTo>
                    <a:pt x="1094256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92715" y="2208407"/>
            <a:ext cx="586920" cy="328278"/>
            <a:chOff x="3292715" y="2208407"/>
            <a:chExt cx="586920" cy="328278"/>
          </a:xfrm>
        </p:grpSpPr>
        <p:sp>
          <p:nvSpPr>
            <p:cNvPr id="20" name="Freeform 19"/>
            <p:cNvSpPr/>
            <p:nvPr/>
          </p:nvSpPr>
          <p:spPr>
            <a:xfrm>
              <a:off x="3292715" y="2231068"/>
              <a:ext cx="181896" cy="205338"/>
            </a:xfrm>
            <a:custGeom>
              <a:avLst/>
              <a:gdLst/>
              <a:ahLst/>
              <a:cxnLst/>
              <a:rect l="0" t="0" r="0" b="0"/>
              <a:pathLst>
                <a:path w="181896" h="205338">
                  <a:moveTo>
                    <a:pt x="69634" y="17130"/>
                  </a:moveTo>
                  <a:lnTo>
                    <a:pt x="80196" y="6568"/>
                  </a:lnTo>
                  <a:lnTo>
                    <a:pt x="87729" y="3457"/>
                  </a:lnTo>
                  <a:lnTo>
                    <a:pt x="97172" y="1383"/>
                  </a:lnTo>
                  <a:lnTo>
                    <a:pt x="107888" y="0"/>
                  </a:lnTo>
                  <a:lnTo>
                    <a:pt x="118348" y="183"/>
                  </a:lnTo>
                  <a:lnTo>
                    <a:pt x="128638" y="1411"/>
                  </a:lnTo>
                  <a:lnTo>
                    <a:pt x="138813" y="3335"/>
                  </a:lnTo>
                  <a:lnTo>
                    <a:pt x="148913" y="5723"/>
                  </a:lnTo>
                  <a:lnTo>
                    <a:pt x="158962" y="8420"/>
                  </a:lnTo>
                  <a:lnTo>
                    <a:pt x="168977" y="11323"/>
                  </a:lnTo>
                  <a:lnTo>
                    <a:pt x="174549" y="16575"/>
                  </a:lnTo>
                  <a:lnTo>
                    <a:pt x="177158" y="23392"/>
                  </a:lnTo>
                  <a:lnTo>
                    <a:pt x="177792" y="31252"/>
                  </a:lnTo>
                  <a:lnTo>
                    <a:pt x="174899" y="37598"/>
                  </a:lnTo>
                  <a:lnTo>
                    <a:pt x="169654" y="42934"/>
                  </a:lnTo>
                  <a:lnTo>
                    <a:pt x="162841" y="47596"/>
                  </a:lnTo>
                  <a:lnTo>
                    <a:pt x="154984" y="51810"/>
                  </a:lnTo>
                  <a:lnTo>
                    <a:pt x="146430" y="55724"/>
                  </a:lnTo>
                  <a:lnTo>
                    <a:pt x="137411" y="59439"/>
                  </a:lnTo>
                  <a:lnTo>
                    <a:pt x="126977" y="61916"/>
                  </a:lnTo>
                  <a:lnTo>
                    <a:pt x="115600" y="63567"/>
                  </a:lnTo>
                  <a:lnTo>
                    <a:pt x="103594" y="64668"/>
                  </a:lnTo>
                  <a:lnTo>
                    <a:pt x="100012" y="66507"/>
                  </a:lnTo>
                  <a:lnTo>
                    <a:pt x="102044" y="68838"/>
                  </a:lnTo>
                  <a:lnTo>
                    <a:pt x="107821" y="71498"/>
                  </a:lnTo>
                  <a:lnTo>
                    <a:pt x="137074" y="85802"/>
                  </a:lnTo>
                  <a:lnTo>
                    <a:pt x="146648" y="91650"/>
                  </a:lnTo>
                  <a:lnTo>
                    <a:pt x="155241" y="97758"/>
                  </a:lnTo>
                  <a:lnTo>
                    <a:pt x="163181" y="104041"/>
                  </a:lnTo>
                  <a:lnTo>
                    <a:pt x="169579" y="111546"/>
                  </a:lnTo>
                  <a:lnTo>
                    <a:pt x="174950" y="119865"/>
                  </a:lnTo>
                  <a:lnTo>
                    <a:pt x="179636" y="128727"/>
                  </a:lnTo>
                  <a:lnTo>
                    <a:pt x="181655" y="137951"/>
                  </a:lnTo>
                  <a:lnTo>
                    <a:pt x="181895" y="147416"/>
                  </a:lnTo>
                  <a:lnTo>
                    <a:pt x="180950" y="157042"/>
                  </a:lnTo>
                  <a:lnTo>
                    <a:pt x="177004" y="165670"/>
                  </a:lnTo>
                  <a:lnTo>
                    <a:pt x="171058" y="173633"/>
                  </a:lnTo>
                  <a:lnTo>
                    <a:pt x="163777" y="181152"/>
                  </a:lnTo>
                  <a:lnTo>
                    <a:pt x="155608" y="187270"/>
                  </a:lnTo>
                  <a:lnTo>
                    <a:pt x="146846" y="192454"/>
                  </a:lnTo>
                  <a:lnTo>
                    <a:pt x="137688" y="197015"/>
                  </a:lnTo>
                  <a:lnTo>
                    <a:pt x="127162" y="200056"/>
                  </a:lnTo>
                  <a:lnTo>
                    <a:pt x="115723" y="202083"/>
                  </a:lnTo>
                  <a:lnTo>
                    <a:pt x="103676" y="203435"/>
                  </a:lnTo>
                  <a:lnTo>
                    <a:pt x="90118" y="204336"/>
                  </a:lnTo>
                  <a:lnTo>
                    <a:pt x="75553" y="204936"/>
                  </a:lnTo>
                  <a:lnTo>
                    <a:pt x="60317" y="205337"/>
                  </a:lnTo>
                  <a:lnTo>
                    <a:pt x="46843" y="204499"/>
                  </a:lnTo>
                  <a:lnTo>
                    <a:pt x="34545" y="202834"/>
                  </a:lnTo>
                  <a:lnTo>
                    <a:pt x="0" y="196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567874" y="2208407"/>
              <a:ext cx="311761" cy="328278"/>
            </a:xfrm>
            <a:custGeom>
              <a:avLst/>
              <a:gdLst/>
              <a:ahLst/>
              <a:cxnLst/>
              <a:rect l="0" t="0" r="0" b="0"/>
              <a:pathLst>
                <a:path w="311761" h="328278">
                  <a:moveTo>
                    <a:pt x="232178" y="0"/>
                  </a:moveTo>
                  <a:lnTo>
                    <a:pt x="89510" y="0"/>
                  </a:lnTo>
                  <a:lnTo>
                    <a:pt x="76274" y="1105"/>
                  </a:lnTo>
                  <a:lnTo>
                    <a:pt x="63029" y="2947"/>
                  </a:lnTo>
                  <a:lnTo>
                    <a:pt x="49777" y="5281"/>
                  </a:lnTo>
                  <a:lnTo>
                    <a:pt x="39838" y="10152"/>
                  </a:lnTo>
                  <a:lnTo>
                    <a:pt x="32106" y="16716"/>
                  </a:lnTo>
                  <a:lnTo>
                    <a:pt x="25846" y="24408"/>
                  </a:lnTo>
                  <a:lnTo>
                    <a:pt x="22778" y="32851"/>
                  </a:lnTo>
                  <a:lnTo>
                    <a:pt x="21839" y="41796"/>
                  </a:lnTo>
                  <a:lnTo>
                    <a:pt x="22317" y="51076"/>
                  </a:lnTo>
                  <a:lnTo>
                    <a:pt x="23742" y="60578"/>
                  </a:lnTo>
                  <a:lnTo>
                    <a:pt x="25796" y="70228"/>
                  </a:lnTo>
                  <a:lnTo>
                    <a:pt x="28272" y="79978"/>
                  </a:lnTo>
                  <a:lnTo>
                    <a:pt x="29922" y="90899"/>
                  </a:lnTo>
                  <a:lnTo>
                    <a:pt x="31022" y="102601"/>
                  </a:lnTo>
                  <a:lnTo>
                    <a:pt x="31755" y="114824"/>
                  </a:lnTo>
                  <a:lnTo>
                    <a:pt x="31139" y="127393"/>
                  </a:lnTo>
                  <a:lnTo>
                    <a:pt x="29623" y="140194"/>
                  </a:lnTo>
                  <a:lnTo>
                    <a:pt x="27507" y="153149"/>
                  </a:lnTo>
                  <a:lnTo>
                    <a:pt x="24991" y="165102"/>
                  </a:lnTo>
                  <a:lnTo>
                    <a:pt x="22208" y="176387"/>
                  </a:lnTo>
                  <a:lnTo>
                    <a:pt x="13011" y="211059"/>
                  </a:lnTo>
                  <a:lnTo>
                    <a:pt x="9800" y="223604"/>
                  </a:lnTo>
                  <a:lnTo>
                    <a:pt x="6555" y="235283"/>
                  </a:lnTo>
                  <a:lnTo>
                    <a:pt x="0" y="257103"/>
                  </a:lnTo>
                  <a:lnTo>
                    <a:pt x="21" y="266458"/>
                  </a:lnTo>
                  <a:lnTo>
                    <a:pt x="2246" y="274906"/>
                  </a:lnTo>
                  <a:lnTo>
                    <a:pt x="5940" y="282749"/>
                  </a:lnTo>
                  <a:lnTo>
                    <a:pt x="13929" y="287977"/>
                  </a:lnTo>
                  <a:lnTo>
                    <a:pt x="24781" y="291462"/>
                  </a:lnTo>
                  <a:lnTo>
                    <a:pt x="37543" y="293786"/>
                  </a:lnTo>
                  <a:lnTo>
                    <a:pt x="52682" y="295335"/>
                  </a:lnTo>
                  <a:lnTo>
                    <a:pt x="69407" y="296368"/>
                  </a:lnTo>
                  <a:lnTo>
                    <a:pt x="87189" y="297056"/>
                  </a:lnTo>
                  <a:lnTo>
                    <a:pt x="103465" y="298621"/>
                  </a:lnTo>
                  <a:lnTo>
                    <a:pt x="118736" y="300769"/>
                  </a:lnTo>
                  <a:lnTo>
                    <a:pt x="148600" y="306103"/>
                  </a:lnTo>
                  <a:lnTo>
                    <a:pt x="180295" y="312158"/>
                  </a:lnTo>
                  <a:lnTo>
                    <a:pt x="196484" y="314215"/>
                  </a:lnTo>
                  <a:lnTo>
                    <a:pt x="212803" y="315586"/>
                  </a:lnTo>
                  <a:lnTo>
                    <a:pt x="229209" y="316500"/>
                  </a:lnTo>
                  <a:lnTo>
                    <a:pt x="243462" y="318215"/>
                  </a:lnTo>
                  <a:lnTo>
                    <a:pt x="256280" y="320464"/>
                  </a:lnTo>
                  <a:lnTo>
                    <a:pt x="311760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30569" y="2114989"/>
            <a:ext cx="784680" cy="531124"/>
            <a:chOff x="3930569" y="2114989"/>
            <a:chExt cx="784680" cy="531124"/>
          </a:xfrm>
        </p:grpSpPr>
        <p:sp>
          <p:nvSpPr>
            <p:cNvPr id="23" name="Freeform 22"/>
            <p:cNvSpPr/>
            <p:nvPr/>
          </p:nvSpPr>
          <p:spPr>
            <a:xfrm>
              <a:off x="3930569" y="2272310"/>
              <a:ext cx="175377" cy="222179"/>
            </a:xfrm>
            <a:custGeom>
              <a:avLst/>
              <a:gdLst/>
              <a:ahLst/>
              <a:cxnLst/>
              <a:rect l="0" t="0" r="0" b="0"/>
              <a:pathLst>
                <a:path w="175377" h="222179">
                  <a:moveTo>
                    <a:pt x="88334" y="5731"/>
                  </a:moveTo>
                  <a:lnTo>
                    <a:pt x="67210" y="450"/>
                  </a:lnTo>
                  <a:lnTo>
                    <a:pt x="57672" y="0"/>
                  </a:lnTo>
                  <a:lnTo>
                    <a:pt x="47997" y="805"/>
                  </a:lnTo>
                  <a:lnTo>
                    <a:pt x="38231" y="2447"/>
                  </a:lnTo>
                  <a:lnTo>
                    <a:pt x="28405" y="5753"/>
                  </a:lnTo>
                  <a:lnTo>
                    <a:pt x="18538" y="10167"/>
                  </a:lnTo>
                  <a:lnTo>
                    <a:pt x="8644" y="15320"/>
                  </a:lnTo>
                  <a:lnTo>
                    <a:pt x="3153" y="23177"/>
                  </a:lnTo>
                  <a:lnTo>
                    <a:pt x="598" y="32836"/>
                  </a:lnTo>
                  <a:lnTo>
                    <a:pt x="0" y="43697"/>
                  </a:lnTo>
                  <a:lnTo>
                    <a:pt x="4023" y="53148"/>
                  </a:lnTo>
                  <a:lnTo>
                    <a:pt x="11126" y="61659"/>
                  </a:lnTo>
                  <a:lnTo>
                    <a:pt x="20282" y="69544"/>
                  </a:lnTo>
                  <a:lnTo>
                    <a:pt x="29702" y="75906"/>
                  </a:lnTo>
                  <a:lnTo>
                    <a:pt x="39298" y="81252"/>
                  </a:lnTo>
                  <a:lnTo>
                    <a:pt x="49012" y="85922"/>
                  </a:lnTo>
                  <a:lnTo>
                    <a:pt x="58803" y="90140"/>
                  </a:lnTo>
                  <a:lnTo>
                    <a:pt x="68647" y="94058"/>
                  </a:lnTo>
                  <a:lnTo>
                    <a:pt x="78525" y="97775"/>
                  </a:lnTo>
                  <a:lnTo>
                    <a:pt x="87321" y="102464"/>
                  </a:lnTo>
                  <a:lnTo>
                    <a:pt x="95396" y="107800"/>
                  </a:lnTo>
                  <a:lnTo>
                    <a:pt x="102990" y="113568"/>
                  </a:lnTo>
                  <a:lnTo>
                    <a:pt x="111368" y="118519"/>
                  </a:lnTo>
                  <a:lnTo>
                    <a:pt x="120270" y="122925"/>
                  </a:lnTo>
                  <a:lnTo>
                    <a:pt x="129520" y="126967"/>
                  </a:lnTo>
                  <a:lnTo>
                    <a:pt x="140108" y="132978"/>
                  </a:lnTo>
                  <a:lnTo>
                    <a:pt x="151588" y="140302"/>
                  </a:lnTo>
                  <a:lnTo>
                    <a:pt x="163663" y="148500"/>
                  </a:lnTo>
                  <a:lnTo>
                    <a:pt x="170607" y="158386"/>
                  </a:lnTo>
                  <a:lnTo>
                    <a:pt x="174131" y="169399"/>
                  </a:lnTo>
                  <a:lnTo>
                    <a:pt x="175376" y="181161"/>
                  </a:lnTo>
                  <a:lnTo>
                    <a:pt x="171784" y="190109"/>
                  </a:lnTo>
                  <a:lnTo>
                    <a:pt x="164968" y="197179"/>
                  </a:lnTo>
                  <a:lnTo>
                    <a:pt x="156003" y="202998"/>
                  </a:lnTo>
                  <a:lnTo>
                    <a:pt x="145605" y="207982"/>
                  </a:lnTo>
                  <a:lnTo>
                    <a:pt x="134252" y="212410"/>
                  </a:lnTo>
                  <a:lnTo>
                    <a:pt x="122262" y="216467"/>
                  </a:lnTo>
                  <a:lnTo>
                    <a:pt x="108742" y="219173"/>
                  </a:lnTo>
                  <a:lnTo>
                    <a:pt x="94202" y="220976"/>
                  </a:lnTo>
                  <a:lnTo>
                    <a:pt x="78982" y="222178"/>
                  </a:lnTo>
                  <a:lnTo>
                    <a:pt x="65520" y="220769"/>
                  </a:lnTo>
                  <a:lnTo>
                    <a:pt x="53229" y="217619"/>
                  </a:lnTo>
                  <a:lnTo>
                    <a:pt x="41719" y="213308"/>
                  </a:lnTo>
                  <a:lnTo>
                    <a:pt x="31835" y="207119"/>
                  </a:lnTo>
                  <a:lnTo>
                    <a:pt x="23036" y="199676"/>
                  </a:lnTo>
                  <a:lnTo>
                    <a:pt x="14958" y="191399"/>
                  </a:lnTo>
                  <a:lnTo>
                    <a:pt x="12889" y="181459"/>
                  </a:lnTo>
                  <a:lnTo>
                    <a:pt x="14826" y="170412"/>
                  </a:lnTo>
                  <a:lnTo>
                    <a:pt x="19433" y="158625"/>
                  </a:lnTo>
                  <a:lnTo>
                    <a:pt x="26926" y="147452"/>
                  </a:lnTo>
                  <a:lnTo>
                    <a:pt x="36342" y="136687"/>
                  </a:lnTo>
                  <a:lnTo>
                    <a:pt x="47041" y="126194"/>
                  </a:lnTo>
                  <a:lnTo>
                    <a:pt x="58595" y="116989"/>
                  </a:lnTo>
                  <a:lnTo>
                    <a:pt x="70718" y="108641"/>
                  </a:lnTo>
                  <a:lnTo>
                    <a:pt x="83222" y="100865"/>
                  </a:lnTo>
                  <a:lnTo>
                    <a:pt x="95979" y="93471"/>
                  </a:lnTo>
                  <a:lnTo>
                    <a:pt x="121944" y="79360"/>
                  </a:lnTo>
                  <a:lnTo>
                    <a:pt x="132847" y="72502"/>
                  </a:lnTo>
                  <a:lnTo>
                    <a:pt x="142326" y="65719"/>
                  </a:lnTo>
                  <a:lnTo>
                    <a:pt x="150856" y="58987"/>
                  </a:lnTo>
                  <a:lnTo>
                    <a:pt x="153227" y="52288"/>
                  </a:lnTo>
                  <a:lnTo>
                    <a:pt x="151491" y="45612"/>
                  </a:lnTo>
                  <a:lnTo>
                    <a:pt x="128125" y="25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138276" y="2198480"/>
              <a:ext cx="263384" cy="447633"/>
            </a:xfrm>
            <a:custGeom>
              <a:avLst/>
              <a:gdLst/>
              <a:ahLst/>
              <a:cxnLst/>
              <a:rect l="0" t="0" r="0" b="0"/>
              <a:pathLst>
                <a:path w="263384" h="447633">
                  <a:moveTo>
                    <a:pt x="0" y="19875"/>
                  </a:moveTo>
                  <a:lnTo>
                    <a:pt x="15843" y="9313"/>
                  </a:lnTo>
                  <a:lnTo>
                    <a:pt x="24931" y="6202"/>
                  </a:lnTo>
                  <a:lnTo>
                    <a:pt x="35411" y="4127"/>
                  </a:lnTo>
                  <a:lnTo>
                    <a:pt x="46819" y="2745"/>
                  </a:lnTo>
                  <a:lnTo>
                    <a:pt x="61056" y="1823"/>
                  </a:lnTo>
                  <a:lnTo>
                    <a:pt x="77179" y="1208"/>
                  </a:lnTo>
                  <a:lnTo>
                    <a:pt x="128609" y="343"/>
                  </a:lnTo>
                  <a:lnTo>
                    <a:pt x="240056" y="0"/>
                  </a:lnTo>
                  <a:lnTo>
                    <a:pt x="248462" y="3309"/>
                  </a:lnTo>
                  <a:lnTo>
                    <a:pt x="252961" y="8831"/>
                  </a:lnTo>
                  <a:lnTo>
                    <a:pt x="254855" y="15828"/>
                  </a:lnTo>
                  <a:lnTo>
                    <a:pt x="255012" y="23809"/>
                  </a:lnTo>
                  <a:lnTo>
                    <a:pt x="254012" y="32445"/>
                  </a:lnTo>
                  <a:lnTo>
                    <a:pt x="252240" y="41519"/>
                  </a:lnTo>
                  <a:lnTo>
                    <a:pt x="247323" y="63390"/>
                  </a:lnTo>
                  <a:lnTo>
                    <a:pt x="244464" y="75412"/>
                  </a:lnTo>
                  <a:lnTo>
                    <a:pt x="235160" y="118737"/>
                  </a:lnTo>
                  <a:lnTo>
                    <a:pt x="233040" y="134417"/>
                  </a:lnTo>
                  <a:lnTo>
                    <a:pt x="231626" y="150396"/>
                  </a:lnTo>
                  <a:lnTo>
                    <a:pt x="230684" y="166576"/>
                  </a:lnTo>
                  <a:lnTo>
                    <a:pt x="231161" y="180678"/>
                  </a:lnTo>
                  <a:lnTo>
                    <a:pt x="232584" y="193395"/>
                  </a:lnTo>
                  <a:lnTo>
                    <a:pt x="234638" y="205190"/>
                  </a:lnTo>
                  <a:lnTo>
                    <a:pt x="236008" y="219684"/>
                  </a:lnTo>
                  <a:lnTo>
                    <a:pt x="236921" y="235979"/>
                  </a:lnTo>
                  <a:lnTo>
                    <a:pt x="237530" y="253474"/>
                  </a:lnTo>
                  <a:lnTo>
                    <a:pt x="239041" y="270665"/>
                  </a:lnTo>
                  <a:lnTo>
                    <a:pt x="241153" y="287651"/>
                  </a:lnTo>
                  <a:lnTo>
                    <a:pt x="243667" y="304502"/>
                  </a:lnTo>
                  <a:lnTo>
                    <a:pt x="246448" y="319052"/>
                  </a:lnTo>
                  <a:lnTo>
                    <a:pt x="249408" y="332068"/>
                  </a:lnTo>
                  <a:lnTo>
                    <a:pt x="252486" y="344061"/>
                  </a:lnTo>
                  <a:lnTo>
                    <a:pt x="254538" y="356477"/>
                  </a:lnTo>
                  <a:lnTo>
                    <a:pt x="255906" y="369176"/>
                  </a:lnTo>
                  <a:lnTo>
                    <a:pt x="256818" y="382064"/>
                  </a:lnTo>
                  <a:lnTo>
                    <a:pt x="258532" y="393971"/>
                  </a:lnTo>
                  <a:lnTo>
                    <a:pt x="260779" y="405225"/>
                  </a:lnTo>
                  <a:lnTo>
                    <a:pt x="263383" y="416044"/>
                  </a:lnTo>
                  <a:lnTo>
                    <a:pt x="262908" y="425467"/>
                  </a:lnTo>
                  <a:lnTo>
                    <a:pt x="260381" y="433960"/>
                  </a:lnTo>
                  <a:lnTo>
                    <a:pt x="256486" y="441832"/>
                  </a:lnTo>
                  <a:lnTo>
                    <a:pt x="249468" y="445975"/>
                  </a:lnTo>
                  <a:lnTo>
                    <a:pt x="240367" y="447632"/>
                  </a:lnTo>
                  <a:lnTo>
                    <a:pt x="229880" y="447631"/>
                  </a:lnTo>
                  <a:lnTo>
                    <a:pt x="218466" y="445420"/>
                  </a:lnTo>
                  <a:lnTo>
                    <a:pt x="206437" y="441735"/>
                  </a:lnTo>
                  <a:lnTo>
                    <a:pt x="193995" y="437068"/>
                  </a:lnTo>
                  <a:lnTo>
                    <a:pt x="180174" y="432851"/>
                  </a:lnTo>
                  <a:lnTo>
                    <a:pt x="165434" y="428935"/>
                  </a:lnTo>
                  <a:lnTo>
                    <a:pt x="121231" y="418142"/>
                  </a:lnTo>
                  <a:lnTo>
                    <a:pt x="59687" y="397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506344" y="2114989"/>
              <a:ext cx="208905" cy="173001"/>
            </a:xfrm>
            <a:custGeom>
              <a:avLst/>
              <a:gdLst/>
              <a:ahLst/>
              <a:cxnLst/>
              <a:rect l="0" t="0" r="0" b="0"/>
              <a:pathLst>
                <a:path w="208905" h="173001">
                  <a:moveTo>
                    <a:pt x="0" y="23783"/>
                  </a:moveTo>
                  <a:lnTo>
                    <a:pt x="10562" y="13221"/>
                  </a:lnTo>
                  <a:lnTo>
                    <a:pt x="18094" y="9005"/>
                  </a:lnTo>
                  <a:lnTo>
                    <a:pt x="27538" y="5089"/>
                  </a:lnTo>
                  <a:lnTo>
                    <a:pt x="38254" y="1373"/>
                  </a:lnTo>
                  <a:lnTo>
                    <a:pt x="48714" y="0"/>
                  </a:lnTo>
                  <a:lnTo>
                    <a:pt x="59004" y="191"/>
                  </a:lnTo>
                  <a:lnTo>
                    <a:pt x="69179" y="1423"/>
                  </a:lnTo>
                  <a:lnTo>
                    <a:pt x="79279" y="3350"/>
                  </a:lnTo>
                  <a:lnTo>
                    <a:pt x="89328" y="5740"/>
                  </a:lnTo>
                  <a:lnTo>
                    <a:pt x="99343" y="8438"/>
                  </a:lnTo>
                  <a:lnTo>
                    <a:pt x="108230" y="12448"/>
                  </a:lnTo>
                  <a:lnTo>
                    <a:pt x="116366" y="17332"/>
                  </a:lnTo>
                  <a:lnTo>
                    <a:pt x="124001" y="22798"/>
                  </a:lnTo>
                  <a:lnTo>
                    <a:pt x="127985" y="31969"/>
                  </a:lnTo>
                  <a:lnTo>
                    <a:pt x="129536" y="43610"/>
                  </a:lnTo>
                  <a:lnTo>
                    <a:pt x="129464" y="56896"/>
                  </a:lnTo>
                  <a:lnTo>
                    <a:pt x="127206" y="69070"/>
                  </a:lnTo>
                  <a:lnTo>
                    <a:pt x="123490" y="80502"/>
                  </a:lnTo>
                  <a:lnTo>
                    <a:pt x="118802" y="91439"/>
                  </a:lnTo>
                  <a:lnTo>
                    <a:pt x="112361" y="100941"/>
                  </a:lnTo>
                  <a:lnTo>
                    <a:pt x="104750" y="109486"/>
                  </a:lnTo>
                  <a:lnTo>
                    <a:pt x="96361" y="117394"/>
                  </a:lnTo>
                  <a:lnTo>
                    <a:pt x="87452" y="124876"/>
                  </a:lnTo>
                  <a:lnTo>
                    <a:pt x="78197" y="132075"/>
                  </a:lnTo>
                  <a:lnTo>
                    <a:pt x="68711" y="139085"/>
                  </a:lnTo>
                  <a:lnTo>
                    <a:pt x="59071" y="144863"/>
                  </a:lnTo>
                  <a:lnTo>
                    <a:pt x="49329" y="149821"/>
                  </a:lnTo>
                  <a:lnTo>
                    <a:pt x="39518" y="154231"/>
                  </a:lnTo>
                  <a:lnTo>
                    <a:pt x="37398" y="157172"/>
                  </a:lnTo>
                  <a:lnTo>
                    <a:pt x="40407" y="159132"/>
                  </a:lnTo>
                  <a:lnTo>
                    <a:pt x="46833" y="160439"/>
                  </a:lnTo>
                  <a:lnTo>
                    <a:pt x="56644" y="161310"/>
                  </a:lnTo>
                  <a:lnTo>
                    <a:pt x="68712" y="161891"/>
                  </a:lnTo>
                  <a:lnTo>
                    <a:pt x="82283" y="162278"/>
                  </a:lnTo>
                  <a:lnTo>
                    <a:pt x="96857" y="163641"/>
                  </a:lnTo>
                  <a:lnTo>
                    <a:pt x="112100" y="165656"/>
                  </a:lnTo>
                  <a:lnTo>
                    <a:pt x="127788" y="168104"/>
                  </a:lnTo>
                  <a:lnTo>
                    <a:pt x="142668" y="169736"/>
                  </a:lnTo>
                  <a:lnTo>
                    <a:pt x="157010" y="170824"/>
                  </a:lnTo>
                  <a:lnTo>
                    <a:pt x="208904" y="173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69686" y="2128825"/>
            <a:ext cx="895302" cy="397912"/>
            <a:chOff x="3869686" y="2128825"/>
            <a:chExt cx="895302" cy="397912"/>
          </a:xfrm>
        </p:grpSpPr>
        <p:sp>
          <p:nvSpPr>
            <p:cNvPr id="27" name="Freeform 26"/>
            <p:cNvSpPr/>
            <p:nvPr/>
          </p:nvSpPr>
          <p:spPr>
            <a:xfrm>
              <a:off x="3869686" y="2168616"/>
              <a:ext cx="706294" cy="358121"/>
            </a:xfrm>
            <a:custGeom>
              <a:avLst/>
              <a:gdLst/>
              <a:ahLst/>
              <a:cxnLst/>
              <a:rect l="0" t="0" r="0" b="0"/>
              <a:pathLst>
                <a:path w="706294" h="358121">
                  <a:moveTo>
                    <a:pt x="706293" y="0"/>
                  </a:moveTo>
                  <a:lnTo>
                    <a:pt x="685169" y="15843"/>
                  </a:lnTo>
                  <a:lnTo>
                    <a:pt x="674525" y="22720"/>
                  </a:lnTo>
                  <a:lnTo>
                    <a:pt x="663009" y="29516"/>
                  </a:lnTo>
                  <a:lnTo>
                    <a:pt x="650909" y="36257"/>
                  </a:lnTo>
                  <a:lnTo>
                    <a:pt x="638422" y="44066"/>
                  </a:lnTo>
                  <a:lnTo>
                    <a:pt x="625675" y="52589"/>
                  </a:lnTo>
                  <a:lnTo>
                    <a:pt x="612757" y="61587"/>
                  </a:lnTo>
                  <a:lnTo>
                    <a:pt x="599723" y="69796"/>
                  </a:lnTo>
                  <a:lnTo>
                    <a:pt x="586613" y="77479"/>
                  </a:lnTo>
                  <a:lnTo>
                    <a:pt x="559151" y="93016"/>
                  </a:lnTo>
                  <a:lnTo>
                    <a:pt x="528523" y="110975"/>
                  </a:lnTo>
                  <a:lnTo>
                    <a:pt x="512618" y="119301"/>
                  </a:lnTo>
                  <a:lnTo>
                    <a:pt x="496489" y="127062"/>
                  </a:lnTo>
                  <a:lnTo>
                    <a:pt x="480210" y="134447"/>
                  </a:lnTo>
                  <a:lnTo>
                    <a:pt x="463830" y="142686"/>
                  </a:lnTo>
                  <a:lnTo>
                    <a:pt x="447384" y="151495"/>
                  </a:lnTo>
                  <a:lnTo>
                    <a:pt x="430893" y="160683"/>
                  </a:lnTo>
                  <a:lnTo>
                    <a:pt x="413267" y="169019"/>
                  </a:lnTo>
                  <a:lnTo>
                    <a:pt x="394885" y="176787"/>
                  </a:lnTo>
                  <a:lnTo>
                    <a:pt x="375998" y="184177"/>
                  </a:lnTo>
                  <a:lnTo>
                    <a:pt x="357881" y="192419"/>
                  </a:lnTo>
                  <a:lnTo>
                    <a:pt x="340276" y="201229"/>
                  </a:lnTo>
                  <a:lnTo>
                    <a:pt x="323012" y="210419"/>
                  </a:lnTo>
                  <a:lnTo>
                    <a:pt x="305977" y="218756"/>
                  </a:lnTo>
                  <a:lnTo>
                    <a:pt x="289094" y="226525"/>
                  </a:lnTo>
                  <a:lnTo>
                    <a:pt x="255597" y="241052"/>
                  </a:lnTo>
                  <a:lnTo>
                    <a:pt x="222287" y="254877"/>
                  </a:lnTo>
                  <a:lnTo>
                    <a:pt x="207879" y="261659"/>
                  </a:lnTo>
                  <a:lnTo>
                    <a:pt x="194956" y="268390"/>
                  </a:lnTo>
                  <a:lnTo>
                    <a:pt x="183026" y="275089"/>
                  </a:lnTo>
                  <a:lnTo>
                    <a:pt x="157980" y="288426"/>
                  </a:lnTo>
                  <a:lnTo>
                    <a:pt x="105876" y="315001"/>
                  </a:lnTo>
                  <a:lnTo>
                    <a:pt x="91585" y="321637"/>
                  </a:lnTo>
                  <a:lnTo>
                    <a:pt x="60969" y="334905"/>
                  </a:lnTo>
                  <a:lnTo>
                    <a:pt x="47278" y="340433"/>
                  </a:lnTo>
                  <a:lnTo>
                    <a:pt x="0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38799" y="2128825"/>
              <a:ext cx="726189" cy="278538"/>
            </a:xfrm>
            <a:custGeom>
              <a:avLst/>
              <a:gdLst/>
              <a:ahLst/>
              <a:cxnLst/>
              <a:rect l="0" t="0" r="0" b="0"/>
              <a:pathLst>
                <a:path w="726189" h="278538">
                  <a:moveTo>
                    <a:pt x="0" y="0"/>
                  </a:moveTo>
                  <a:lnTo>
                    <a:pt x="15843" y="10561"/>
                  </a:lnTo>
                  <a:lnTo>
                    <a:pt x="32463" y="18694"/>
                  </a:lnTo>
                  <a:lnTo>
                    <a:pt x="50903" y="25993"/>
                  </a:lnTo>
                  <a:lnTo>
                    <a:pt x="70151" y="32922"/>
                  </a:lnTo>
                  <a:lnTo>
                    <a:pt x="92707" y="39685"/>
                  </a:lnTo>
                  <a:lnTo>
                    <a:pt x="104912" y="43037"/>
                  </a:lnTo>
                  <a:lnTo>
                    <a:pt x="117469" y="47481"/>
                  </a:lnTo>
                  <a:lnTo>
                    <a:pt x="130262" y="52655"/>
                  </a:lnTo>
                  <a:lnTo>
                    <a:pt x="157372" y="64298"/>
                  </a:lnTo>
                  <a:lnTo>
                    <a:pt x="236068" y="96332"/>
                  </a:lnTo>
                  <a:lnTo>
                    <a:pt x="271820" y="109501"/>
                  </a:lnTo>
                  <a:lnTo>
                    <a:pt x="388247" y="149223"/>
                  </a:lnTo>
                  <a:lnTo>
                    <a:pt x="467601" y="175745"/>
                  </a:lnTo>
                  <a:lnTo>
                    <a:pt x="486373" y="183482"/>
                  </a:lnTo>
                  <a:lnTo>
                    <a:pt x="504413" y="191956"/>
                  </a:lnTo>
                  <a:lnTo>
                    <a:pt x="521967" y="200921"/>
                  </a:lnTo>
                  <a:lnTo>
                    <a:pt x="539197" y="208003"/>
                  </a:lnTo>
                  <a:lnTo>
                    <a:pt x="556209" y="213829"/>
                  </a:lnTo>
                  <a:lnTo>
                    <a:pt x="573078" y="218819"/>
                  </a:lnTo>
                  <a:lnTo>
                    <a:pt x="588744" y="224356"/>
                  </a:lnTo>
                  <a:lnTo>
                    <a:pt x="603610" y="230258"/>
                  </a:lnTo>
                  <a:lnTo>
                    <a:pt x="617942" y="236404"/>
                  </a:lnTo>
                  <a:lnTo>
                    <a:pt x="630812" y="241606"/>
                  </a:lnTo>
                  <a:lnTo>
                    <a:pt x="653955" y="250333"/>
                  </a:lnTo>
                  <a:lnTo>
                    <a:pt x="675294" y="257897"/>
                  </a:lnTo>
                  <a:lnTo>
                    <a:pt x="726188" y="278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29"/>
          <p:cNvSpPr/>
          <p:nvPr/>
        </p:nvSpPr>
        <p:spPr>
          <a:xfrm>
            <a:off x="3511566" y="2849281"/>
            <a:ext cx="211767" cy="336874"/>
          </a:xfrm>
          <a:custGeom>
            <a:avLst/>
            <a:gdLst/>
            <a:ahLst/>
            <a:cxnLst/>
            <a:rect l="0" t="0" r="0" b="0"/>
            <a:pathLst>
              <a:path w="211767" h="336874">
                <a:moveTo>
                  <a:pt x="0" y="5732"/>
                </a:moveTo>
                <a:lnTo>
                  <a:pt x="21124" y="451"/>
                </a:lnTo>
                <a:lnTo>
                  <a:pt x="31768" y="0"/>
                </a:lnTo>
                <a:lnTo>
                  <a:pt x="43285" y="806"/>
                </a:lnTo>
                <a:lnTo>
                  <a:pt x="55384" y="2448"/>
                </a:lnTo>
                <a:lnTo>
                  <a:pt x="66766" y="4648"/>
                </a:lnTo>
                <a:lnTo>
                  <a:pt x="77670" y="7220"/>
                </a:lnTo>
                <a:lnTo>
                  <a:pt x="88255" y="10040"/>
                </a:lnTo>
                <a:lnTo>
                  <a:pt x="97523" y="14130"/>
                </a:lnTo>
                <a:lnTo>
                  <a:pt x="105912" y="19068"/>
                </a:lnTo>
                <a:lnTo>
                  <a:pt x="113715" y="24570"/>
                </a:lnTo>
                <a:lnTo>
                  <a:pt x="118917" y="32660"/>
                </a:lnTo>
                <a:lnTo>
                  <a:pt x="122385" y="42474"/>
                </a:lnTo>
                <a:lnTo>
                  <a:pt x="124697" y="53438"/>
                </a:lnTo>
                <a:lnTo>
                  <a:pt x="124028" y="62958"/>
                </a:lnTo>
                <a:lnTo>
                  <a:pt x="121371" y="71515"/>
                </a:lnTo>
                <a:lnTo>
                  <a:pt x="117389" y="79431"/>
                </a:lnTo>
                <a:lnTo>
                  <a:pt x="111419" y="85813"/>
                </a:lnTo>
                <a:lnTo>
                  <a:pt x="104122" y="91173"/>
                </a:lnTo>
                <a:lnTo>
                  <a:pt x="95942" y="95852"/>
                </a:lnTo>
                <a:lnTo>
                  <a:pt x="87173" y="100076"/>
                </a:lnTo>
                <a:lnTo>
                  <a:pt x="78011" y="103998"/>
                </a:lnTo>
                <a:lnTo>
                  <a:pt x="68587" y="107718"/>
                </a:lnTo>
                <a:lnTo>
                  <a:pt x="65620" y="111303"/>
                </a:lnTo>
                <a:lnTo>
                  <a:pt x="66958" y="114798"/>
                </a:lnTo>
                <a:lnTo>
                  <a:pt x="71166" y="118234"/>
                </a:lnTo>
                <a:lnTo>
                  <a:pt x="78393" y="121630"/>
                </a:lnTo>
                <a:lnTo>
                  <a:pt x="87632" y="124999"/>
                </a:lnTo>
                <a:lnTo>
                  <a:pt x="98212" y="128350"/>
                </a:lnTo>
                <a:lnTo>
                  <a:pt x="109687" y="132795"/>
                </a:lnTo>
                <a:lnTo>
                  <a:pt x="121759" y="137969"/>
                </a:lnTo>
                <a:lnTo>
                  <a:pt x="134227" y="143629"/>
                </a:lnTo>
                <a:lnTo>
                  <a:pt x="145856" y="149612"/>
                </a:lnTo>
                <a:lnTo>
                  <a:pt x="156924" y="155812"/>
                </a:lnTo>
                <a:lnTo>
                  <a:pt x="167619" y="162156"/>
                </a:lnTo>
                <a:lnTo>
                  <a:pt x="176959" y="170806"/>
                </a:lnTo>
                <a:lnTo>
                  <a:pt x="185397" y="180995"/>
                </a:lnTo>
                <a:lnTo>
                  <a:pt x="193232" y="192208"/>
                </a:lnTo>
                <a:lnTo>
                  <a:pt x="199561" y="203000"/>
                </a:lnTo>
                <a:lnTo>
                  <a:pt x="204886" y="213510"/>
                </a:lnTo>
                <a:lnTo>
                  <a:pt x="209541" y="223833"/>
                </a:lnTo>
                <a:lnTo>
                  <a:pt x="211539" y="235136"/>
                </a:lnTo>
                <a:lnTo>
                  <a:pt x="211766" y="247092"/>
                </a:lnTo>
                <a:lnTo>
                  <a:pt x="210812" y="259485"/>
                </a:lnTo>
                <a:lnTo>
                  <a:pt x="206860" y="271062"/>
                </a:lnTo>
                <a:lnTo>
                  <a:pt x="200909" y="282096"/>
                </a:lnTo>
                <a:lnTo>
                  <a:pt x="193626" y="292768"/>
                </a:lnTo>
                <a:lnTo>
                  <a:pt x="183244" y="302094"/>
                </a:lnTo>
                <a:lnTo>
                  <a:pt x="170796" y="310522"/>
                </a:lnTo>
                <a:lnTo>
                  <a:pt x="156972" y="318351"/>
                </a:lnTo>
                <a:lnTo>
                  <a:pt x="142228" y="324675"/>
                </a:lnTo>
                <a:lnTo>
                  <a:pt x="126873" y="329997"/>
                </a:lnTo>
                <a:lnTo>
                  <a:pt x="111109" y="334650"/>
                </a:lnTo>
                <a:lnTo>
                  <a:pt x="95074" y="336647"/>
                </a:lnTo>
                <a:lnTo>
                  <a:pt x="78857" y="336873"/>
                </a:lnTo>
                <a:lnTo>
                  <a:pt x="62519" y="335918"/>
                </a:lnTo>
                <a:lnTo>
                  <a:pt x="48311" y="333071"/>
                </a:lnTo>
                <a:lnTo>
                  <a:pt x="35524" y="328962"/>
                </a:lnTo>
                <a:lnTo>
                  <a:pt x="0" y="2942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849914" y="2851681"/>
            <a:ext cx="699749" cy="441035"/>
            <a:chOff x="3849914" y="2851681"/>
            <a:chExt cx="699749" cy="441035"/>
          </a:xfrm>
        </p:grpSpPr>
        <p:sp>
          <p:nvSpPr>
            <p:cNvPr id="31" name="Freeform 30"/>
            <p:cNvSpPr/>
            <p:nvPr/>
          </p:nvSpPr>
          <p:spPr>
            <a:xfrm>
              <a:off x="3849914" y="2851681"/>
              <a:ext cx="248572" cy="411192"/>
            </a:xfrm>
            <a:custGeom>
              <a:avLst/>
              <a:gdLst/>
              <a:ahLst/>
              <a:cxnLst/>
              <a:rect l="0" t="0" r="0" b="0"/>
              <a:pathLst>
                <a:path w="248572" h="411192">
                  <a:moveTo>
                    <a:pt x="178937" y="43123"/>
                  </a:moveTo>
                  <a:lnTo>
                    <a:pt x="137399" y="29277"/>
                  </a:lnTo>
                  <a:lnTo>
                    <a:pt x="126928" y="26155"/>
                  </a:lnTo>
                  <a:lnTo>
                    <a:pt x="103504" y="19739"/>
                  </a:lnTo>
                  <a:lnTo>
                    <a:pt x="53546" y="6613"/>
                  </a:lnTo>
                  <a:lnTo>
                    <a:pt x="31467" y="0"/>
                  </a:lnTo>
                  <a:lnTo>
                    <a:pt x="24253" y="2216"/>
                  </a:lnTo>
                  <a:lnTo>
                    <a:pt x="19444" y="8114"/>
                  </a:lnTo>
                  <a:lnTo>
                    <a:pt x="16237" y="16468"/>
                  </a:lnTo>
                  <a:lnTo>
                    <a:pt x="14100" y="26458"/>
                  </a:lnTo>
                  <a:lnTo>
                    <a:pt x="12675" y="37540"/>
                  </a:lnTo>
                  <a:lnTo>
                    <a:pt x="11725" y="49348"/>
                  </a:lnTo>
                  <a:lnTo>
                    <a:pt x="11091" y="61642"/>
                  </a:lnTo>
                  <a:lnTo>
                    <a:pt x="10387" y="87092"/>
                  </a:lnTo>
                  <a:lnTo>
                    <a:pt x="9991" y="131557"/>
                  </a:lnTo>
                  <a:lnTo>
                    <a:pt x="8830" y="145186"/>
                  </a:lnTo>
                  <a:lnTo>
                    <a:pt x="6951" y="157588"/>
                  </a:lnTo>
                  <a:lnTo>
                    <a:pt x="4593" y="169172"/>
                  </a:lnTo>
                  <a:lnTo>
                    <a:pt x="3021" y="182421"/>
                  </a:lnTo>
                  <a:lnTo>
                    <a:pt x="1973" y="196780"/>
                  </a:lnTo>
                  <a:lnTo>
                    <a:pt x="1274" y="211880"/>
                  </a:lnTo>
                  <a:lnTo>
                    <a:pt x="498" y="243394"/>
                  </a:lnTo>
                  <a:lnTo>
                    <a:pt x="0" y="308657"/>
                  </a:lnTo>
                  <a:lnTo>
                    <a:pt x="1064" y="322939"/>
                  </a:lnTo>
                  <a:lnTo>
                    <a:pt x="2879" y="335777"/>
                  </a:lnTo>
                  <a:lnTo>
                    <a:pt x="5194" y="347651"/>
                  </a:lnTo>
                  <a:lnTo>
                    <a:pt x="10053" y="356672"/>
                  </a:lnTo>
                  <a:lnTo>
                    <a:pt x="16609" y="363792"/>
                  </a:lnTo>
                  <a:lnTo>
                    <a:pt x="24295" y="369644"/>
                  </a:lnTo>
                  <a:lnTo>
                    <a:pt x="32735" y="374650"/>
                  </a:lnTo>
                  <a:lnTo>
                    <a:pt x="41678" y="379093"/>
                  </a:lnTo>
                  <a:lnTo>
                    <a:pt x="50956" y="383161"/>
                  </a:lnTo>
                  <a:lnTo>
                    <a:pt x="61562" y="386977"/>
                  </a:lnTo>
                  <a:lnTo>
                    <a:pt x="73054" y="390627"/>
                  </a:lnTo>
                  <a:lnTo>
                    <a:pt x="85137" y="394166"/>
                  </a:lnTo>
                  <a:lnTo>
                    <a:pt x="98719" y="397630"/>
                  </a:lnTo>
                  <a:lnTo>
                    <a:pt x="128547" y="404427"/>
                  </a:lnTo>
                  <a:lnTo>
                    <a:pt x="143133" y="406681"/>
                  </a:lnTo>
                  <a:lnTo>
                    <a:pt x="157278" y="408184"/>
                  </a:lnTo>
                  <a:lnTo>
                    <a:pt x="171129" y="409187"/>
                  </a:lnTo>
                  <a:lnTo>
                    <a:pt x="184785" y="409854"/>
                  </a:lnTo>
                  <a:lnTo>
                    <a:pt x="198310" y="410300"/>
                  </a:lnTo>
                  <a:lnTo>
                    <a:pt x="248571" y="4111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00390" y="2994281"/>
              <a:ext cx="147768" cy="145945"/>
            </a:xfrm>
            <a:custGeom>
              <a:avLst/>
              <a:gdLst/>
              <a:ahLst/>
              <a:cxnLst/>
              <a:rect l="0" t="0" r="0" b="0"/>
              <a:pathLst>
                <a:path w="147768" h="145945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644" y="58846"/>
                  </a:lnTo>
                  <a:lnTo>
                    <a:pt x="2179" y="71284"/>
                  </a:lnTo>
                  <a:lnTo>
                    <a:pt x="4308" y="83998"/>
                  </a:lnTo>
                  <a:lnTo>
                    <a:pt x="7938" y="95790"/>
                  </a:lnTo>
                  <a:lnTo>
                    <a:pt x="12568" y="106967"/>
                  </a:lnTo>
                  <a:lnTo>
                    <a:pt x="17866" y="117735"/>
                  </a:lnTo>
                  <a:lnTo>
                    <a:pt x="24713" y="126018"/>
                  </a:lnTo>
                  <a:lnTo>
                    <a:pt x="32594" y="132646"/>
                  </a:lnTo>
                  <a:lnTo>
                    <a:pt x="41164" y="138170"/>
                  </a:lnTo>
                  <a:lnTo>
                    <a:pt x="52404" y="141852"/>
                  </a:lnTo>
                  <a:lnTo>
                    <a:pt x="65424" y="144307"/>
                  </a:lnTo>
                  <a:lnTo>
                    <a:pt x="79630" y="145944"/>
                  </a:lnTo>
                  <a:lnTo>
                    <a:pt x="92417" y="145930"/>
                  </a:lnTo>
                  <a:lnTo>
                    <a:pt x="104257" y="144815"/>
                  </a:lnTo>
                  <a:lnTo>
                    <a:pt x="115467" y="142967"/>
                  </a:lnTo>
                  <a:lnTo>
                    <a:pt x="125151" y="138418"/>
                  </a:lnTo>
                  <a:lnTo>
                    <a:pt x="133817" y="132070"/>
                  </a:lnTo>
                  <a:lnTo>
                    <a:pt x="141806" y="124522"/>
                  </a:lnTo>
                  <a:lnTo>
                    <a:pt x="146025" y="116174"/>
                  </a:lnTo>
                  <a:lnTo>
                    <a:pt x="147733" y="107293"/>
                  </a:lnTo>
                  <a:lnTo>
                    <a:pt x="147767" y="98056"/>
                  </a:lnTo>
                  <a:lnTo>
                    <a:pt x="144474" y="89688"/>
                  </a:lnTo>
                  <a:lnTo>
                    <a:pt x="138962" y="81898"/>
                  </a:lnTo>
                  <a:lnTo>
                    <a:pt x="131972" y="74495"/>
                  </a:lnTo>
                  <a:lnTo>
                    <a:pt x="121785" y="69559"/>
                  </a:lnTo>
                  <a:lnTo>
                    <a:pt x="109467" y="66269"/>
                  </a:lnTo>
                  <a:lnTo>
                    <a:pt x="95728" y="64075"/>
                  </a:lnTo>
                  <a:lnTo>
                    <a:pt x="82148" y="63718"/>
                  </a:lnTo>
                  <a:lnTo>
                    <a:pt x="68674" y="64585"/>
                  </a:lnTo>
                  <a:lnTo>
                    <a:pt x="55269" y="66268"/>
                  </a:lnTo>
                  <a:lnTo>
                    <a:pt x="45228" y="70706"/>
                  </a:lnTo>
                  <a:lnTo>
                    <a:pt x="37429" y="76981"/>
                  </a:lnTo>
                  <a:lnTo>
                    <a:pt x="31123" y="84480"/>
                  </a:lnTo>
                  <a:lnTo>
                    <a:pt x="25815" y="92796"/>
                  </a:lnTo>
                  <a:lnTo>
                    <a:pt x="21170" y="101655"/>
                  </a:lnTo>
                  <a:lnTo>
                    <a:pt x="8565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154274" y="2964438"/>
              <a:ext cx="173011" cy="79201"/>
            </a:xfrm>
            <a:custGeom>
              <a:avLst/>
              <a:gdLst/>
              <a:ahLst/>
              <a:cxnLst/>
              <a:rect l="0" t="0" r="0" b="0"/>
              <a:pathLst>
                <a:path w="173011" h="79201">
                  <a:moveTo>
                    <a:pt x="13846" y="0"/>
                  </a:moveTo>
                  <a:lnTo>
                    <a:pt x="0" y="41538"/>
                  </a:lnTo>
                  <a:lnTo>
                    <a:pt x="194" y="49798"/>
                  </a:lnTo>
                  <a:lnTo>
                    <a:pt x="2534" y="57516"/>
                  </a:lnTo>
                  <a:lnTo>
                    <a:pt x="6304" y="64871"/>
                  </a:lnTo>
                  <a:lnTo>
                    <a:pt x="13239" y="69775"/>
                  </a:lnTo>
                  <a:lnTo>
                    <a:pt x="22284" y="73044"/>
                  </a:lnTo>
                  <a:lnTo>
                    <a:pt x="32735" y="75223"/>
                  </a:lnTo>
                  <a:lnTo>
                    <a:pt x="45229" y="76676"/>
                  </a:lnTo>
                  <a:lnTo>
                    <a:pt x="59085" y="77645"/>
                  </a:lnTo>
                  <a:lnTo>
                    <a:pt x="88112" y="78721"/>
                  </a:lnTo>
                  <a:lnTo>
                    <a:pt x="115750" y="79200"/>
                  </a:lnTo>
                  <a:lnTo>
                    <a:pt x="128205" y="78222"/>
                  </a:lnTo>
                  <a:lnTo>
                    <a:pt x="139824" y="76465"/>
                  </a:lnTo>
                  <a:lnTo>
                    <a:pt x="17301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287493" y="2974386"/>
              <a:ext cx="9949" cy="198957"/>
            </a:xfrm>
            <a:custGeom>
              <a:avLst/>
              <a:gdLst/>
              <a:ahLst/>
              <a:cxnLst/>
              <a:rect l="0" t="0" r="0" b="0"/>
              <a:pathLst>
                <a:path w="9949" h="198957">
                  <a:moveTo>
                    <a:pt x="0" y="0"/>
                  </a:moveTo>
                  <a:lnTo>
                    <a:pt x="0" y="60664"/>
                  </a:lnTo>
                  <a:lnTo>
                    <a:pt x="1106" y="74708"/>
                  </a:lnTo>
                  <a:lnTo>
                    <a:pt x="2947" y="88491"/>
                  </a:lnTo>
                  <a:lnTo>
                    <a:pt x="5281" y="102101"/>
                  </a:lnTo>
                  <a:lnTo>
                    <a:pt x="6836" y="116701"/>
                  </a:lnTo>
                  <a:lnTo>
                    <a:pt x="7874" y="131961"/>
                  </a:lnTo>
                  <a:lnTo>
                    <a:pt x="994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327284" y="2894804"/>
              <a:ext cx="222379" cy="397912"/>
            </a:xfrm>
            <a:custGeom>
              <a:avLst/>
              <a:gdLst/>
              <a:ahLst/>
              <a:cxnLst/>
              <a:rect l="0" t="0" r="0" b="0"/>
              <a:pathLst>
                <a:path w="222379" h="397912">
                  <a:moveTo>
                    <a:pt x="0" y="0"/>
                  </a:moveTo>
                  <a:lnTo>
                    <a:pt x="60665" y="0"/>
                  </a:lnTo>
                  <a:lnTo>
                    <a:pt x="74708" y="1105"/>
                  </a:lnTo>
                  <a:lnTo>
                    <a:pt x="88491" y="2947"/>
                  </a:lnTo>
                  <a:lnTo>
                    <a:pt x="102101" y="5281"/>
                  </a:lnTo>
                  <a:lnTo>
                    <a:pt x="115596" y="6836"/>
                  </a:lnTo>
                  <a:lnTo>
                    <a:pt x="129013" y="7873"/>
                  </a:lnTo>
                  <a:lnTo>
                    <a:pt x="142379" y="8565"/>
                  </a:lnTo>
                  <a:lnTo>
                    <a:pt x="169021" y="9333"/>
                  </a:lnTo>
                  <a:lnTo>
                    <a:pt x="182315" y="9538"/>
                  </a:lnTo>
                  <a:lnTo>
                    <a:pt x="193389" y="11885"/>
                  </a:lnTo>
                  <a:lnTo>
                    <a:pt x="202982" y="15660"/>
                  </a:lnTo>
                  <a:lnTo>
                    <a:pt x="211587" y="20388"/>
                  </a:lnTo>
                  <a:lnTo>
                    <a:pt x="216219" y="27961"/>
                  </a:lnTo>
                  <a:lnTo>
                    <a:pt x="218202" y="37431"/>
                  </a:lnTo>
                  <a:lnTo>
                    <a:pt x="218418" y="48165"/>
                  </a:lnTo>
                  <a:lnTo>
                    <a:pt x="217457" y="58637"/>
                  </a:lnTo>
                  <a:lnTo>
                    <a:pt x="215711" y="68935"/>
                  </a:lnTo>
                  <a:lnTo>
                    <a:pt x="213442" y="79116"/>
                  </a:lnTo>
                  <a:lnTo>
                    <a:pt x="211930" y="91430"/>
                  </a:lnTo>
                  <a:lnTo>
                    <a:pt x="210921" y="105165"/>
                  </a:lnTo>
                  <a:lnTo>
                    <a:pt x="210249" y="119849"/>
                  </a:lnTo>
                  <a:lnTo>
                    <a:pt x="208695" y="135165"/>
                  </a:lnTo>
                  <a:lnTo>
                    <a:pt x="206554" y="150902"/>
                  </a:lnTo>
                  <a:lnTo>
                    <a:pt x="204021" y="166920"/>
                  </a:lnTo>
                  <a:lnTo>
                    <a:pt x="202333" y="184230"/>
                  </a:lnTo>
                  <a:lnTo>
                    <a:pt x="201207" y="202402"/>
                  </a:lnTo>
                  <a:lnTo>
                    <a:pt x="200457" y="221149"/>
                  </a:lnTo>
                  <a:lnTo>
                    <a:pt x="201062" y="239173"/>
                  </a:lnTo>
                  <a:lnTo>
                    <a:pt x="202571" y="256716"/>
                  </a:lnTo>
                  <a:lnTo>
                    <a:pt x="204682" y="273938"/>
                  </a:lnTo>
                  <a:lnTo>
                    <a:pt x="207194" y="289840"/>
                  </a:lnTo>
                  <a:lnTo>
                    <a:pt x="209975" y="304863"/>
                  </a:lnTo>
                  <a:lnTo>
                    <a:pt x="216011" y="333345"/>
                  </a:lnTo>
                  <a:lnTo>
                    <a:pt x="222378" y="360741"/>
                  </a:lnTo>
                  <a:lnTo>
                    <a:pt x="222308" y="372026"/>
                  </a:lnTo>
                  <a:lnTo>
                    <a:pt x="220051" y="381759"/>
                  </a:lnTo>
                  <a:lnTo>
                    <a:pt x="216335" y="390459"/>
                  </a:lnTo>
                  <a:lnTo>
                    <a:pt x="210542" y="395154"/>
                  </a:lnTo>
                  <a:lnTo>
                    <a:pt x="203364" y="397178"/>
                  </a:lnTo>
                  <a:lnTo>
                    <a:pt x="195263" y="397422"/>
                  </a:lnTo>
                  <a:lnTo>
                    <a:pt x="185441" y="396480"/>
                  </a:lnTo>
                  <a:lnTo>
                    <a:pt x="174471" y="394746"/>
                  </a:lnTo>
                  <a:lnTo>
                    <a:pt x="162738" y="392485"/>
                  </a:lnTo>
                  <a:lnTo>
                    <a:pt x="150493" y="390978"/>
                  </a:lnTo>
                  <a:lnTo>
                    <a:pt x="137910" y="389973"/>
                  </a:lnTo>
                  <a:lnTo>
                    <a:pt x="125099" y="389303"/>
                  </a:lnTo>
                  <a:lnTo>
                    <a:pt x="96128" y="388559"/>
                  </a:lnTo>
                  <a:lnTo>
                    <a:pt x="80665" y="388360"/>
                  </a:lnTo>
                  <a:lnTo>
                    <a:pt x="65935" y="389333"/>
                  </a:lnTo>
                  <a:lnTo>
                    <a:pt x="0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710522" y="3591149"/>
            <a:ext cx="179061" cy="109426"/>
            <a:chOff x="3710522" y="3591149"/>
            <a:chExt cx="179061" cy="109426"/>
          </a:xfrm>
        </p:grpSpPr>
        <p:sp>
          <p:nvSpPr>
            <p:cNvPr id="37" name="Freeform 36"/>
            <p:cNvSpPr/>
            <p:nvPr/>
          </p:nvSpPr>
          <p:spPr>
            <a:xfrm>
              <a:off x="3710522" y="3591149"/>
              <a:ext cx="159165" cy="19896"/>
            </a:xfrm>
            <a:custGeom>
              <a:avLst/>
              <a:gdLst/>
              <a:ahLst/>
              <a:cxnLst/>
              <a:rect l="0" t="0" r="0" b="0"/>
              <a:pathLst>
                <a:path w="159165" h="19896">
                  <a:moveTo>
                    <a:pt x="0" y="0"/>
                  </a:moveTo>
                  <a:lnTo>
                    <a:pt x="21123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50103" y="5281"/>
                  </a:lnTo>
                  <a:lnTo>
                    <a:pt x="63245" y="6836"/>
                  </a:lnTo>
                  <a:lnTo>
                    <a:pt x="78638" y="7873"/>
                  </a:lnTo>
                  <a:lnTo>
                    <a:pt x="95533" y="8564"/>
                  </a:lnTo>
                  <a:lnTo>
                    <a:pt x="110111" y="10131"/>
                  </a:lnTo>
                  <a:lnTo>
                    <a:pt x="123146" y="12280"/>
                  </a:lnTo>
                  <a:lnTo>
                    <a:pt x="159164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740365" y="3670730"/>
              <a:ext cx="149218" cy="29845"/>
            </a:xfrm>
            <a:custGeom>
              <a:avLst/>
              <a:gdLst/>
              <a:ahLst/>
              <a:cxnLst/>
              <a:rect l="0" t="0" r="0" b="0"/>
              <a:pathLst>
                <a:path w="149218" h="29845">
                  <a:moveTo>
                    <a:pt x="0" y="0"/>
                  </a:moveTo>
                  <a:lnTo>
                    <a:pt x="15843" y="5282"/>
                  </a:lnTo>
                  <a:lnTo>
                    <a:pt x="26036" y="7942"/>
                  </a:lnTo>
                  <a:lnTo>
                    <a:pt x="79158" y="20155"/>
                  </a:lnTo>
                  <a:lnTo>
                    <a:pt x="149217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03771" y="3272874"/>
            <a:ext cx="1384481" cy="824732"/>
            <a:chOff x="3503771" y="3272874"/>
            <a:chExt cx="1384481" cy="824732"/>
          </a:xfrm>
        </p:grpSpPr>
        <p:sp>
          <p:nvSpPr>
            <p:cNvPr id="40" name="Freeform 39"/>
            <p:cNvSpPr/>
            <p:nvPr/>
          </p:nvSpPr>
          <p:spPr>
            <a:xfrm>
              <a:off x="4093503" y="3521514"/>
              <a:ext cx="14931" cy="298434"/>
            </a:xfrm>
            <a:custGeom>
              <a:avLst/>
              <a:gdLst/>
              <a:ahLst/>
              <a:cxnLst/>
              <a:rect l="0" t="0" r="0" b="0"/>
              <a:pathLst>
                <a:path w="14931" h="298434">
                  <a:moveTo>
                    <a:pt x="14930" y="0"/>
                  </a:moveTo>
                  <a:lnTo>
                    <a:pt x="9649" y="21124"/>
                  </a:lnTo>
                  <a:lnTo>
                    <a:pt x="8093" y="32872"/>
                  </a:lnTo>
                  <a:lnTo>
                    <a:pt x="7056" y="46232"/>
                  </a:lnTo>
                  <a:lnTo>
                    <a:pt x="6365" y="60665"/>
                  </a:lnTo>
                  <a:lnTo>
                    <a:pt x="7009" y="73602"/>
                  </a:lnTo>
                  <a:lnTo>
                    <a:pt x="8544" y="85543"/>
                  </a:lnTo>
                  <a:lnTo>
                    <a:pt x="10673" y="96820"/>
                  </a:lnTo>
                  <a:lnTo>
                    <a:pt x="10987" y="109864"/>
                  </a:lnTo>
                  <a:lnTo>
                    <a:pt x="10090" y="124087"/>
                  </a:lnTo>
                  <a:lnTo>
                    <a:pt x="8388" y="139095"/>
                  </a:lnTo>
                  <a:lnTo>
                    <a:pt x="7252" y="154627"/>
                  </a:lnTo>
                  <a:lnTo>
                    <a:pt x="6496" y="170509"/>
                  </a:lnTo>
                  <a:lnTo>
                    <a:pt x="5991" y="186623"/>
                  </a:lnTo>
                  <a:lnTo>
                    <a:pt x="4549" y="201787"/>
                  </a:lnTo>
                  <a:lnTo>
                    <a:pt x="2483" y="216318"/>
                  </a:lnTo>
                  <a:lnTo>
                    <a:pt x="0" y="230426"/>
                  </a:lnTo>
                  <a:lnTo>
                    <a:pt x="556" y="243147"/>
                  </a:lnTo>
                  <a:lnTo>
                    <a:pt x="3136" y="254944"/>
                  </a:lnTo>
                  <a:lnTo>
                    <a:pt x="14930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175725" y="3509394"/>
              <a:ext cx="141612" cy="340398"/>
            </a:xfrm>
            <a:custGeom>
              <a:avLst/>
              <a:gdLst/>
              <a:ahLst/>
              <a:cxnLst/>
              <a:rect l="0" t="0" r="0" b="0"/>
              <a:pathLst>
                <a:path w="141612" h="340398">
                  <a:moveTo>
                    <a:pt x="111768" y="81755"/>
                  </a:moveTo>
                  <a:lnTo>
                    <a:pt x="111768" y="55350"/>
                  </a:lnTo>
                  <a:lnTo>
                    <a:pt x="109558" y="44256"/>
                  </a:lnTo>
                  <a:lnTo>
                    <a:pt x="105873" y="33544"/>
                  </a:lnTo>
                  <a:lnTo>
                    <a:pt x="101206" y="23086"/>
                  </a:lnTo>
                  <a:lnTo>
                    <a:pt x="94779" y="15010"/>
                  </a:lnTo>
                  <a:lnTo>
                    <a:pt x="87179" y="8520"/>
                  </a:lnTo>
                  <a:lnTo>
                    <a:pt x="78795" y="3088"/>
                  </a:lnTo>
                  <a:lnTo>
                    <a:pt x="69891" y="572"/>
                  </a:lnTo>
                  <a:lnTo>
                    <a:pt x="60638" y="0"/>
                  </a:lnTo>
                  <a:lnTo>
                    <a:pt x="51154" y="724"/>
                  </a:lnTo>
                  <a:lnTo>
                    <a:pt x="41515" y="2312"/>
                  </a:lnTo>
                  <a:lnTo>
                    <a:pt x="31774" y="4476"/>
                  </a:lnTo>
                  <a:lnTo>
                    <a:pt x="21963" y="7024"/>
                  </a:lnTo>
                  <a:lnTo>
                    <a:pt x="14318" y="12039"/>
                  </a:lnTo>
                  <a:lnTo>
                    <a:pt x="8115" y="18698"/>
                  </a:lnTo>
                  <a:lnTo>
                    <a:pt x="2875" y="26453"/>
                  </a:lnTo>
                  <a:lnTo>
                    <a:pt x="487" y="37149"/>
                  </a:lnTo>
                  <a:lnTo>
                    <a:pt x="0" y="49807"/>
                  </a:lnTo>
                  <a:lnTo>
                    <a:pt x="781" y="63772"/>
                  </a:lnTo>
                  <a:lnTo>
                    <a:pt x="3512" y="76398"/>
                  </a:lnTo>
                  <a:lnTo>
                    <a:pt x="7543" y="88132"/>
                  </a:lnTo>
                  <a:lnTo>
                    <a:pt x="12442" y="99270"/>
                  </a:lnTo>
                  <a:lnTo>
                    <a:pt x="20128" y="106695"/>
                  </a:lnTo>
                  <a:lnTo>
                    <a:pt x="29674" y="111645"/>
                  </a:lnTo>
                  <a:lnTo>
                    <a:pt x="40459" y="114945"/>
                  </a:lnTo>
                  <a:lnTo>
                    <a:pt x="50965" y="114935"/>
                  </a:lnTo>
                  <a:lnTo>
                    <a:pt x="61285" y="112717"/>
                  </a:lnTo>
                  <a:lnTo>
                    <a:pt x="71481" y="109028"/>
                  </a:lnTo>
                  <a:lnTo>
                    <a:pt x="80489" y="103253"/>
                  </a:lnTo>
                  <a:lnTo>
                    <a:pt x="88704" y="96087"/>
                  </a:lnTo>
                  <a:lnTo>
                    <a:pt x="96392" y="87993"/>
                  </a:lnTo>
                  <a:lnTo>
                    <a:pt x="102623" y="85914"/>
                  </a:lnTo>
                  <a:lnTo>
                    <a:pt x="107882" y="87843"/>
                  </a:lnTo>
                  <a:lnTo>
                    <a:pt x="112493" y="92445"/>
                  </a:lnTo>
                  <a:lnTo>
                    <a:pt x="114462" y="99935"/>
                  </a:lnTo>
                  <a:lnTo>
                    <a:pt x="114669" y="109349"/>
                  </a:lnTo>
                  <a:lnTo>
                    <a:pt x="113702" y="120046"/>
                  </a:lnTo>
                  <a:lnTo>
                    <a:pt x="113058" y="131599"/>
                  </a:lnTo>
                  <a:lnTo>
                    <a:pt x="112341" y="156226"/>
                  </a:lnTo>
                  <a:lnTo>
                    <a:pt x="111819" y="242986"/>
                  </a:lnTo>
                  <a:lnTo>
                    <a:pt x="114012" y="256666"/>
                  </a:lnTo>
                  <a:lnTo>
                    <a:pt x="117685" y="270207"/>
                  </a:lnTo>
                  <a:lnTo>
                    <a:pt x="141611" y="3403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377023" y="3575202"/>
              <a:ext cx="228800" cy="222239"/>
            </a:xfrm>
            <a:custGeom>
              <a:avLst/>
              <a:gdLst/>
              <a:ahLst/>
              <a:cxnLst/>
              <a:rect l="0" t="0" r="0" b="0"/>
              <a:pathLst>
                <a:path w="228800" h="222239">
                  <a:moveTo>
                    <a:pt x="0" y="65685"/>
                  </a:moveTo>
                  <a:lnTo>
                    <a:pt x="10562" y="49843"/>
                  </a:lnTo>
                  <a:lnTo>
                    <a:pt x="15884" y="42965"/>
                  </a:lnTo>
                  <a:lnTo>
                    <a:pt x="21643" y="36169"/>
                  </a:lnTo>
                  <a:lnTo>
                    <a:pt x="27692" y="29429"/>
                  </a:lnTo>
                  <a:lnTo>
                    <a:pt x="40309" y="16043"/>
                  </a:lnTo>
                  <a:lnTo>
                    <a:pt x="46768" y="9379"/>
                  </a:lnTo>
                  <a:lnTo>
                    <a:pt x="55495" y="4937"/>
                  </a:lnTo>
                  <a:lnTo>
                    <a:pt x="65735" y="1975"/>
                  </a:lnTo>
                  <a:lnTo>
                    <a:pt x="76983" y="0"/>
                  </a:lnTo>
                  <a:lnTo>
                    <a:pt x="86692" y="894"/>
                  </a:lnTo>
                  <a:lnTo>
                    <a:pt x="95375" y="3701"/>
                  </a:lnTo>
                  <a:lnTo>
                    <a:pt x="103374" y="7783"/>
                  </a:lnTo>
                  <a:lnTo>
                    <a:pt x="110918" y="12715"/>
                  </a:lnTo>
                  <a:lnTo>
                    <a:pt x="118158" y="18213"/>
                  </a:lnTo>
                  <a:lnTo>
                    <a:pt x="125195" y="24089"/>
                  </a:lnTo>
                  <a:lnTo>
                    <a:pt x="130992" y="31323"/>
                  </a:lnTo>
                  <a:lnTo>
                    <a:pt x="135961" y="39461"/>
                  </a:lnTo>
                  <a:lnTo>
                    <a:pt x="140380" y="48202"/>
                  </a:lnTo>
                  <a:lnTo>
                    <a:pt x="142220" y="58451"/>
                  </a:lnTo>
                  <a:lnTo>
                    <a:pt x="142342" y="69705"/>
                  </a:lnTo>
                  <a:lnTo>
                    <a:pt x="141318" y="81629"/>
                  </a:lnTo>
                  <a:lnTo>
                    <a:pt x="138424" y="93999"/>
                  </a:lnTo>
                  <a:lnTo>
                    <a:pt x="134284" y="106667"/>
                  </a:lnTo>
                  <a:lnTo>
                    <a:pt x="129314" y="119534"/>
                  </a:lnTo>
                  <a:lnTo>
                    <a:pt x="123790" y="130323"/>
                  </a:lnTo>
                  <a:lnTo>
                    <a:pt x="117897" y="139726"/>
                  </a:lnTo>
                  <a:lnTo>
                    <a:pt x="111757" y="148205"/>
                  </a:lnTo>
                  <a:lnTo>
                    <a:pt x="104348" y="157174"/>
                  </a:lnTo>
                  <a:lnTo>
                    <a:pt x="96093" y="166468"/>
                  </a:lnTo>
                  <a:lnTo>
                    <a:pt x="79183" y="184534"/>
                  </a:lnTo>
                  <a:lnTo>
                    <a:pt x="64299" y="199931"/>
                  </a:lnTo>
                  <a:lnTo>
                    <a:pt x="56130" y="206027"/>
                  </a:lnTo>
                  <a:lnTo>
                    <a:pt x="47368" y="211196"/>
                  </a:lnTo>
                  <a:lnTo>
                    <a:pt x="38210" y="215747"/>
                  </a:lnTo>
                  <a:lnTo>
                    <a:pt x="34316" y="216571"/>
                  </a:lnTo>
                  <a:lnTo>
                    <a:pt x="33931" y="214909"/>
                  </a:lnTo>
                  <a:lnTo>
                    <a:pt x="35884" y="211591"/>
                  </a:lnTo>
                  <a:lnTo>
                    <a:pt x="41608" y="209379"/>
                  </a:lnTo>
                  <a:lnTo>
                    <a:pt x="49845" y="207904"/>
                  </a:lnTo>
                  <a:lnTo>
                    <a:pt x="59757" y="206921"/>
                  </a:lnTo>
                  <a:lnTo>
                    <a:pt x="72998" y="207370"/>
                  </a:lnTo>
                  <a:lnTo>
                    <a:pt x="88456" y="208776"/>
                  </a:lnTo>
                  <a:lnTo>
                    <a:pt x="105394" y="210818"/>
                  </a:lnTo>
                  <a:lnTo>
                    <a:pt x="120001" y="213284"/>
                  </a:lnTo>
                  <a:lnTo>
                    <a:pt x="133056" y="216034"/>
                  </a:lnTo>
                  <a:lnTo>
                    <a:pt x="145075" y="218973"/>
                  </a:lnTo>
                  <a:lnTo>
                    <a:pt x="157508" y="220932"/>
                  </a:lnTo>
                  <a:lnTo>
                    <a:pt x="170219" y="222238"/>
                  </a:lnTo>
                  <a:lnTo>
                    <a:pt x="228799" y="2149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03771" y="3272874"/>
              <a:ext cx="1384481" cy="824732"/>
            </a:xfrm>
            <a:custGeom>
              <a:avLst/>
              <a:gdLst/>
              <a:ahLst/>
              <a:cxnLst/>
              <a:rect l="0" t="0" r="0" b="0"/>
              <a:pathLst>
                <a:path w="1384481" h="824732">
                  <a:moveTo>
                    <a:pt x="1301007" y="547073"/>
                  </a:moveTo>
                  <a:lnTo>
                    <a:pt x="1301007" y="568197"/>
                  </a:lnTo>
                  <a:lnTo>
                    <a:pt x="1298796" y="576630"/>
                  </a:lnTo>
                  <a:lnTo>
                    <a:pt x="1290445" y="591895"/>
                  </a:lnTo>
                  <a:lnTo>
                    <a:pt x="1276417" y="611943"/>
                  </a:lnTo>
                  <a:lnTo>
                    <a:pt x="1258024" y="635591"/>
                  </a:lnTo>
                  <a:lnTo>
                    <a:pt x="1235112" y="660838"/>
                  </a:lnTo>
                  <a:lnTo>
                    <a:pt x="1213139" y="680902"/>
                  </a:lnTo>
                  <a:lnTo>
                    <a:pt x="1182126" y="704626"/>
                  </a:lnTo>
                  <a:lnTo>
                    <a:pt x="1151936" y="725656"/>
                  </a:lnTo>
                  <a:lnTo>
                    <a:pt x="1119042" y="745888"/>
                  </a:lnTo>
                  <a:lnTo>
                    <a:pt x="1081295" y="765882"/>
                  </a:lnTo>
                  <a:lnTo>
                    <a:pt x="1042109" y="782860"/>
                  </a:lnTo>
                  <a:lnTo>
                    <a:pt x="994540" y="798499"/>
                  </a:lnTo>
                  <a:lnTo>
                    <a:pt x="952787" y="808859"/>
                  </a:lnTo>
                  <a:lnTo>
                    <a:pt x="910696" y="818928"/>
                  </a:lnTo>
                  <a:lnTo>
                    <a:pt x="870223" y="823631"/>
                  </a:lnTo>
                  <a:lnTo>
                    <a:pt x="840589" y="824731"/>
                  </a:lnTo>
                  <a:lnTo>
                    <a:pt x="808996" y="824115"/>
                  </a:lnTo>
                  <a:lnTo>
                    <a:pt x="776533" y="820156"/>
                  </a:lnTo>
                  <a:lnTo>
                    <a:pt x="746631" y="814713"/>
                  </a:lnTo>
                  <a:lnTo>
                    <a:pt x="686129" y="802212"/>
                  </a:lnTo>
                  <a:lnTo>
                    <a:pt x="653765" y="792737"/>
                  </a:lnTo>
                  <a:lnTo>
                    <a:pt x="620959" y="781157"/>
                  </a:lnTo>
                  <a:lnTo>
                    <a:pt x="571419" y="762209"/>
                  </a:lnTo>
                  <a:lnTo>
                    <a:pt x="538306" y="749168"/>
                  </a:lnTo>
                  <a:lnTo>
                    <a:pt x="505168" y="733055"/>
                  </a:lnTo>
                  <a:lnTo>
                    <a:pt x="472018" y="714840"/>
                  </a:lnTo>
                  <a:lnTo>
                    <a:pt x="422284" y="685944"/>
                  </a:lnTo>
                  <a:lnTo>
                    <a:pt x="389126" y="666270"/>
                  </a:lnTo>
                  <a:lnTo>
                    <a:pt x="358914" y="646472"/>
                  </a:lnTo>
                  <a:lnTo>
                    <a:pt x="330750" y="626621"/>
                  </a:lnTo>
                  <a:lnTo>
                    <a:pt x="247762" y="565861"/>
                  </a:lnTo>
                  <a:lnTo>
                    <a:pt x="212819" y="541791"/>
                  </a:lnTo>
                  <a:lnTo>
                    <a:pt x="184026" y="519304"/>
                  </a:lnTo>
                  <a:lnTo>
                    <a:pt x="160175" y="497151"/>
                  </a:lnTo>
                  <a:lnTo>
                    <a:pt x="117845" y="449852"/>
                  </a:lnTo>
                  <a:lnTo>
                    <a:pt x="97603" y="427598"/>
                  </a:lnTo>
                  <a:lnTo>
                    <a:pt x="77553" y="402969"/>
                  </a:lnTo>
                  <a:lnTo>
                    <a:pt x="60537" y="380234"/>
                  </a:lnTo>
                  <a:lnTo>
                    <a:pt x="45604" y="357970"/>
                  </a:lnTo>
                  <a:lnTo>
                    <a:pt x="31600" y="333338"/>
                  </a:lnTo>
                  <a:lnTo>
                    <a:pt x="20954" y="310600"/>
                  </a:lnTo>
                  <a:lnTo>
                    <a:pt x="12538" y="288336"/>
                  </a:lnTo>
                  <a:lnTo>
                    <a:pt x="5114" y="263704"/>
                  </a:lnTo>
                  <a:lnTo>
                    <a:pt x="2692" y="248735"/>
                  </a:lnTo>
                  <a:lnTo>
                    <a:pt x="1077" y="232123"/>
                  </a:lnTo>
                  <a:lnTo>
                    <a:pt x="0" y="214417"/>
                  </a:lnTo>
                  <a:lnTo>
                    <a:pt x="388" y="199297"/>
                  </a:lnTo>
                  <a:lnTo>
                    <a:pt x="3766" y="173655"/>
                  </a:lnTo>
                  <a:lnTo>
                    <a:pt x="11900" y="151205"/>
                  </a:lnTo>
                  <a:lnTo>
                    <a:pt x="22883" y="130175"/>
                  </a:lnTo>
                  <a:lnTo>
                    <a:pt x="35133" y="109774"/>
                  </a:lnTo>
                  <a:lnTo>
                    <a:pt x="54458" y="84928"/>
                  </a:lnTo>
                  <a:lnTo>
                    <a:pt x="79466" y="63566"/>
                  </a:lnTo>
                  <a:lnTo>
                    <a:pt x="101178" y="52906"/>
                  </a:lnTo>
                  <a:lnTo>
                    <a:pt x="138258" y="37744"/>
                  </a:lnTo>
                  <a:lnTo>
                    <a:pt x="177246" y="22198"/>
                  </a:lnTo>
                  <a:lnTo>
                    <a:pt x="219746" y="10592"/>
                  </a:lnTo>
                  <a:lnTo>
                    <a:pt x="250107" y="4677"/>
                  </a:lnTo>
                  <a:lnTo>
                    <a:pt x="278338" y="2048"/>
                  </a:lnTo>
                  <a:lnTo>
                    <a:pt x="311518" y="880"/>
                  </a:lnTo>
                  <a:lnTo>
                    <a:pt x="399566" y="69"/>
                  </a:lnTo>
                  <a:lnTo>
                    <a:pt x="437242" y="0"/>
                  </a:lnTo>
                  <a:lnTo>
                    <a:pt x="473145" y="2917"/>
                  </a:lnTo>
                  <a:lnTo>
                    <a:pt x="508630" y="7898"/>
                  </a:lnTo>
                  <a:lnTo>
                    <a:pt x="610397" y="23331"/>
                  </a:lnTo>
                  <a:lnTo>
                    <a:pt x="652528" y="32814"/>
                  </a:lnTo>
                  <a:lnTo>
                    <a:pt x="693360" y="44397"/>
                  </a:lnTo>
                  <a:lnTo>
                    <a:pt x="753632" y="63346"/>
                  </a:lnTo>
                  <a:lnTo>
                    <a:pt x="853324" y="96160"/>
                  </a:lnTo>
                  <a:lnTo>
                    <a:pt x="893133" y="112342"/>
                  </a:lnTo>
                  <a:lnTo>
                    <a:pt x="932932" y="129482"/>
                  </a:lnTo>
                  <a:lnTo>
                    <a:pt x="972727" y="144468"/>
                  </a:lnTo>
                  <a:lnTo>
                    <a:pt x="1012519" y="161445"/>
                  </a:lnTo>
                  <a:lnTo>
                    <a:pt x="1051206" y="180043"/>
                  </a:lnTo>
                  <a:lnTo>
                    <a:pt x="1086822" y="199362"/>
                  </a:lnTo>
                  <a:lnTo>
                    <a:pt x="1121073" y="221949"/>
                  </a:lnTo>
                  <a:lnTo>
                    <a:pt x="1182811" y="267193"/>
                  </a:lnTo>
                  <a:lnTo>
                    <a:pt x="1229388" y="303262"/>
                  </a:lnTo>
                  <a:lnTo>
                    <a:pt x="1258860" y="328919"/>
                  </a:lnTo>
                  <a:lnTo>
                    <a:pt x="1272909" y="341951"/>
                  </a:lnTo>
                  <a:lnTo>
                    <a:pt x="1285591" y="355059"/>
                  </a:lnTo>
                  <a:lnTo>
                    <a:pt x="1297361" y="368220"/>
                  </a:lnTo>
                  <a:lnTo>
                    <a:pt x="1308524" y="381414"/>
                  </a:lnTo>
                  <a:lnTo>
                    <a:pt x="1329770" y="407866"/>
                  </a:lnTo>
                  <a:lnTo>
                    <a:pt x="1348055" y="433254"/>
                  </a:lnTo>
                  <a:lnTo>
                    <a:pt x="1359866" y="455591"/>
                  </a:lnTo>
                  <a:lnTo>
                    <a:pt x="1368800" y="479518"/>
                  </a:lnTo>
                  <a:lnTo>
                    <a:pt x="1383541" y="525623"/>
                  </a:lnTo>
                  <a:lnTo>
                    <a:pt x="1384480" y="549330"/>
                  </a:lnTo>
                  <a:lnTo>
                    <a:pt x="1383183" y="561841"/>
                  </a:lnTo>
                  <a:lnTo>
                    <a:pt x="1376792" y="573498"/>
                  </a:lnTo>
                  <a:lnTo>
                    <a:pt x="1354953" y="595293"/>
                  </a:lnTo>
                  <a:lnTo>
                    <a:pt x="1332720" y="610138"/>
                  </a:lnTo>
                  <a:lnTo>
                    <a:pt x="1298613" y="624709"/>
                  </a:lnTo>
                  <a:lnTo>
                    <a:pt x="1260507" y="636026"/>
                  </a:lnTo>
                  <a:lnTo>
                    <a:pt x="1233268" y="641873"/>
                  </a:lnTo>
                  <a:lnTo>
                    <a:pt x="1218267" y="643433"/>
                  </a:lnTo>
                  <a:lnTo>
                    <a:pt x="1171685" y="6465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9220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happens when you have a numerator and a denominator in your expression?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Example 3: 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822700" y="2933700"/>
            <a:ext cx="723901" cy="482601"/>
          </a:xfrm>
          <a:custGeom>
            <a:avLst/>
            <a:gdLst/>
            <a:ahLst/>
            <a:cxnLst/>
            <a:rect l="0" t="0" r="0" b="0"/>
            <a:pathLst>
              <a:path w="723901" h="482601">
                <a:moveTo>
                  <a:pt x="0" y="482600"/>
                </a:moveTo>
                <a:lnTo>
                  <a:pt x="0" y="0"/>
                </a:lnTo>
                <a:lnTo>
                  <a:pt x="723900" y="0"/>
                </a:lnTo>
                <a:lnTo>
                  <a:pt x="723900" y="4826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ipboard(1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4500" y="2489200"/>
            <a:ext cx="2939542" cy="143192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2904790" y="2695848"/>
            <a:ext cx="194359" cy="368069"/>
            <a:chOff x="2904790" y="2695848"/>
            <a:chExt cx="194359" cy="368069"/>
          </a:xfrm>
        </p:grpSpPr>
        <p:sp>
          <p:nvSpPr>
            <p:cNvPr id="5" name="Freeform 4"/>
            <p:cNvSpPr/>
            <p:nvPr/>
          </p:nvSpPr>
          <p:spPr>
            <a:xfrm>
              <a:off x="2904790" y="2695848"/>
              <a:ext cx="188970" cy="308382"/>
            </a:xfrm>
            <a:custGeom>
              <a:avLst/>
              <a:gdLst/>
              <a:ahLst/>
              <a:cxnLst/>
              <a:rect l="0" t="0" r="0" b="0"/>
              <a:pathLst>
                <a:path w="188970" h="308382">
                  <a:moveTo>
                    <a:pt x="19857" y="0"/>
                  </a:moveTo>
                  <a:lnTo>
                    <a:pt x="14576" y="15843"/>
                  </a:lnTo>
                  <a:lnTo>
                    <a:pt x="13021" y="24931"/>
                  </a:lnTo>
                  <a:lnTo>
                    <a:pt x="11983" y="35411"/>
                  </a:lnTo>
                  <a:lnTo>
                    <a:pt x="11292" y="46819"/>
                  </a:lnTo>
                  <a:lnTo>
                    <a:pt x="9726" y="58845"/>
                  </a:lnTo>
                  <a:lnTo>
                    <a:pt x="7576" y="71284"/>
                  </a:lnTo>
                  <a:lnTo>
                    <a:pt x="5038" y="83998"/>
                  </a:lnTo>
                  <a:lnTo>
                    <a:pt x="3346" y="96895"/>
                  </a:lnTo>
                  <a:lnTo>
                    <a:pt x="2218" y="109914"/>
                  </a:lnTo>
                  <a:lnTo>
                    <a:pt x="1465" y="123015"/>
                  </a:lnTo>
                  <a:lnTo>
                    <a:pt x="630" y="149362"/>
                  </a:lnTo>
                  <a:lnTo>
                    <a:pt x="49" y="215554"/>
                  </a:lnTo>
                  <a:lnTo>
                    <a:pt x="0" y="242071"/>
                  </a:lnTo>
                  <a:lnTo>
                    <a:pt x="2198" y="254227"/>
                  </a:lnTo>
                  <a:lnTo>
                    <a:pt x="5874" y="265647"/>
                  </a:lnTo>
                  <a:lnTo>
                    <a:pt x="10535" y="276575"/>
                  </a:lnTo>
                  <a:lnTo>
                    <a:pt x="16958" y="284967"/>
                  </a:lnTo>
                  <a:lnTo>
                    <a:pt x="24557" y="291666"/>
                  </a:lnTo>
                  <a:lnTo>
                    <a:pt x="32938" y="297238"/>
                  </a:lnTo>
                  <a:lnTo>
                    <a:pt x="42947" y="300952"/>
                  </a:lnTo>
                  <a:lnTo>
                    <a:pt x="54041" y="303429"/>
                  </a:lnTo>
                  <a:lnTo>
                    <a:pt x="65857" y="305079"/>
                  </a:lnTo>
                  <a:lnTo>
                    <a:pt x="78157" y="306180"/>
                  </a:lnTo>
                  <a:lnTo>
                    <a:pt x="90778" y="306914"/>
                  </a:lnTo>
                  <a:lnTo>
                    <a:pt x="103613" y="307403"/>
                  </a:lnTo>
                  <a:lnTo>
                    <a:pt x="132611" y="307946"/>
                  </a:lnTo>
                  <a:lnTo>
                    <a:pt x="188969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013221" y="2924647"/>
              <a:ext cx="85928" cy="139270"/>
            </a:xfrm>
            <a:custGeom>
              <a:avLst/>
              <a:gdLst/>
              <a:ahLst/>
              <a:cxnLst/>
              <a:rect l="0" t="0" r="0" b="0"/>
              <a:pathLst>
                <a:path w="85928" h="139270">
                  <a:moveTo>
                    <a:pt x="10904" y="0"/>
                  </a:moveTo>
                  <a:lnTo>
                    <a:pt x="26747" y="10562"/>
                  </a:lnTo>
                  <a:lnTo>
                    <a:pt x="34729" y="14779"/>
                  </a:lnTo>
                  <a:lnTo>
                    <a:pt x="43367" y="18695"/>
                  </a:lnTo>
                  <a:lnTo>
                    <a:pt x="52442" y="22411"/>
                  </a:lnTo>
                  <a:lnTo>
                    <a:pt x="61807" y="25994"/>
                  </a:lnTo>
                  <a:lnTo>
                    <a:pt x="81056" y="32922"/>
                  </a:lnTo>
                  <a:lnTo>
                    <a:pt x="85305" y="37422"/>
                  </a:lnTo>
                  <a:lnTo>
                    <a:pt x="85927" y="42633"/>
                  </a:lnTo>
                  <a:lnTo>
                    <a:pt x="84130" y="48318"/>
                  </a:lnTo>
                  <a:lnTo>
                    <a:pt x="80722" y="54318"/>
                  </a:lnTo>
                  <a:lnTo>
                    <a:pt x="76240" y="60529"/>
                  </a:lnTo>
                  <a:lnTo>
                    <a:pt x="71041" y="66880"/>
                  </a:lnTo>
                  <a:lnTo>
                    <a:pt x="64259" y="73325"/>
                  </a:lnTo>
                  <a:lnTo>
                    <a:pt x="56422" y="79832"/>
                  </a:lnTo>
                  <a:lnTo>
                    <a:pt x="47881" y="86380"/>
                  </a:lnTo>
                  <a:lnTo>
                    <a:pt x="39976" y="92957"/>
                  </a:lnTo>
                  <a:lnTo>
                    <a:pt x="32496" y="99552"/>
                  </a:lnTo>
                  <a:lnTo>
                    <a:pt x="18290" y="112774"/>
                  </a:lnTo>
                  <a:lnTo>
                    <a:pt x="4607" y="126020"/>
                  </a:lnTo>
                  <a:lnTo>
                    <a:pt x="1180" y="130436"/>
                  </a:lnTo>
                  <a:lnTo>
                    <a:pt x="0" y="133381"/>
                  </a:lnTo>
                  <a:lnTo>
                    <a:pt x="95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40644" y="3412089"/>
            <a:ext cx="255132" cy="139269"/>
            <a:chOff x="2940644" y="3412089"/>
            <a:chExt cx="255132" cy="139269"/>
          </a:xfrm>
        </p:grpSpPr>
        <p:sp>
          <p:nvSpPr>
            <p:cNvPr id="8" name="Freeform 7"/>
            <p:cNvSpPr/>
            <p:nvPr/>
          </p:nvSpPr>
          <p:spPr>
            <a:xfrm>
              <a:off x="2940644" y="3412089"/>
              <a:ext cx="242646" cy="89530"/>
            </a:xfrm>
            <a:custGeom>
              <a:avLst/>
              <a:gdLst/>
              <a:ahLst/>
              <a:cxnLst/>
              <a:rect l="0" t="0" r="0" b="0"/>
              <a:pathLst>
                <a:path w="242646" h="89530">
                  <a:moveTo>
                    <a:pt x="13846" y="0"/>
                  </a:moveTo>
                  <a:lnTo>
                    <a:pt x="8566" y="15842"/>
                  </a:lnTo>
                  <a:lnTo>
                    <a:pt x="5905" y="24930"/>
                  </a:lnTo>
                  <a:lnTo>
                    <a:pt x="0" y="46818"/>
                  </a:lnTo>
                  <a:lnTo>
                    <a:pt x="195" y="56634"/>
                  </a:lnTo>
                  <a:lnTo>
                    <a:pt x="2535" y="65389"/>
                  </a:lnTo>
                  <a:lnTo>
                    <a:pt x="6305" y="73435"/>
                  </a:lnTo>
                  <a:lnTo>
                    <a:pt x="13240" y="78800"/>
                  </a:lnTo>
                  <a:lnTo>
                    <a:pt x="22285" y="82377"/>
                  </a:lnTo>
                  <a:lnTo>
                    <a:pt x="32736" y="84761"/>
                  </a:lnTo>
                  <a:lnTo>
                    <a:pt x="43019" y="85245"/>
                  </a:lnTo>
                  <a:lnTo>
                    <a:pt x="53190" y="84463"/>
                  </a:lnTo>
                  <a:lnTo>
                    <a:pt x="63287" y="82836"/>
                  </a:lnTo>
                  <a:lnTo>
                    <a:pt x="74439" y="81751"/>
                  </a:lnTo>
                  <a:lnTo>
                    <a:pt x="86296" y="81028"/>
                  </a:lnTo>
                  <a:lnTo>
                    <a:pt x="98621" y="80546"/>
                  </a:lnTo>
                  <a:lnTo>
                    <a:pt x="110154" y="81330"/>
                  </a:lnTo>
                  <a:lnTo>
                    <a:pt x="121158" y="82958"/>
                  </a:lnTo>
                  <a:lnTo>
                    <a:pt x="131811" y="85148"/>
                  </a:lnTo>
                  <a:lnTo>
                    <a:pt x="144439" y="86609"/>
                  </a:lnTo>
                  <a:lnTo>
                    <a:pt x="158384" y="87582"/>
                  </a:lnTo>
                  <a:lnTo>
                    <a:pt x="187511" y="88664"/>
                  </a:lnTo>
                  <a:lnTo>
                    <a:pt x="242645" y="89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83812" y="3431984"/>
              <a:ext cx="111964" cy="119374"/>
            </a:xfrm>
            <a:custGeom>
              <a:avLst/>
              <a:gdLst/>
              <a:ahLst/>
              <a:cxnLst/>
              <a:rect l="0" t="0" r="0" b="0"/>
              <a:pathLst>
                <a:path w="111964" h="119374">
                  <a:moveTo>
                    <a:pt x="0" y="0"/>
                  </a:moveTo>
                  <a:lnTo>
                    <a:pt x="10561" y="10562"/>
                  </a:lnTo>
                  <a:lnTo>
                    <a:pt x="16989" y="15883"/>
                  </a:lnTo>
                  <a:lnTo>
                    <a:pt x="24589" y="21642"/>
                  </a:lnTo>
                  <a:lnTo>
                    <a:pt x="32972" y="27692"/>
                  </a:lnTo>
                  <a:lnTo>
                    <a:pt x="40772" y="33935"/>
                  </a:lnTo>
                  <a:lnTo>
                    <a:pt x="48182" y="40309"/>
                  </a:lnTo>
                  <a:lnTo>
                    <a:pt x="55333" y="46768"/>
                  </a:lnTo>
                  <a:lnTo>
                    <a:pt x="63416" y="53285"/>
                  </a:lnTo>
                  <a:lnTo>
                    <a:pt x="72120" y="59840"/>
                  </a:lnTo>
                  <a:lnTo>
                    <a:pt x="81239" y="66421"/>
                  </a:lnTo>
                  <a:lnTo>
                    <a:pt x="90635" y="71913"/>
                  </a:lnTo>
                  <a:lnTo>
                    <a:pt x="100214" y="76680"/>
                  </a:lnTo>
                  <a:lnTo>
                    <a:pt x="109916" y="80963"/>
                  </a:lnTo>
                  <a:lnTo>
                    <a:pt x="111963" y="83819"/>
                  </a:lnTo>
                  <a:lnTo>
                    <a:pt x="108907" y="85722"/>
                  </a:lnTo>
                  <a:lnTo>
                    <a:pt x="102448" y="86992"/>
                  </a:lnTo>
                  <a:lnTo>
                    <a:pt x="94826" y="88943"/>
                  </a:lnTo>
                  <a:lnTo>
                    <a:pt x="86428" y="91349"/>
                  </a:lnTo>
                  <a:lnTo>
                    <a:pt x="68256" y="96971"/>
                  </a:lnTo>
                  <a:lnTo>
                    <a:pt x="58767" y="100017"/>
                  </a:lnTo>
                  <a:lnTo>
                    <a:pt x="19895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50610" y="1977748"/>
            <a:ext cx="2002847" cy="509198"/>
            <a:chOff x="6450610" y="1977748"/>
            <a:chExt cx="2002847" cy="509198"/>
          </a:xfrm>
        </p:grpSpPr>
        <p:sp>
          <p:nvSpPr>
            <p:cNvPr id="11" name="Freeform 10"/>
            <p:cNvSpPr/>
            <p:nvPr/>
          </p:nvSpPr>
          <p:spPr>
            <a:xfrm>
              <a:off x="6450610" y="2138310"/>
              <a:ext cx="154717" cy="328596"/>
            </a:xfrm>
            <a:custGeom>
              <a:avLst/>
              <a:gdLst/>
              <a:ahLst/>
              <a:cxnLst/>
              <a:rect l="0" t="0" r="0" b="0"/>
              <a:pathLst>
                <a:path w="154717" h="328596">
                  <a:moveTo>
                    <a:pt x="45290" y="70097"/>
                  </a:moveTo>
                  <a:lnTo>
                    <a:pt x="40009" y="54254"/>
                  </a:lnTo>
                  <a:lnTo>
                    <a:pt x="40664" y="46271"/>
                  </a:lnTo>
                  <a:lnTo>
                    <a:pt x="43312" y="37633"/>
                  </a:lnTo>
                  <a:lnTo>
                    <a:pt x="47287" y="28559"/>
                  </a:lnTo>
                  <a:lnTo>
                    <a:pt x="53254" y="20299"/>
                  </a:lnTo>
                  <a:lnTo>
                    <a:pt x="60547" y="12581"/>
                  </a:lnTo>
                  <a:lnTo>
                    <a:pt x="68725" y="5226"/>
                  </a:lnTo>
                  <a:lnTo>
                    <a:pt x="78599" y="1427"/>
                  </a:lnTo>
                  <a:lnTo>
                    <a:pt x="89602" y="0"/>
                  </a:lnTo>
                  <a:lnTo>
                    <a:pt x="101359" y="154"/>
                  </a:lnTo>
                  <a:lnTo>
                    <a:pt x="111408" y="2468"/>
                  </a:lnTo>
                  <a:lnTo>
                    <a:pt x="120317" y="6220"/>
                  </a:lnTo>
                  <a:lnTo>
                    <a:pt x="128468" y="10933"/>
                  </a:lnTo>
                  <a:lnTo>
                    <a:pt x="135007" y="19601"/>
                  </a:lnTo>
                  <a:lnTo>
                    <a:pt x="140471" y="30907"/>
                  </a:lnTo>
                  <a:lnTo>
                    <a:pt x="145219" y="43970"/>
                  </a:lnTo>
                  <a:lnTo>
                    <a:pt x="147280" y="59311"/>
                  </a:lnTo>
                  <a:lnTo>
                    <a:pt x="147548" y="76170"/>
                  </a:lnTo>
                  <a:lnTo>
                    <a:pt x="146622" y="94041"/>
                  </a:lnTo>
                  <a:lnTo>
                    <a:pt x="144899" y="112587"/>
                  </a:lnTo>
                  <a:lnTo>
                    <a:pt x="142644" y="131583"/>
                  </a:lnTo>
                  <a:lnTo>
                    <a:pt x="140036" y="150879"/>
                  </a:lnTo>
                  <a:lnTo>
                    <a:pt x="137192" y="167058"/>
                  </a:lnTo>
                  <a:lnTo>
                    <a:pt x="134191" y="181161"/>
                  </a:lnTo>
                  <a:lnTo>
                    <a:pt x="131085" y="193878"/>
                  </a:lnTo>
                  <a:lnTo>
                    <a:pt x="126804" y="205673"/>
                  </a:lnTo>
                  <a:lnTo>
                    <a:pt x="121739" y="216852"/>
                  </a:lnTo>
                  <a:lnTo>
                    <a:pt x="116151" y="227620"/>
                  </a:lnTo>
                  <a:lnTo>
                    <a:pt x="111322" y="238115"/>
                  </a:lnTo>
                  <a:lnTo>
                    <a:pt x="106995" y="248427"/>
                  </a:lnTo>
                  <a:lnTo>
                    <a:pt x="103007" y="258618"/>
                  </a:lnTo>
                  <a:lnTo>
                    <a:pt x="98137" y="267623"/>
                  </a:lnTo>
                  <a:lnTo>
                    <a:pt x="92680" y="275837"/>
                  </a:lnTo>
                  <a:lnTo>
                    <a:pt x="86832" y="283523"/>
                  </a:lnTo>
                  <a:lnTo>
                    <a:pt x="79616" y="291963"/>
                  </a:lnTo>
                  <a:lnTo>
                    <a:pt x="71490" y="300906"/>
                  </a:lnTo>
                  <a:lnTo>
                    <a:pt x="62756" y="310184"/>
                  </a:lnTo>
                  <a:lnTo>
                    <a:pt x="53619" y="317474"/>
                  </a:lnTo>
                  <a:lnTo>
                    <a:pt x="44210" y="323440"/>
                  </a:lnTo>
                  <a:lnTo>
                    <a:pt x="34623" y="328522"/>
                  </a:lnTo>
                  <a:lnTo>
                    <a:pt x="26020" y="328595"/>
                  </a:lnTo>
                  <a:lnTo>
                    <a:pt x="18075" y="325327"/>
                  </a:lnTo>
                  <a:lnTo>
                    <a:pt x="10567" y="319832"/>
                  </a:lnTo>
                  <a:lnTo>
                    <a:pt x="5562" y="310643"/>
                  </a:lnTo>
                  <a:lnTo>
                    <a:pt x="2225" y="298990"/>
                  </a:lnTo>
                  <a:lnTo>
                    <a:pt x="0" y="285695"/>
                  </a:lnTo>
                  <a:lnTo>
                    <a:pt x="728" y="273516"/>
                  </a:lnTo>
                  <a:lnTo>
                    <a:pt x="3424" y="262080"/>
                  </a:lnTo>
                  <a:lnTo>
                    <a:pt x="7432" y="251140"/>
                  </a:lnTo>
                  <a:lnTo>
                    <a:pt x="13419" y="242742"/>
                  </a:lnTo>
                  <a:lnTo>
                    <a:pt x="20727" y="236038"/>
                  </a:lnTo>
                  <a:lnTo>
                    <a:pt x="28915" y="230463"/>
                  </a:lnTo>
                  <a:lnTo>
                    <a:pt x="37689" y="227852"/>
                  </a:lnTo>
                  <a:lnTo>
                    <a:pt x="46855" y="227216"/>
                  </a:lnTo>
                  <a:lnTo>
                    <a:pt x="56281" y="227898"/>
                  </a:lnTo>
                  <a:lnTo>
                    <a:pt x="64776" y="230563"/>
                  </a:lnTo>
                  <a:lnTo>
                    <a:pt x="72649" y="234550"/>
                  </a:lnTo>
                  <a:lnTo>
                    <a:pt x="154716" y="288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744595" y="2287989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21123" y="4667"/>
                  </a:lnTo>
                  <a:lnTo>
                    <a:pt x="32872" y="3111"/>
                  </a:lnTo>
                  <a:lnTo>
                    <a:pt x="46232" y="2074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021618" y="2173341"/>
              <a:ext cx="128438" cy="295714"/>
            </a:xfrm>
            <a:custGeom>
              <a:avLst/>
              <a:gdLst/>
              <a:ahLst/>
              <a:cxnLst/>
              <a:rect l="0" t="0" r="0" b="0"/>
              <a:pathLst>
                <a:path w="128438" h="295714">
                  <a:moveTo>
                    <a:pt x="11462" y="25118"/>
                  </a:moveTo>
                  <a:lnTo>
                    <a:pt x="0" y="36580"/>
                  </a:lnTo>
                  <a:lnTo>
                    <a:pt x="4894" y="31686"/>
                  </a:lnTo>
                  <a:lnTo>
                    <a:pt x="9294" y="26181"/>
                  </a:lnTo>
                  <a:lnTo>
                    <a:pt x="14439" y="19195"/>
                  </a:lnTo>
                  <a:lnTo>
                    <a:pt x="20078" y="11221"/>
                  </a:lnTo>
                  <a:lnTo>
                    <a:pt x="28260" y="5906"/>
                  </a:lnTo>
                  <a:lnTo>
                    <a:pt x="38135" y="2362"/>
                  </a:lnTo>
                  <a:lnTo>
                    <a:pt x="49140" y="0"/>
                  </a:lnTo>
                  <a:lnTo>
                    <a:pt x="56477" y="3951"/>
                  </a:lnTo>
                  <a:lnTo>
                    <a:pt x="61368" y="12112"/>
                  </a:lnTo>
                  <a:lnTo>
                    <a:pt x="64628" y="23079"/>
                  </a:lnTo>
                  <a:lnTo>
                    <a:pt x="64592" y="34812"/>
                  </a:lnTo>
                  <a:lnTo>
                    <a:pt x="62356" y="47055"/>
                  </a:lnTo>
                  <a:lnTo>
                    <a:pt x="55083" y="71343"/>
                  </a:lnTo>
                  <a:lnTo>
                    <a:pt x="48166" y="93191"/>
                  </a:lnTo>
                  <a:lnTo>
                    <a:pt x="43669" y="102554"/>
                  </a:lnTo>
                  <a:lnTo>
                    <a:pt x="38460" y="111006"/>
                  </a:lnTo>
                  <a:lnTo>
                    <a:pt x="32776" y="118852"/>
                  </a:lnTo>
                  <a:lnTo>
                    <a:pt x="31198" y="120767"/>
                  </a:lnTo>
                  <a:lnTo>
                    <a:pt x="32357" y="118727"/>
                  </a:lnTo>
                  <a:lnTo>
                    <a:pt x="35340" y="114052"/>
                  </a:lnTo>
                  <a:lnTo>
                    <a:pt x="40645" y="109829"/>
                  </a:lnTo>
                  <a:lnTo>
                    <a:pt x="47497" y="105909"/>
                  </a:lnTo>
                  <a:lnTo>
                    <a:pt x="55381" y="102190"/>
                  </a:lnTo>
                  <a:lnTo>
                    <a:pt x="65058" y="100816"/>
                  </a:lnTo>
                  <a:lnTo>
                    <a:pt x="75931" y="101006"/>
                  </a:lnTo>
                  <a:lnTo>
                    <a:pt x="87601" y="102237"/>
                  </a:lnTo>
                  <a:lnTo>
                    <a:pt x="96487" y="106374"/>
                  </a:lnTo>
                  <a:lnTo>
                    <a:pt x="103515" y="112448"/>
                  </a:lnTo>
                  <a:lnTo>
                    <a:pt x="109306" y="119813"/>
                  </a:lnTo>
                  <a:lnTo>
                    <a:pt x="114272" y="129145"/>
                  </a:lnTo>
                  <a:lnTo>
                    <a:pt x="118688" y="139787"/>
                  </a:lnTo>
                  <a:lnTo>
                    <a:pt x="122738" y="151303"/>
                  </a:lnTo>
                  <a:lnTo>
                    <a:pt x="125437" y="164507"/>
                  </a:lnTo>
                  <a:lnTo>
                    <a:pt x="127237" y="178836"/>
                  </a:lnTo>
                  <a:lnTo>
                    <a:pt x="128437" y="193915"/>
                  </a:lnTo>
                  <a:lnTo>
                    <a:pt x="127026" y="208389"/>
                  </a:lnTo>
                  <a:lnTo>
                    <a:pt x="123875" y="222460"/>
                  </a:lnTo>
                  <a:lnTo>
                    <a:pt x="119563" y="236261"/>
                  </a:lnTo>
                  <a:lnTo>
                    <a:pt x="114478" y="248778"/>
                  </a:lnTo>
                  <a:lnTo>
                    <a:pt x="108878" y="260439"/>
                  </a:lnTo>
                  <a:lnTo>
                    <a:pt x="102933" y="271529"/>
                  </a:lnTo>
                  <a:lnTo>
                    <a:pt x="95655" y="280027"/>
                  </a:lnTo>
                  <a:lnTo>
                    <a:pt x="87486" y="286798"/>
                  </a:lnTo>
                  <a:lnTo>
                    <a:pt x="78724" y="292417"/>
                  </a:lnTo>
                  <a:lnTo>
                    <a:pt x="68462" y="295058"/>
                  </a:lnTo>
                  <a:lnTo>
                    <a:pt x="57200" y="295713"/>
                  </a:lnTo>
                  <a:lnTo>
                    <a:pt x="11462" y="273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291723" y="2347676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0" y="0"/>
                  </a:moveTo>
                  <a:lnTo>
                    <a:pt x="994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408018" y="2188511"/>
              <a:ext cx="152296" cy="98964"/>
            </a:xfrm>
            <a:custGeom>
              <a:avLst/>
              <a:gdLst/>
              <a:ahLst/>
              <a:cxnLst/>
              <a:rect l="0" t="0" r="0" b="0"/>
              <a:pathLst>
                <a:path w="152296" h="98964">
                  <a:moveTo>
                    <a:pt x="32922" y="0"/>
                  </a:moveTo>
                  <a:lnTo>
                    <a:pt x="22360" y="21124"/>
                  </a:lnTo>
                  <a:lnTo>
                    <a:pt x="18143" y="30662"/>
                  </a:lnTo>
                  <a:lnTo>
                    <a:pt x="14227" y="40337"/>
                  </a:lnTo>
                  <a:lnTo>
                    <a:pt x="6927" y="59930"/>
                  </a:lnTo>
                  <a:lnTo>
                    <a:pt x="0" y="79690"/>
                  </a:lnTo>
                  <a:lnTo>
                    <a:pt x="2131" y="86286"/>
                  </a:lnTo>
                  <a:lnTo>
                    <a:pt x="7973" y="90683"/>
                  </a:lnTo>
                  <a:lnTo>
                    <a:pt x="16290" y="93615"/>
                  </a:lnTo>
                  <a:lnTo>
                    <a:pt x="26255" y="95569"/>
                  </a:lnTo>
                  <a:lnTo>
                    <a:pt x="37320" y="96872"/>
                  </a:lnTo>
                  <a:lnTo>
                    <a:pt x="49118" y="97741"/>
                  </a:lnTo>
                  <a:lnTo>
                    <a:pt x="62509" y="98320"/>
                  </a:lnTo>
                  <a:lnTo>
                    <a:pt x="92126" y="98963"/>
                  </a:lnTo>
                  <a:lnTo>
                    <a:pt x="105550" y="98030"/>
                  </a:lnTo>
                  <a:lnTo>
                    <a:pt x="117816" y="96302"/>
                  </a:lnTo>
                  <a:lnTo>
                    <a:pt x="152295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560313" y="2158668"/>
              <a:ext cx="9949" cy="328278"/>
            </a:xfrm>
            <a:custGeom>
              <a:avLst/>
              <a:gdLst/>
              <a:ahLst/>
              <a:cxnLst/>
              <a:rect l="0" t="0" r="0" b="0"/>
              <a:pathLst>
                <a:path w="9949" h="328278">
                  <a:moveTo>
                    <a:pt x="9948" y="0"/>
                  </a:moveTo>
                  <a:lnTo>
                    <a:pt x="9948" y="21124"/>
                  </a:lnTo>
                  <a:lnTo>
                    <a:pt x="8842" y="33978"/>
                  </a:lnTo>
                  <a:lnTo>
                    <a:pt x="7000" y="49179"/>
                  </a:lnTo>
                  <a:lnTo>
                    <a:pt x="4667" y="65946"/>
                  </a:lnTo>
                  <a:lnTo>
                    <a:pt x="3111" y="84860"/>
                  </a:lnTo>
                  <a:lnTo>
                    <a:pt x="2075" y="105207"/>
                  </a:lnTo>
                  <a:lnTo>
                    <a:pt x="922" y="147342"/>
                  </a:lnTo>
                  <a:lnTo>
                    <a:pt x="0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659791" y="1977748"/>
              <a:ext cx="99470" cy="180921"/>
            </a:xfrm>
            <a:custGeom>
              <a:avLst/>
              <a:gdLst/>
              <a:ahLst/>
              <a:cxnLst/>
              <a:rect l="0" t="0" r="0" b="0"/>
              <a:pathLst>
                <a:path w="99470" h="180921">
                  <a:moveTo>
                    <a:pt x="0" y="31703"/>
                  </a:moveTo>
                  <a:lnTo>
                    <a:pt x="10562" y="15860"/>
                  </a:lnTo>
                  <a:lnTo>
                    <a:pt x="16989" y="10088"/>
                  </a:lnTo>
                  <a:lnTo>
                    <a:pt x="24590" y="5135"/>
                  </a:lnTo>
                  <a:lnTo>
                    <a:pt x="32973" y="727"/>
                  </a:lnTo>
                  <a:lnTo>
                    <a:pt x="40772" y="0"/>
                  </a:lnTo>
                  <a:lnTo>
                    <a:pt x="48182" y="1725"/>
                  </a:lnTo>
                  <a:lnTo>
                    <a:pt x="55333" y="5086"/>
                  </a:lnTo>
                  <a:lnTo>
                    <a:pt x="58995" y="10642"/>
                  </a:lnTo>
                  <a:lnTo>
                    <a:pt x="60330" y="17663"/>
                  </a:lnTo>
                  <a:lnTo>
                    <a:pt x="60116" y="25659"/>
                  </a:lnTo>
                  <a:lnTo>
                    <a:pt x="57762" y="34305"/>
                  </a:lnTo>
                  <a:lnTo>
                    <a:pt x="53983" y="43386"/>
                  </a:lnTo>
                  <a:lnTo>
                    <a:pt x="49252" y="52755"/>
                  </a:lnTo>
                  <a:lnTo>
                    <a:pt x="43888" y="61212"/>
                  </a:lnTo>
                  <a:lnTo>
                    <a:pt x="38101" y="69061"/>
                  </a:lnTo>
                  <a:lnTo>
                    <a:pt x="32033" y="76504"/>
                  </a:lnTo>
                  <a:lnTo>
                    <a:pt x="31303" y="80361"/>
                  </a:lnTo>
                  <a:lnTo>
                    <a:pt x="34133" y="81826"/>
                  </a:lnTo>
                  <a:lnTo>
                    <a:pt x="47224" y="81613"/>
                  </a:lnTo>
                  <a:lnTo>
                    <a:pt x="67779" y="81518"/>
                  </a:lnTo>
                  <a:lnTo>
                    <a:pt x="77240" y="84809"/>
                  </a:lnTo>
                  <a:lnTo>
                    <a:pt x="85758" y="90318"/>
                  </a:lnTo>
                  <a:lnTo>
                    <a:pt x="93648" y="97307"/>
                  </a:lnTo>
                  <a:lnTo>
                    <a:pt x="97802" y="106388"/>
                  </a:lnTo>
                  <a:lnTo>
                    <a:pt x="99465" y="116863"/>
                  </a:lnTo>
                  <a:lnTo>
                    <a:pt x="99469" y="128267"/>
                  </a:lnTo>
                  <a:lnTo>
                    <a:pt x="97261" y="139186"/>
                  </a:lnTo>
                  <a:lnTo>
                    <a:pt x="93579" y="149782"/>
                  </a:lnTo>
                  <a:lnTo>
                    <a:pt x="88913" y="160161"/>
                  </a:lnTo>
                  <a:lnTo>
                    <a:pt x="82486" y="168186"/>
                  </a:lnTo>
                  <a:lnTo>
                    <a:pt x="74887" y="174641"/>
                  </a:lnTo>
                  <a:lnTo>
                    <a:pt x="29843" y="180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928381" y="2297937"/>
              <a:ext cx="129322" cy="39792"/>
            </a:xfrm>
            <a:custGeom>
              <a:avLst/>
              <a:gdLst/>
              <a:ahLst/>
              <a:cxnLst/>
              <a:rect l="0" t="0" r="0" b="0"/>
              <a:pathLst>
                <a:path w="129322" h="39792">
                  <a:moveTo>
                    <a:pt x="0" y="39791"/>
                  </a:moveTo>
                  <a:lnTo>
                    <a:pt x="10562" y="29229"/>
                  </a:lnTo>
                  <a:lnTo>
                    <a:pt x="16989" y="25013"/>
                  </a:lnTo>
                  <a:lnTo>
                    <a:pt x="24590" y="21096"/>
                  </a:lnTo>
                  <a:lnTo>
                    <a:pt x="32973" y="17380"/>
                  </a:lnTo>
                  <a:lnTo>
                    <a:pt x="42982" y="13797"/>
                  </a:lnTo>
                  <a:lnTo>
                    <a:pt x="54077" y="10304"/>
                  </a:lnTo>
                  <a:lnTo>
                    <a:pt x="65895" y="6869"/>
                  </a:lnTo>
                  <a:lnTo>
                    <a:pt x="78194" y="4579"/>
                  </a:lnTo>
                  <a:lnTo>
                    <a:pt x="90816" y="3053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196971" y="2108929"/>
              <a:ext cx="9539" cy="338226"/>
            </a:xfrm>
            <a:custGeom>
              <a:avLst/>
              <a:gdLst/>
              <a:ahLst/>
              <a:cxnLst/>
              <a:rect l="0" t="0" r="0" b="0"/>
              <a:pathLst>
                <a:path w="9539" h="338226">
                  <a:moveTo>
                    <a:pt x="0" y="0"/>
                  </a:moveTo>
                  <a:lnTo>
                    <a:pt x="0" y="63949"/>
                  </a:lnTo>
                  <a:lnTo>
                    <a:pt x="1106" y="79108"/>
                  </a:lnTo>
                  <a:lnTo>
                    <a:pt x="2947" y="95845"/>
                  </a:lnTo>
                  <a:lnTo>
                    <a:pt x="5281" y="113636"/>
                  </a:lnTo>
                  <a:lnTo>
                    <a:pt x="6836" y="129917"/>
                  </a:lnTo>
                  <a:lnTo>
                    <a:pt x="7873" y="145193"/>
                  </a:lnTo>
                  <a:lnTo>
                    <a:pt x="8565" y="159798"/>
                  </a:lnTo>
                  <a:lnTo>
                    <a:pt x="9333" y="193711"/>
                  </a:lnTo>
                  <a:lnTo>
                    <a:pt x="9538" y="212039"/>
                  </a:lnTo>
                  <a:lnTo>
                    <a:pt x="8569" y="227573"/>
                  </a:lnTo>
                  <a:lnTo>
                    <a:pt x="6818" y="241246"/>
                  </a:lnTo>
                  <a:lnTo>
                    <a:pt x="4545" y="253676"/>
                  </a:lnTo>
                  <a:lnTo>
                    <a:pt x="3030" y="266385"/>
                  </a:lnTo>
                  <a:lnTo>
                    <a:pt x="2020" y="279278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276553" y="2157659"/>
              <a:ext cx="176904" cy="282607"/>
            </a:xfrm>
            <a:custGeom>
              <a:avLst/>
              <a:gdLst/>
              <a:ahLst/>
              <a:cxnLst/>
              <a:rect l="0" t="0" r="0" b="0"/>
              <a:pathLst>
                <a:path w="176904" h="282607">
                  <a:moveTo>
                    <a:pt x="59687" y="20904"/>
                  </a:moveTo>
                  <a:lnTo>
                    <a:pt x="54405" y="47309"/>
                  </a:lnTo>
                  <a:lnTo>
                    <a:pt x="52850" y="60614"/>
                  </a:lnTo>
                  <a:lnTo>
                    <a:pt x="51813" y="75010"/>
                  </a:lnTo>
                  <a:lnTo>
                    <a:pt x="50661" y="104638"/>
                  </a:lnTo>
                  <a:lnTo>
                    <a:pt x="50013" y="147280"/>
                  </a:lnTo>
                  <a:lnTo>
                    <a:pt x="49861" y="178391"/>
                  </a:lnTo>
                  <a:lnTo>
                    <a:pt x="50926" y="194425"/>
                  </a:lnTo>
                  <a:lnTo>
                    <a:pt x="52740" y="210641"/>
                  </a:lnTo>
                  <a:lnTo>
                    <a:pt x="55056" y="226978"/>
                  </a:lnTo>
                  <a:lnTo>
                    <a:pt x="58810" y="241185"/>
                  </a:lnTo>
                  <a:lnTo>
                    <a:pt x="63523" y="253972"/>
                  </a:lnTo>
                  <a:lnTo>
                    <a:pt x="68877" y="265813"/>
                  </a:lnTo>
                  <a:lnTo>
                    <a:pt x="76866" y="273707"/>
                  </a:lnTo>
                  <a:lnTo>
                    <a:pt x="86614" y="278969"/>
                  </a:lnTo>
                  <a:lnTo>
                    <a:pt x="97534" y="282478"/>
                  </a:lnTo>
                  <a:lnTo>
                    <a:pt x="107025" y="282606"/>
                  </a:lnTo>
                  <a:lnTo>
                    <a:pt x="115562" y="280481"/>
                  </a:lnTo>
                  <a:lnTo>
                    <a:pt x="123464" y="276854"/>
                  </a:lnTo>
                  <a:lnTo>
                    <a:pt x="130943" y="270014"/>
                  </a:lnTo>
                  <a:lnTo>
                    <a:pt x="138140" y="261033"/>
                  </a:lnTo>
                  <a:lnTo>
                    <a:pt x="145148" y="250625"/>
                  </a:lnTo>
                  <a:lnTo>
                    <a:pt x="150926" y="240370"/>
                  </a:lnTo>
                  <a:lnTo>
                    <a:pt x="155883" y="230217"/>
                  </a:lnTo>
                  <a:lnTo>
                    <a:pt x="160293" y="220133"/>
                  </a:lnTo>
                  <a:lnTo>
                    <a:pt x="164338" y="207884"/>
                  </a:lnTo>
                  <a:lnTo>
                    <a:pt x="168140" y="194191"/>
                  </a:lnTo>
                  <a:lnTo>
                    <a:pt x="171780" y="179536"/>
                  </a:lnTo>
                  <a:lnTo>
                    <a:pt x="174207" y="164239"/>
                  </a:lnTo>
                  <a:lnTo>
                    <a:pt x="175825" y="148515"/>
                  </a:lnTo>
                  <a:lnTo>
                    <a:pt x="176903" y="132506"/>
                  </a:lnTo>
                  <a:lnTo>
                    <a:pt x="176517" y="118517"/>
                  </a:lnTo>
                  <a:lnTo>
                    <a:pt x="175155" y="105875"/>
                  </a:lnTo>
                  <a:lnTo>
                    <a:pt x="173141" y="94131"/>
                  </a:lnTo>
                  <a:lnTo>
                    <a:pt x="169588" y="80775"/>
                  </a:lnTo>
                  <a:lnTo>
                    <a:pt x="165007" y="66345"/>
                  </a:lnTo>
                  <a:lnTo>
                    <a:pt x="159744" y="51198"/>
                  </a:lnTo>
                  <a:lnTo>
                    <a:pt x="154024" y="38890"/>
                  </a:lnTo>
                  <a:lnTo>
                    <a:pt x="148000" y="28473"/>
                  </a:lnTo>
                  <a:lnTo>
                    <a:pt x="141774" y="19318"/>
                  </a:lnTo>
                  <a:lnTo>
                    <a:pt x="134307" y="12110"/>
                  </a:lnTo>
                  <a:lnTo>
                    <a:pt x="126013" y="6199"/>
                  </a:lnTo>
                  <a:lnTo>
                    <a:pt x="117168" y="1153"/>
                  </a:lnTo>
                  <a:lnTo>
                    <a:pt x="107956" y="0"/>
                  </a:lnTo>
                  <a:lnTo>
                    <a:pt x="98498" y="1441"/>
                  </a:lnTo>
                  <a:lnTo>
                    <a:pt x="88877" y="4613"/>
                  </a:lnTo>
                  <a:lnTo>
                    <a:pt x="78041" y="10044"/>
                  </a:lnTo>
                  <a:lnTo>
                    <a:pt x="66396" y="16980"/>
                  </a:lnTo>
                  <a:lnTo>
                    <a:pt x="54212" y="24920"/>
                  </a:lnTo>
                  <a:lnTo>
                    <a:pt x="43878" y="34635"/>
                  </a:lnTo>
                  <a:lnTo>
                    <a:pt x="34779" y="45532"/>
                  </a:lnTo>
                  <a:lnTo>
                    <a:pt x="26502" y="57219"/>
                  </a:lnTo>
                  <a:lnTo>
                    <a:pt x="19878" y="68325"/>
                  </a:lnTo>
                  <a:lnTo>
                    <a:pt x="14357" y="79046"/>
                  </a:lnTo>
                  <a:lnTo>
                    <a:pt x="0" y="110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05326" y="1900026"/>
            <a:ext cx="1163892" cy="1126197"/>
            <a:chOff x="6605326" y="1900026"/>
            <a:chExt cx="1163892" cy="1126197"/>
          </a:xfrm>
        </p:grpSpPr>
        <p:sp>
          <p:nvSpPr>
            <p:cNvPr id="22" name="Freeform 21"/>
            <p:cNvSpPr/>
            <p:nvPr/>
          </p:nvSpPr>
          <p:spPr>
            <a:xfrm>
              <a:off x="7371305" y="1900026"/>
              <a:ext cx="378017" cy="547129"/>
            </a:xfrm>
            <a:custGeom>
              <a:avLst/>
              <a:gdLst/>
              <a:ahLst/>
              <a:cxnLst/>
              <a:rect l="0" t="0" r="0" b="0"/>
              <a:pathLst>
                <a:path w="378017" h="547129">
                  <a:moveTo>
                    <a:pt x="378016" y="0"/>
                  </a:moveTo>
                  <a:lnTo>
                    <a:pt x="367454" y="10562"/>
                  </a:lnTo>
                  <a:lnTo>
                    <a:pt x="361027" y="18094"/>
                  </a:lnTo>
                  <a:lnTo>
                    <a:pt x="345043" y="38253"/>
                  </a:lnTo>
                  <a:lnTo>
                    <a:pt x="336139" y="48713"/>
                  </a:lnTo>
                  <a:lnTo>
                    <a:pt x="326887" y="59003"/>
                  </a:lnTo>
                  <a:lnTo>
                    <a:pt x="317402" y="69178"/>
                  </a:lnTo>
                  <a:lnTo>
                    <a:pt x="308868" y="80383"/>
                  </a:lnTo>
                  <a:lnTo>
                    <a:pt x="300969" y="92275"/>
                  </a:lnTo>
                  <a:lnTo>
                    <a:pt x="267126" y="148408"/>
                  </a:lnTo>
                  <a:lnTo>
                    <a:pt x="257666" y="163046"/>
                  </a:lnTo>
                  <a:lnTo>
                    <a:pt x="248044" y="177227"/>
                  </a:lnTo>
                  <a:lnTo>
                    <a:pt x="238313" y="191101"/>
                  </a:lnTo>
                  <a:lnTo>
                    <a:pt x="227405" y="205878"/>
                  </a:lnTo>
                  <a:lnTo>
                    <a:pt x="203494" y="237033"/>
                  </a:lnTo>
                  <a:lnTo>
                    <a:pt x="192034" y="253079"/>
                  </a:lnTo>
                  <a:lnTo>
                    <a:pt x="181077" y="269302"/>
                  </a:lnTo>
                  <a:lnTo>
                    <a:pt x="160061" y="302066"/>
                  </a:lnTo>
                  <a:lnTo>
                    <a:pt x="139668" y="335049"/>
                  </a:lnTo>
                  <a:lnTo>
                    <a:pt x="128482" y="351582"/>
                  </a:lnTo>
                  <a:lnTo>
                    <a:pt x="116603" y="368130"/>
                  </a:lnTo>
                  <a:lnTo>
                    <a:pt x="93826" y="399044"/>
                  </a:lnTo>
                  <a:lnTo>
                    <a:pt x="58243" y="448856"/>
                  </a:lnTo>
                  <a:lnTo>
                    <a:pt x="48776" y="461718"/>
                  </a:lnTo>
                  <a:lnTo>
                    <a:pt x="40255" y="472503"/>
                  </a:lnTo>
                  <a:lnTo>
                    <a:pt x="32364" y="481903"/>
                  </a:lnTo>
                  <a:lnTo>
                    <a:pt x="24891" y="490381"/>
                  </a:lnTo>
                  <a:lnTo>
                    <a:pt x="18805" y="499349"/>
                  </a:lnTo>
                  <a:lnTo>
                    <a:pt x="13642" y="508643"/>
                  </a:lnTo>
                  <a:lnTo>
                    <a:pt x="0" y="547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510574" y="1959712"/>
              <a:ext cx="258644" cy="616764"/>
            </a:xfrm>
            <a:custGeom>
              <a:avLst/>
              <a:gdLst/>
              <a:ahLst/>
              <a:cxnLst/>
              <a:rect l="0" t="0" r="0" b="0"/>
              <a:pathLst>
                <a:path w="258644" h="616764">
                  <a:moveTo>
                    <a:pt x="0" y="0"/>
                  </a:moveTo>
                  <a:lnTo>
                    <a:pt x="5281" y="21124"/>
                  </a:lnTo>
                  <a:lnTo>
                    <a:pt x="10152" y="32873"/>
                  </a:lnTo>
                  <a:lnTo>
                    <a:pt x="16716" y="46232"/>
                  </a:lnTo>
                  <a:lnTo>
                    <a:pt x="38849" y="88491"/>
                  </a:lnTo>
                  <a:lnTo>
                    <a:pt x="66133" y="142380"/>
                  </a:lnTo>
                  <a:lnTo>
                    <a:pt x="72826" y="156817"/>
                  </a:lnTo>
                  <a:lnTo>
                    <a:pt x="86159" y="187597"/>
                  </a:lnTo>
                  <a:lnTo>
                    <a:pt x="145899" y="334958"/>
                  </a:lnTo>
                  <a:lnTo>
                    <a:pt x="165796" y="384663"/>
                  </a:lnTo>
                  <a:lnTo>
                    <a:pt x="171322" y="400132"/>
                  </a:lnTo>
                  <a:lnTo>
                    <a:pt x="176112" y="414866"/>
                  </a:lnTo>
                  <a:lnTo>
                    <a:pt x="180411" y="429110"/>
                  </a:lnTo>
                  <a:lnTo>
                    <a:pt x="185488" y="443027"/>
                  </a:lnTo>
                  <a:lnTo>
                    <a:pt x="191082" y="456727"/>
                  </a:lnTo>
                  <a:lnTo>
                    <a:pt x="197022" y="470281"/>
                  </a:lnTo>
                  <a:lnTo>
                    <a:pt x="209518" y="497131"/>
                  </a:lnTo>
                  <a:lnTo>
                    <a:pt x="215945" y="510481"/>
                  </a:lnTo>
                  <a:lnTo>
                    <a:pt x="221335" y="523802"/>
                  </a:lnTo>
                  <a:lnTo>
                    <a:pt x="226034" y="537104"/>
                  </a:lnTo>
                  <a:lnTo>
                    <a:pt x="230272" y="550393"/>
                  </a:lnTo>
                  <a:lnTo>
                    <a:pt x="235307" y="563674"/>
                  </a:lnTo>
                  <a:lnTo>
                    <a:pt x="240875" y="576949"/>
                  </a:lnTo>
                  <a:lnTo>
                    <a:pt x="258643" y="616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605326" y="2711754"/>
              <a:ext cx="159165" cy="252685"/>
            </a:xfrm>
            <a:custGeom>
              <a:avLst/>
              <a:gdLst/>
              <a:ahLst/>
              <a:cxnLst/>
              <a:rect l="0" t="0" r="0" b="0"/>
              <a:pathLst>
                <a:path w="159165" h="252685">
                  <a:moveTo>
                    <a:pt x="0" y="43781"/>
                  </a:moveTo>
                  <a:lnTo>
                    <a:pt x="5281" y="27938"/>
                  </a:lnTo>
                  <a:lnTo>
                    <a:pt x="10153" y="22166"/>
                  </a:lnTo>
                  <a:lnTo>
                    <a:pt x="16716" y="17212"/>
                  </a:lnTo>
                  <a:lnTo>
                    <a:pt x="24408" y="12805"/>
                  </a:lnTo>
                  <a:lnTo>
                    <a:pt x="33957" y="8761"/>
                  </a:lnTo>
                  <a:lnTo>
                    <a:pt x="44744" y="4960"/>
                  </a:lnTo>
                  <a:lnTo>
                    <a:pt x="56357" y="1321"/>
                  </a:lnTo>
                  <a:lnTo>
                    <a:pt x="67414" y="0"/>
                  </a:lnTo>
                  <a:lnTo>
                    <a:pt x="78102" y="224"/>
                  </a:lnTo>
                  <a:lnTo>
                    <a:pt x="88543" y="1479"/>
                  </a:lnTo>
                  <a:lnTo>
                    <a:pt x="97715" y="4527"/>
                  </a:lnTo>
                  <a:lnTo>
                    <a:pt x="106040" y="8769"/>
                  </a:lnTo>
                  <a:lnTo>
                    <a:pt x="113801" y="13808"/>
                  </a:lnTo>
                  <a:lnTo>
                    <a:pt x="121185" y="20483"/>
                  </a:lnTo>
                  <a:lnTo>
                    <a:pt x="128318" y="28249"/>
                  </a:lnTo>
                  <a:lnTo>
                    <a:pt x="135285" y="36742"/>
                  </a:lnTo>
                  <a:lnTo>
                    <a:pt x="141034" y="46826"/>
                  </a:lnTo>
                  <a:lnTo>
                    <a:pt x="145972" y="57969"/>
                  </a:lnTo>
                  <a:lnTo>
                    <a:pt x="150370" y="69819"/>
                  </a:lnTo>
                  <a:lnTo>
                    <a:pt x="153301" y="82140"/>
                  </a:lnTo>
                  <a:lnTo>
                    <a:pt x="155256" y="94776"/>
                  </a:lnTo>
                  <a:lnTo>
                    <a:pt x="156558" y="107621"/>
                  </a:lnTo>
                  <a:lnTo>
                    <a:pt x="155217" y="120605"/>
                  </a:lnTo>
                  <a:lnTo>
                    <a:pt x="152111" y="133683"/>
                  </a:lnTo>
                  <a:lnTo>
                    <a:pt x="147830" y="146823"/>
                  </a:lnTo>
                  <a:lnTo>
                    <a:pt x="142765" y="158898"/>
                  </a:lnTo>
                  <a:lnTo>
                    <a:pt x="137179" y="170265"/>
                  </a:lnTo>
                  <a:lnTo>
                    <a:pt x="131244" y="181158"/>
                  </a:lnTo>
                  <a:lnTo>
                    <a:pt x="123971" y="190631"/>
                  </a:lnTo>
                  <a:lnTo>
                    <a:pt x="115807" y="199157"/>
                  </a:lnTo>
                  <a:lnTo>
                    <a:pt x="107048" y="207052"/>
                  </a:lnTo>
                  <a:lnTo>
                    <a:pt x="97893" y="213420"/>
                  </a:lnTo>
                  <a:lnTo>
                    <a:pt x="88473" y="218771"/>
                  </a:lnTo>
                  <a:lnTo>
                    <a:pt x="78878" y="223443"/>
                  </a:lnTo>
                  <a:lnTo>
                    <a:pt x="69165" y="227664"/>
                  </a:lnTo>
                  <a:lnTo>
                    <a:pt x="59374" y="231583"/>
                  </a:lnTo>
                  <a:lnTo>
                    <a:pt x="49530" y="235301"/>
                  </a:lnTo>
                  <a:lnTo>
                    <a:pt x="40757" y="235569"/>
                  </a:lnTo>
                  <a:lnTo>
                    <a:pt x="32698" y="233537"/>
                  </a:lnTo>
                  <a:lnTo>
                    <a:pt x="25115" y="229972"/>
                  </a:lnTo>
                  <a:lnTo>
                    <a:pt x="21164" y="224279"/>
                  </a:lnTo>
                  <a:lnTo>
                    <a:pt x="19637" y="217167"/>
                  </a:lnTo>
                  <a:lnTo>
                    <a:pt x="19723" y="209111"/>
                  </a:lnTo>
                  <a:lnTo>
                    <a:pt x="21991" y="201529"/>
                  </a:lnTo>
                  <a:lnTo>
                    <a:pt x="25714" y="194264"/>
                  </a:lnTo>
                  <a:lnTo>
                    <a:pt x="30406" y="187210"/>
                  </a:lnTo>
                  <a:lnTo>
                    <a:pt x="36850" y="181402"/>
                  </a:lnTo>
                  <a:lnTo>
                    <a:pt x="44462" y="176425"/>
                  </a:lnTo>
                  <a:lnTo>
                    <a:pt x="52853" y="172001"/>
                  </a:lnTo>
                  <a:lnTo>
                    <a:pt x="62868" y="169052"/>
                  </a:lnTo>
                  <a:lnTo>
                    <a:pt x="73966" y="167086"/>
                  </a:lnTo>
                  <a:lnTo>
                    <a:pt x="85786" y="165775"/>
                  </a:lnTo>
                  <a:lnTo>
                    <a:pt x="95877" y="167112"/>
                  </a:lnTo>
                  <a:lnTo>
                    <a:pt x="104814" y="170214"/>
                  </a:lnTo>
                  <a:lnTo>
                    <a:pt x="112983" y="174493"/>
                  </a:lnTo>
                  <a:lnTo>
                    <a:pt x="120640" y="180661"/>
                  </a:lnTo>
                  <a:lnTo>
                    <a:pt x="127955" y="188089"/>
                  </a:lnTo>
                  <a:lnTo>
                    <a:pt x="135043" y="196357"/>
                  </a:lnTo>
                  <a:lnTo>
                    <a:pt x="140873" y="205185"/>
                  </a:lnTo>
                  <a:lnTo>
                    <a:pt x="145865" y="214386"/>
                  </a:lnTo>
                  <a:lnTo>
                    <a:pt x="159164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933603" y="2874908"/>
              <a:ext cx="99478" cy="1"/>
            </a:xfrm>
            <a:custGeom>
              <a:avLst/>
              <a:gdLst/>
              <a:ahLst/>
              <a:cxnLst/>
              <a:rect l="0" t="0" r="0" b="0"/>
              <a:pathLst>
                <a:path w="99478" h="1">
                  <a:moveTo>
                    <a:pt x="0" y="0"/>
                  </a:move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132559" y="2739634"/>
              <a:ext cx="186110" cy="286589"/>
            </a:xfrm>
            <a:custGeom>
              <a:avLst/>
              <a:gdLst/>
              <a:ahLst/>
              <a:cxnLst/>
              <a:rect l="0" t="0" r="0" b="0"/>
              <a:pathLst>
                <a:path w="186110" h="286589">
                  <a:moveTo>
                    <a:pt x="0" y="45744"/>
                  </a:moveTo>
                  <a:lnTo>
                    <a:pt x="5281" y="29901"/>
                  </a:lnTo>
                  <a:lnTo>
                    <a:pt x="10152" y="23024"/>
                  </a:lnTo>
                  <a:lnTo>
                    <a:pt x="16716" y="16228"/>
                  </a:lnTo>
                  <a:lnTo>
                    <a:pt x="24408" y="9487"/>
                  </a:lnTo>
                  <a:lnTo>
                    <a:pt x="33957" y="4993"/>
                  </a:lnTo>
                  <a:lnTo>
                    <a:pt x="44743" y="1997"/>
                  </a:lnTo>
                  <a:lnTo>
                    <a:pt x="56357" y="0"/>
                  </a:lnTo>
                  <a:lnTo>
                    <a:pt x="66309" y="879"/>
                  </a:lnTo>
                  <a:lnTo>
                    <a:pt x="75154" y="3676"/>
                  </a:lnTo>
                  <a:lnTo>
                    <a:pt x="83262" y="7751"/>
                  </a:lnTo>
                  <a:lnTo>
                    <a:pt x="89773" y="13783"/>
                  </a:lnTo>
                  <a:lnTo>
                    <a:pt x="95218" y="21121"/>
                  </a:lnTo>
                  <a:lnTo>
                    <a:pt x="99953" y="29329"/>
                  </a:lnTo>
                  <a:lnTo>
                    <a:pt x="102005" y="39222"/>
                  </a:lnTo>
                  <a:lnTo>
                    <a:pt x="102268" y="50238"/>
                  </a:lnTo>
                  <a:lnTo>
                    <a:pt x="101338" y="62004"/>
                  </a:lnTo>
                  <a:lnTo>
                    <a:pt x="98507" y="73164"/>
                  </a:lnTo>
                  <a:lnTo>
                    <a:pt x="94409" y="83920"/>
                  </a:lnTo>
                  <a:lnTo>
                    <a:pt x="89466" y="94406"/>
                  </a:lnTo>
                  <a:lnTo>
                    <a:pt x="83961" y="103607"/>
                  </a:lnTo>
                  <a:lnTo>
                    <a:pt x="78079" y="111952"/>
                  </a:lnTo>
                  <a:lnTo>
                    <a:pt x="71949" y="119726"/>
                  </a:lnTo>
                  <a:lnTo>
                    <a:pt x="64545" y="126014"/>
                  </a:lnTo>
                  <a:lnTo>
                    <a:pt x="56294" y="131312"/>
                  </a:lnTo>
                  <a:lnTo>
                    <a:pt x="47477" y="135948"/>
                  </a:lnTo>
                  <a:lnTo>
                    <a:pt x="46020" y="137934"/>
                  </a:lnTo>
                  <a:lnTo>
                    <a:pt x="49470" y="138153"/>
                  </a:lnTo>
                  <a:lnTo>
                    <a:pt x="56192" y="137193"/>
                  </a:lnTo>
                  <a:lnTo>
                    <a:pt x="66200" y="136554"/>
                  </a:lnTo>
                  <a:lnTo>
                    <a:pt x="92056" y="135843"/>
                  </a:lnTo>
                  <a:lnTo>
                    <a:pt x="105583" y="137864"/>
                  </a:lnTo>
                  <a:lnTo>
                    <a:pt x="119022" y="141422"/>
                  </a:lnTo>
                  <a:lnTo>
                    <a:pt x="132402" y="146004"/>
                  </a:lnTo>
                  <a:lnTo>
                    <a:pt x="143534" y="151270"/>
                  </a:lnTo>
                  <a:lnTo>
                    <a:pt x="153165" y="156991"/>
                  </a:lnTo>
                  <a:lnTo>
                    <a:pt x="161796" y="163016"/>
                  </a:lnTo>
                  <a:lnTo>
                    <a:pt x="168656" y="171454"/>
                  </a:lnTo>
                  <a:lnTo>
                    <a:pt x="174334" y="181500"/>
                  </a:lnTo>
                  <a:lnTo>
                    <a:pt x="179225" y="192619"/>
                  </a:lnTo>
                  <a:lnTo>
                    <a:pt x="182486" y="204453"/>
                  </a:lnTo>
                  <a:lnTo>
                    <a:pt x="184660" y="216763"/>
                  </a:lnTo>
                  <a:lnTo>
                    <a:pt x="186109" y="229391"/>
                  </a:lnTo>
                  <a:lnTo>
                    <a:pt x="184864" y="241126"/>
                  </a:lnTo>
                  <a:lnTo>
                    <a:pt x="181825" y="252265"/>
                  </a:lnTo>
                  <a:lnTo>
                    <a:pt x="177587" y="263007"/>
                  </a:lnTo>
                  <a:lnTo>
                    <a:pt x="171446" y="271273"/>
                  </a:lnTo>
                  <a:lnTo>
                    <a:pt x="164035" y="277890"/>
                  </a:lnTo>
                  <a:lnTo>
                    <a:pt x="155780" y="283406"/>
                  </a:lnTo>
                  <a:lnTo>
                    <a:pt x="146960" y="285978"/>
                  </a:lnTo>
                  <a:lnTo>
                    <a:pt x="137764" y="286588"/>
                  </a:lnTo>
                  <a:lnTo>
                    <a:pt x="128317" y="285889"/>
                  </a:lnTo>
                  <a:lnTo>
                    <a:pt x="118704" y="283212"/>
                  </a:lnTo>
                  <a:lnTo>
                    <a:pt x="108979" y="279217"/>
                  </a:lnTo>
                  <a:lnTo>
                    <a:pt x="69634" y="264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488242" y="2855013"/>
              <a:ext cx="33005" cy="52278"/>
            </a:xfrm>
            <a:custGeom>
              <a:avLst/>
              <a:gdLst/>
              <a:ahLst/>
              <a:cxnLst/>
              <a:rect l="0" t="0" r="0" b="0"/>
              <a:pathLst>
                <a:path w="33005" h="52278">
                  <a:moveTo>
                    <a:pt x="2437" y="29843"/>
                  </a:moveTo>
                  <a:lnTo>
                    <a:pt x="7718" y="45686"/>
                  </a:lnTo>
                  <a:lnTo>
                    <a:pt x="7063" y="48142"/>
                  </a:lnTo>
                  <a:lnTo>
                    <a:pt x="4415" y="47569"/>
                  </a:lnTo>
                  <a:lnTo>
                    <a:pt x="440" y="44976"/>
                  </a:lnTo>
                  <a:lnTo>
                    <a:pt x="0" y="45458"/>
                  </a:lnTo>
                  <a:lnTo>
                    <a:pt x="1917" y="47990"/>
                  </a:lnTo>
                  <a:lnTo>
                    <a:pt x="5406" y="51889"/>
                  </a:lnTo>
                  <a:lnTo>
                    <a:pt x="9943" y="52277"/>
                  </a:lnTo>
                  <a:lnTo>
                    <a:pt x="15179" y="50326"/>
                  </a:lnTo>
                  <a:lnTo>
                    <a:pt x="20879" y="46814"/>
                  </a:lnTo>
                  <a:lnTo>
                    <a:pt x="22468" y="42262"/>
                  </a:lnTo>
                  <a:lnTo>
                    <a:pt x="21318" y="37017"/>
                  </a:lnTo>
                  <a:lnTo>
                    <a:pt x="18340" y="31310"/>
                  </a:lnTo>
                  <a:lnTo>
                    <a:pt x="14144" y="29715"/>
                  </a:lnTo>
                  <a:lnTo>
                    <a:pt x="9136" y="30863"/>
                  </a:lnTo>
                  <a:lnTo>
                    <a:pt x="3587" y="33839"/>
                  </a:lnTo>
                  <a:lnTo>
                    <a:pt x="4309" y="35823"/>
                  </a:lnTo>
                  <a:lnTo>
                    <a:pt x="9211" y="37146"/>
                  </a:lnTo>
                  <a:lnTo>
                    <a:pt x="16901" y="38027"/>
                  </a:lnTo>
                  <a:lnTo>
                    <a:pt x="23132" y="35299"/>
                  </a:lnTo>
                  <a:lnTo>
                    <a:pt x="28392" y="30165"/>
                  </a:lnTo>
                  <a:lnTo>
                    <a:pt x="33004" y="23426"/>
                  </a:lnTo>
                  <a:lnTo>
                    <a:pt x="32762" y="17828"/>
                  </a:lnTo>
                  <a:lnTo>
                    <a:pt x="29285" y="12990"/>
                  </a:lnTo>
                  <a:lnTo>
                    <a:pt x="123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701618" y="2765483"/>
            <a:ext cx="1018453" cy="298434"/>
            <a:chOff x="7701618" y="2765483"/>
            <a:chExt cx="1018453" cy="298434"/>
          </a:xfrm>
        </p:grpSpPr>
        <p:sp>
          <p:nvSpPr>
            <p:cNvPr id="29" name="Freeform 28"/>
            <p:cNvSpPr/>
            <p:nvPr/>
          </p:nvSpPr>
          <p:spPr>
            <a:xfrm>
              <a:off x="7701618" y="2765483"/>
              <a:ext cx="160005" cy="288486"/>
            </a:xfrm>
            <a:custGeom>
              <a:avLst/>
              <a:gdLst/>
              <a:ahLst/>
              <a:cxnLst/>
              <a:rect l="0" t="0" r="0" b="0"/>
              <a:pathLst>
                <a:path w="160005" h="288486">
                  <a:moveTo>
                    <a:pt x="37755" y="0"/>
                  </a:moveTo>
                  <a:lnTo>
                    <a:pt x="27193" y="15842"/>
                  </a:lnTo>
                  <a:lnTo>
                    <a:pt x="22977" y="24931"/>
                  </a:lnTo>
                  <a:lnTo>
                    <a:pt x="19061" y="35410"/>
                  </a:lnTo>
                  <a:lnTo>
                    <a:pt x="15344" y="46818"/>
                  </a:lnTo>
                  <a:lnTo>
                    <a:pt x="11762" y="58845"/>
                  </a:lnTo>
                  <a:lnTo>
                    <a:pt x="4833" y="83998"/>
                  </a:lnTo>
                  <a:lnTo>
                    <a:pt x="2544" y="98000"/>
                  </a:lnTo>
                  <a:lnTo>
                    <a:pt x="1018" y="112861"/>
                  </a:lnTo>
                  <a:lnTo>
                    <a:pt x="0" y="128296"/>
                  </a:lnTo>
                  <a:lnTo>
                    <a:pt x="427" y="144112"/>
                  </a:lnTo>
                  <a:lnTo>
                    <a:pt x="1817" y="160182"/>
                  </a:lnTo>
                  <a:lnTo>
                    <a:pt x="3848" y="176422"/>
                  </a:lnTo>
                  <a:lnTo>
                    <a:pt x="6308" y="191671"/>
                  </a:lnTo>
                  <a:lnTo>
                    <a:pt x="9053" y="206257"/>
                  </a:lnTo>
                  <a:lnTo>
                    <a:pt x="11989" y="220403"/>
                  </a:lnTo>
                  <a:lnTo>
                    <a:pt x="16156" y="232044"/>
                  </a:lnTo>
                  <a:lnTo>
                    <a:pt x="21145" y="242015"/>
                  </a:lnTo>
                  <a:lnTo>
                    <a:pt x="26682" y="250873"/>
                  </a:lnTo>
                  <a:lnTo>
                    <a:pt x="33688" y="258989"/>
                  </a:lnTo>
                  <a:lnTo>
                    <a:pt x="41676" y="266611"/>
                  </a:lnTo>
                  <a:lnTo>
                    <a:pt x="50317" y="273902"/>
                  </a:lnTo>
                  <a:lnTo>
                    <a:pt x="60498" y="278763"/>
                  </a:lnTo>
                  <a:lnTo>
                    <a:pt x="71708" y="282004"/>
                  </a:lnTo>
                  <a:lnTo>
                    <a:pt x="83602" y="284165"/>
                  </a:lnTo>
                  <a:lnTo>
                    <a:pt x="94847" y="284500"/>
                  </a:lnTo>
                  <a:lnTo>
                    <a:pt x="105659" y="283618"/>
                  </a:lnTo>
                  <a:lnTo>
                    <a:pt x="116183" y="281924"/>
                  </a:lnTo>
                  <a:lnTo>
                    <a:pt x="125411" y="278585"/>
                  </a:lnTo>
                  <a:lnTo>
                    <a:pt x="133772" y="274148"/>
                  </a:lnTo>
                  <a:lnTo>
                    <a:pt x="141558" y="268979"/>
                  </a:lnTo>
                  <a:lnTo>
                    <a:pt x="147853" y="262217"/>
                  </a:lnTo>
                  <a:lnTo>
                    <a:pt x="153155" y="254393"/>
                  </a:lnTo>
                  <a:lnTo>
                    <a:pt x="157796" y="245862"/>
                  </a:lnTo>
                  <a:lnTo>
                    <a:pt x="159784" y="235753"/>
                  </a:lnTo>
                  <a:lnTo>
                    <a:pt x="160004" y="224592"/>
                  </a:lnTo>
                  <a:lnTo>
                    <a:pt x="159045" y="212731"/>
                  </a:lnTo>
                  <a:lnTo>
                    <a:pt x="156196" y="202612"/>
                  </a:lnTo>
                  <a:lnTo>
                    <a:pt x="152085" y="193656"/>
                  </a:lnTo>
                  <a:lnTo>
                    <a:pt x="147134" y="185475"/>
                  </a:lnTo>
                  <a:lnTo>
                    <a:pt x="140518" y="181126"/>
                  </a:lnTo>
                  <a:lnTo>
                    <a:pt x="132790" y="179332"/>
                  </a:lnTo>
                  <a:lnTo>
                    <a:pt x="124323" y="179241"/>
                  </a:lnTo>
                  <a:lnTo>
                    <a:pt x="116468" y="181391"/>
                  </a:lnTo>
                  <a:lnTo>
                    <a:pt x="109021" y="185035"/>
                  </a:lnTo>
                  <a:lnTo>
                    <a:pt x="101845" y="189675"/>
                  </a:lnTo>
                  <a:lnTo>
                    <a:pt x="94851" y="196084"/>
                  </a:lnTo>
                  <a:lnTo>
                    <a:pt x="87977" y="203673"/>
                  </a:lnTo>
                  <a:lnTo>
                    <a:pt x="81185" y="212048"/>
                  </a:lnTo>
                  <a:lnTo>
                    <a:pt x="75550" y="222053"/>
                  </a:lnTo>
                  <a:lnTo>
                    <a:pt x="70689" y="233144"/>
                  </a:lnTo>
                  <a:lnTo>
                    <a:pt x="67599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905328" y="2835117"/>
              <a:ext cx="182218" cy="89885"/>
            </a:xfrm>
            <a:custGeom>
              <a:avLst/>
              <a:gdLst/>
              <a:ahLst/>
              <a:cxnLst/>
              <a:rect l="0" t="0" r="0" b="0"/>
              <a:pathLst>
                <a:path w="182218" h="89885">
                  <a:moveTo>
                    <a:pt x="33001" y="0"/>
                  </a:moveTo>
                  <a:lnTo>
                    <a:pt x="22439" y="10562"/>
                  </a:lnTo>
                  <a:lnTo>
                    <a:pt x="18222" y="16989"/>
                  </a:lnTo>
                  <a:lnTo>
                    <a:pt x="14306" y="24590"/>
                  </a:lnTo>
                  <a:lnTo>
                    <a:pt x="10590" y="32973"/>
                  </a:lnTo>
                  <a:lnTo>
                    <a:pt x="7007" y="41877"/>
                  </a:lnTo>
                  <a:lnTo>
                    <a:pt x="79" y="60614"/>
                  </a:lnTo>
                  <a:lnTo>
                    <a:pt x="0" y="69147"/>
                  </a:lnTo>
                  <a:lnTo>
                    <a:pt x="2157" y="77047"/>
                  </a:lnTo>
                  <a:lnTo>
                    <a:pt x="5806" y="84524"/>
                  </a:lnTo>
                  <a:lnTo>
                    <a:pt x="11555" y="88403"/>
                  </a:lnTo>
                  <a:lnTo>
                    <a:pt x="18704" y="89884"/>
                  </a:lnTo>
                  <a:lnTo>
                    <a:pt x="59284" y="89600"/>
                  </a:lnTo>
                  <a:lnTo>
                    <a:pt x="71523" y="88471"/>
                  </a:lnTo>
                  <a:lnTo>
                    <a:pt x="84104" y="86614"/>
                  </a:lnTo>
                  <a:lnTo>
                    <a:pt x="96913" y="84270"/>
                  </a:lnTo>
                  <a:lnTo>
                    <a:pt x="110978" y="82708"/>
                  </a:lnTo>
                  <a:lnTo>
                    <a:pt x="125882" y="81666"/>
                  </a:lnTo>
                  <a:lnTo>
                    <a:pt x="182217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057702" y="2765483"/>
              <a:ext cx="19897" cy="288486"/>
            </a:xfrm>
            <a:custGeom>
              <a:avLst/>
              <a:gdLst/>
              <a:ahLst/>
              <a:cxnLst/>
              <a:rect l="0" t="0" r="0" b="0"/>
              <a:pathLst>
                <a:path w="19897" h="288486">
                  <a:moveTo>
                    <a:pt x="19896" y="0"/>
                  </a:moveTo>
                  <a:lnTo>
                    <a:pt x="14615" y="21123"/>
                  </a:lnTo>
                  <a:lnTo>
                    <a:pt x="13059" y="31767"/>
                  </a:lnTo>
                  <a:lnTo>
                    <a:pt x="12022" y="43284"/>
                  </a:lnTo>
                  <a:lnTo>
                    <a:pt x="11331" y="55383"/>
                  </a:lnTo>
                  <a:lnTo>
                    <a:pt x="10562" y="83564"/>
                  </a:lnTo>
                  <a:lnTo>
                    <a:pt x="10358" y="98816"/>
                  </a:lnTo>
                  <a:lnTo>
                    <a:pt x="9116" y="112301"/>
                  </a:lnTo>
                  <a:lnTo>
                    <a:pt x="7183" y="124606"/>
                  </a:lnTo>
                  <a:lnTo>
                    <a:pt x="4788" y="136125"/>
                  </a:lnTo>
                  <a:lnTo>
                    <a:pt x="3192" y="148226"/>
                  </a:lnTo>
                  <a:lnTo>
                    <a:pt x="2129" y="160714"/>
                  </a:lnTo>
                  <a:lnTo>
                    <a:pt x="1420" y="173461"/>
                  </a:lnTo>
                  <a:lnTo>
                    <a:pt x="630" y="199415"/>
                  </a:lnTo>
                  <a:lnTo>
                    <a:pt x="0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226814" y="2924647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21124" y="4667"/>
                  </a:lnTo>
                  <a:lnTo>
                    <a:pt x="32874" y="3111"/>
                  </a:lnTo>
                  <a:lnTo>
                    <a:pt x="46232" y="2074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446196" y="2785378"/>
              <a:ext cx="19366" cy="278539"/>
            </a:xfrm>
            <a:custGeom>
              <a:avLst/>
              <a:gdLst/>
              <a:ahLst/>
              <a:cxnLst/>
              <a:rect l="0" t="0" r="0" b="0"/>
              <a:pathLst>
                <a:path w="19366" h="278539">
                  <a:moveTo>
                    <a:pt x="19365" y="0"/>
                  </a:moveTo>
                  <a:lnTo>
                    <a:pt x="5519" y="41538"/>
                  </a:lnTo>
                  <a:lnTo>
                    <a:pt x="3502" y="52009"/>
                  </a:lnTo>
                  <a:lnTo>
                    <a:pt x="2158" y="63411"/>
                  </a:lnTo>
                  <a:lnTo>
                    <a:pt x="1262" y="75433"/>
                  </a:lnTo>
                  <a:lnTo>
                    <a:pt x="665" y="88975"/>
                  </a:lnTo>
                  <a:lnTo>
                    <a:pt x="0" y="118758"/>
                  </a:lnTo>
                  <a:lnTo>
                    <a:pt x="929" y="133332"/>
                  </a:lnTo>
                  <a:lnTo>
                    <a:pt x="2653" y="147470"/>
                  </a:lnTo>
                  <a:lnTo>
                    <a:pt x="4908" y="161316"/>
                  </a:lnTo>
                  <a:lnTo>
                    <a:pt x="6411" y="174968"/>
                  </a:lnTo>
                  <a:lnTo>
                    <a:pt x="7413" y="188490"/>
                  </a:lnTo>
                  <a:lnTo>
                    <a:pt x="8081" y="201927"/>
                  </a:lnTo>
                  <a:lnTo>
                    <a:pt x="9632" y="215305"/>
                  </a:lnTo>
                  <a:lnTo>
                    <a:pt x="19365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549633" y="2818797"/>
              <a:ext cx="170438" cy="210719"/>
            </a:xfrm>
            <a:custGeom>
              <a:avLst/>
              <a:gdLst/>
              <a:ahLst/>
              <a:cxnLst/>
              <a:rect l="0" t="0" r="0" b="0"/>
              <a:pathLst>
                <a:path w="170438" h="210719">
                  <a:moveTo>
                    <a:pt x="15406" y="16320"/>
                  </a:moveTo>
                  <a:lnTo>
                    <a:pt x="10125" y="37444"/>
                  </a:lnTo>
                  <a:lnTo>
                    <a:pt x="8570" y="48087"/>
                  </a:lnTo>
                  <a:lnTo>
                    <a:pt x="7533" y="59605"/>
                  </a:lnTo>
                  <a:lnTo>
                    <a:pt x="6841" y="71704"/>
                  </a:lnTo>
                  <a:lnTo>
                    <a:pt x="5275" y="84191"/>
                  </a:lnTo>
                  <a:lnTo>
                    <a:pt x="3125" y="96937"/>
                  </a:lnTo>
                  <a:lnTo>
                    <a:pt x="586" y="109856"/>
                  </a:lnTo>
                  <a:lnTo>
                    <a:pt x="0" y="121784"/>
                  </a:lnTo>
                  <a:lnTo>
                    <a:pt x="714" y="133053"/>
                  </a:lnTo>
                  <a:lnTo>
                    <a:pt x="2296" y="143881"/>
                  </a:lnTo>
                  <a:lnTo>
                    <a:pt x="5561" y="154415"/>
                  </a:lnTo>
                  <a:lnTo>
                    <a:pt x="9947" y="164754"/>
                  </a:lnTo>
                  <a:lnTo>
                    <a:pt x="15083" y="174963"/>
                  </a:lnTo>
                  <a:lnTo>
                    <a:pt x="21822" y="183979"/>
                  </a:lnTo>
                  <a:lnTo>
                    <a:pt x="29631" y="192201"/>
                  </a:lnTo>
                  <a:lnTo>
                    <a:pt x="38153" y="199892"/>
                  </a:lnTo>
                  <a:lnTo>
                    <a:pt x="48256" y="205020"/>
                  </a:lnTo>
                  <a:lnTo>
                    <a:pt x="59412" y="208439"/>
                  </a:lnTo>
                  <a:lnTo>
                    <a:pt x="71271" y="210718"/>
                  </a:lnTo>
                  <a:lnTo>
                    <a:pt x="82492" y="210026"/>
                  </a:lnTo>
                  <a:lnTo>
                    <a:pt x="93290" y="207355"/>
                  </a:lnTo>
                  <a:lnTo>
                    <a:pt x="103803" y="203364"/>
                  </a:lnTo>
                  <a:lnTo>
                    <a:pt x="114129" y="197386"/>
                  </a:lnTo>
                  <a:lnTo>
                    <a:pt x="124328" y="190086"/>
                  </a:lnTo>
                  <a:lnTo>
                    <a:pt x="134443" y="181903"/>
                  </a:lnTo>
                  <a:lnTo>
                    <a:pt x="143398" y="172026"/>
                  </a:lnTo>
                  <a:lnTo>
                    <a:pt x="151578" y="161021"/>
                  </a:lnTo>
                  <a:lnTo>
                    <a:pt x="159242" y="149262"/>
                  </a:lnTo>
                  <a:lnTo>
                    <a:pt x="164352" y="137002"/>
                  </a:lnTo>
                  <a:lnTo>
                    <a:pt x="167758" y="124408"/>
                  </a:lnTo>
                  <a:lnTo>
                    <a:pt x="170029" y="111590"/>
                  </a:lnTo>
                  <a:lnTo>
                    <a:pt x="170437" y="98623"/>
                  </a:lnTo>
                  <a:lnTo>
                    <a:pt x="169605" y="85558"/>
                  </a:lnTo>
                  <a:lnTo>
                    <a:pt x="167944" y="72426"/>
                  </a:lnTo>
                  <a:lnTo>
                    <a:pt x="164626" y="59251"/>
                  </a:lnTo>
                  <a:lnTo>
                    <a:pt x="160204" y="46046"/>
                  </a:lnTo>
                  <a:lnTo>
                    <a:pt x="155045" y="32821"/>
                  </a:lnTo>
                  <a:lnTo>
                    <a:pt x="148290" y="22900"/>
                  </a:lnTo>
                  <a:lnTo>
                    <a:pt x="140470" y="15180"/>
                  </a:lnTo>
                  <a:lnTo>
                    <a:pt x="131941" y="8928"/>
                  </a:lnTo>
                  <a:lnTo>
                    <a:pt x="121834" y="4760"/>
                  </a:lnTo>
                  <a:lnTo>
                    <a:pt x="110675" y="1981"/>
                  </a:lnTo>
                  <a:lnTo>
                    <a:pt x="98815" y="129"/>
                  </a:lnTo>
                  <a:lnTo>
                    <a:pt x="86486" y="0"/>
                  </a:lnTo>
                  <a:lnTo>
                    <a:pt x="73846" y="1019"/>
                  </a:lnTo>
                  <a:lnTo>
                    <a:pt x="25354" y="16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232036" y="2685900"/>
            <a:ext cx="855510" cy="308382"/>
            <a:chOff x="7232036" y="2685900"/>
            <a:chExt cx="855510" cy="308382"/>
          </a:xfrm>
        </p:grpSpPr>
        <p:sp>
          <p:nvSpPr>
            <p:cNvPr id="36" name="Freeform 35"/>
            <p:cNvSpPr/>
            <p:nvPr/>
          </p:nvSpPr>
          <p:spPr>
            <a:xfrm>
              <a:off x="7381253" y="2725691"/>
              <a:ext cx="706293" cy="258644"/>
            </a:xfrm>
            <a:custGeom>
              <a:avLst/>
              <a:gdLst/>
              <a:ahLst/>
              <a:cxnLst/>
              <a:rect l="0" t="0" r="0" b="0"/>
              <a:pathLst>
                <a:path w="706293" h="258644">
                  <a:moveTo>
                    <a:pt x="706292" y="0"/>
                  </a:moveTo>
                  <a:lnTo>
                    <a:pt x="664755" y="27692"/>
                  </a:lnTo>
                  <a:lnTo>
                    <a:pt x="639934" y="43257"/>
                  </a:lnTo>
                  <a:lnTo>
                    <a:pt x="625578" y="52049"/>
                  </a:lnTo>
                  <a:lnTo>
                    <a:pt x="611587" y="59017"/>
                  </a:lnTo>
                  <a:lnTo>
                    <a:pt x="597837" y="64767"/>
                  </a:lnTo>
                  <a:lnTo>
                    <a:pt x="584250" y="69705"/>
                  </a:lnTo>
                  <a:lnTo>
                    <a:pt x="570770" y="74103"/>
                  </a:lnTo>
                  <a:lnTo>
                    <a:pt x="557363" y="78140"/>
                  </a:lnTo>
                  <a:lnTo>
                    <a:pt x="530676" y="85573"/>
                  </a:lnTo>
                  <a:lnTo>
                    <a:pt x="504078" y="92561"/>
                  </a:lnTo>
                  <a:lnTo>
                    <a:pt x="489689" y="97078"/>
                  </a:lnTo>
                  <a:lnTo>
                    <a:pt x="474571" y="102299"/>
                  </a:lnTo>
                  <a:lnTo>
                    <a:pt x="458966" y="107991"/>
                  </a:lnTo>
                  <a:lnTo>
                    <a:pt x="444140" y="113996"/>
                  </a:lnTo>
                  <a:lnTo>
                    <a:pt x="429836" y="120210"/>
                  </a:lnTo>
                  <a:lnTo>
                    <a:pt x="415879" y="126563"/>
                  </a:lnTo>
                  <a:lnTo>
                    <a:pt x="401047" y="131904"/>
                  </a:lnTo>
                  <a:lnTo>
                    <a:pt x="385633" y="136570"/>
                  </a:lnTo>
                  <a:lnTo>
                    <a:pt x="369830" y="140785"/>
                  </a:lnTo>
                  <a:lnTo>
                    <a:pt x="354874" y="145807"/>
                  </a:lnTo>
                  <a:lnTo>
                    <a:pt x="340481" y="151365"/>
                  </a:lnTo>
                  <a:lnTo>
                    <a:pt x="326465" y="157281"/>
                  </a:lnTo>
                  <a:lnTo>
                    <a:pt x="311595" y="162330"/>
                  </a:lnTo>
                  <a:lnTo>
                    <a:pt x="296155" y="166801"/>
                  </a:lnTo>
                  <a:lnTo>
                    <a:pt x="280335" y="170888"/>
                  </a:lnTo>
                  <a:lnTo>
                    <a:pt x="265367" y="175823"/>
                  </a:lnTo>
                  <a:lnTo>
                    <a:pt x="250967" y="181323"/>
                  </a:lnTo>
                  <a:lnTo>
                    <a:pt x="236946" y="187201"/>
                  </a:lnTo>
                  <a:lnTo>
                    <a:pt x="223177" y="192225"/>
                  </a:lnTo>
                  <a:lnTo>
                    <a:pt x="209577" y="196679"/>
                  </a:lnTo>
                  <a:lnTo>
                    <a:pt x="196089" y="200754"/>
                  </a:lnTo>
                  <a:lnTo>
                    <a:pt x="169312" y="208229"/>
                  </a:lnTo>
                  <a:lnTo>
                    <a:pt x="155982" y="211770"/>
                  </a:lnTo>
                  <a:lnTo>
                    <a:pt x="132328" y="218652"/>
                  </a:lnTo>
                  <a:lnTo>
                    <a:pt x="100369" y="228740"/>
                  </a:lnTo>
                  <a:lnTo>
                    <a:pt x="78873" y="235405"/>
                  </a:lnTo>
                  <a:lnTo>
                    <a:pt x="43019" y="245371"/>
                  </a:lnTo>
                  <a:lnTo>
                    <a:pt x="0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232036" y="2685900"/>
              <a:ext cx="756033" cy="308382"/>
            </a:xfrm>
            <a:custGeom>
              <a:avLst/>
              <a:gdLst/>
              <a:ahLst/>
              <a:cxnLst/>
              <a:rect l="0" t="0" r="0" b="0"/>
              <a:pathLst>
                <a:path w="756033" h="308382">
                  <a:moveTo>
                    <a:pt x="0" y="0"/>
                  </a:moveTo>
                  <a:lnTo>
                    <a:pt x="15843" y="5281"/>
                  </a:lnTo>
                  <a:lnTo>
                    <a:pt x="24931" y="10153"/>
                  </a:lnTo>
                  <a:lnTo>
                    <a:pt x="35411" y="16717"/>
                  </a:lnTo>
                  <a:lnTo>
                    <a:pt x="46819" y="24408"/>
                  </a:lnTo>
                  <a:lnTo>
                    <a:pt x="58846" y="31747"/>
                  </a:lnTo>
                  <a:lnTo>
                    <a:pt x="71284" y="38849"/>
                  </a:lnTo>
                  <a:lnTo>
                    <a:pt x="83998" y="45795"/>
                  </a:lnTo>
                  <a:lnTo>
                    <a:pt x="95790" y="52636"/>
                  </a:lnTo>
                  <a:lnTo>
                    <a:pt x="117734" y="66133"/>
                  </a:lnTo>
                  <a:lnTo>
                    <a:pt x="129334" y="72827"/>
                  </a:lnTo>
                  <a:lnTo>
                    <a:pt x="154012" y="86159"/>
                  </a:lnTo>
                  <a:lnTo>
                    <a:pt x="192762" y="106094"/>
                  </a:lnTo>
                  <a:lnTo>
                    <a:pt x="206985" y="112731"/>
                  </a:lnTo>
                  <a:lnTo>
                    <a:pt x="252302" y="132634"/>
                  </a:lnTo>
                  <a:lnTo>
                    <a:pt x="280510" y="145900"/>
                  </a:lnTo>
                  <a:lnTo>
                    <a:pt x="294222" y="151427"/>
                  </a:lnTo>
                  <a:lnTo>
                    <a:pt x="307785" y="156217"/>
                  </a:lnTo>
                  <a:lnTo>
                    <a:pt x="321247" y="160515"/>
                  </a:lnTo>
                  <a:lnTo>
                    <a:pt x="335749" y="166697"/>
                  </a:lnTo>
                  <a:lnTo>
                    <a:pt x="350943" y="174134"/>
                  </a:lnTo>
                  <a:lnTo>
                    <a:pt x="366600" y="182408"/>
                  </a:lnTo>
                  <a:lnTo>
                    <a:pt x="381458" y="189029"/>
                  </a:lnTo>
                  <a:lnTo>
                    <a:pt x="395785" y="194549"/>
                  </a:lnTo>
                  <a:lnTo>
                    <a:pt x="409758" y="199334"/>
                  </a:lnTo>
                  <a:lnTo>
                    <a:pt x="440019" y="210545"/>
                  </a:lnTo>
                  <a:lnTo>
                    <a:pt x="504479" y="235755"/>
                  </a:lnTo>
                  <a:lnTo>
                    <a:pt x="519801" y="241174"/>
                  </a:lnTo>
                  <a:lnTo>
                    <a:pt x="534437" y="245892"/>
                  </a:lnTo>
                  <a:lnTo>
                    <a:pt x="548615" y="250142"/>
                  </a:lnTo>
                  <a:lnTo>
                    <a:pt x="562489" y="255186"/>
                  </a:lnTo>
                  <a:lnTo>
                    <a:pt x="576158" y="260760"/>
                  </a:lnTo>
                  <a:lnTo>
                    <a:pt x="589693" y="266686"/>
                  </a:lnTo>
                  <a:lnTo>
                    <a:pt x="602032" y="271742"/>
                  </a:lnTo>
                  <a:lnTo>
                    <a:pt x="624585" y="280307"/>
                  </a:lnTo>
                  <a:lnTo>
                    <a:pt x="655923" y="291344"/>
                  </a:lnTo>
                  <a:lnTo>
                    <a:pt x="668292" y="294812"/>
                  </a:lnTo>
                  <a:lnTo>
                    <a:pt x="682063" y="298230"/>
                  </a:lnTo>
                  <a:lnTo>
                    <a:pt x="756032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54621" y="3321550"/>
            <a:ext cx="537103" cy="229808"/>
            <a:chOff x="6754621" y="3321550"/>
            <a:chExt cx="537103" cy="229808"/>
          </a:xfrm>
        </p:grpSpPr>
        <p:sp>
          <p:nvSpPr>
            <p:cNvPr id="39" name="Freeform 38"/>
            <p:cNvSpPr/>
            <p:nvPr/>
          </p:nvSpPr>
          <p:spPr>
            <a:xfrm>
              <a:off x="6754621" y="3321550"/>
              <a:ext cx="178983" cy="229808"/>
            </a:xfrm>
            <a:custGeom>
              <a:avLst/>
              <a:gdLst/>
              <a:ahLst/>
              <a:cxnLst/>
              <a:rect l="0" t="0" r="0" b="0"/>
              <a:pathLst>
                <a:path w="178983" h="229808">
                  <a:moveTo>
                    <a:pt x="19817" y="40799"/>
                  </a:moveTo>
                  <a:lnTo>
                    <a:pt x="30379" y="24956"/>
                  </a:lnTo>
                  <a:lnTo>
                    <a:pt x="37911" y="18079"/>
                  </a:lnTo>
                  <a:lnTo>
                    <a:pt x="47354" y="11283"/>
                  </a:lnTo>
                  <a:lnTo>
                    <a:pt x="58071" y="4543"/>
                  </a:lnTo>
                  <a:lnTo>
                    <a:pt x="68531" y="1154"/>
                  </a:lnTo>
                  <a:lnTo>
                    <a:pt x="78820" y="0"/>
                  </a:lnTo>
                  <a:lnTo>
                    <a:pt x="88996" y="336"/>
                  </a:lnTo>
                  <a:lnTo>
                    <a:pt x="97990" y="2771"/>
                  </a:lnTo>
                  <a:lnTo>
                    <a:pt x="106197" y="6604"/>
                  </a:lnTo>
                  <a:lnTo>
                    <a:pt x="113879" y="11371"/>
                  </a:lnTo>
                  <a:lnTo>
                    <a:pt x="122316" y="17865"/>
                  </a:lnTo>
                  <a:lnTo>
                    <a:pt x="131257" y="25510"/>
                  </a:lnTo>
                  <a:lnTo>
                    <a:pt x="140533" y="33922"/>
                  </a:lnTo>
                  <a:lnTo>
                    <a:pt x="146718" y="43952"/>
                  </a:lnTo>
                  <a:lnTo>
                    <a:pt x="150840" y="55059"/>
                  </a:lnTo>
                  <a:lnTo>
                    <a:pt x="153589" y="66886"/>
                  </a:lnTo>
                  <a:lnTo>
                    <a:pt x="155421" y="79191"/>
                  </a:lnTo>
                  <a:lnTo>
                    <a:pt x="156643" y="91816"/>
                  </a:lnTo>
                  <a:lnTo>
                    <a:pt x="157457" y="104654"/>
                  </a:lnTo>
                  <a:lnTo>
                    <a:pt x="156895" y="117634"/>
                  </a:lnTo>
                  <a:lnTo>
                    <a:pt x="155415" y="130708"/>
                  </a:lnTo>
                  <a:lnTo>
                    <a:pt x="153323" y="143846"/>
                  </a:lnTo>
                  <a:lnTo>
                    <a:pt x="148612" y="157025"/>
                  </a:lnTo>
                  <a:lnTo>
                    <a:pt x="142156" y="170233"/>
                  </a:lnTo>
                  <a:lnTo>
                    <a:pt x="134536" y="183459"/>
                  </a:lnTo>
                  <a:lnTo>
                    <a:pt x="126140" y="194487"/>
                  </a:lnTo>
                  <a:lnTo>
                    <a:pt x="117226" y="204050"/>
                  </a:lnTo>
                  <a:lnTo>
                    <a:pt x="107968" y="212636"/>
                  </a:lnTo>
                  <a:lnTo>
                    <a:pt x="96270" y="218359"/>
                  </a:lnTo>
                  <a:lnTo>
                    <a:pt x="82943" y="222175"/>
                  </a:lnTo>
                  <a:lnTo>
                    <a:pt x="68533" y="224719"/>
                  </a:lnTo>
                  <a:lnTo>
                    <a:pt x="55610" y="225310"/>
                  </a:lnTo>
                  <a:lnTo>
                    <a:pt x="43679" y="224598"/>
                  </a:lnTo>
                  <a:lnTo>
                    <a:pt x="32409" y="223018"/>
                  </a:lnTo>
                  <a:lnTo>
                    <a:pt x="22686" y="218650"/>
                  </a:lnTo>
                  <a:lnTo>
                    <a:pt x="13992" y="212421"/>
                  </a:lnTo>
                  <a:lnTo>
                    <a:pt x="5986" y="204952"/>
                  </a:lnTo>
                  <a:lnTo>
                    <a:pt x="1754" y="195553"/>
                  </a:lnTo>
                  <a:lnTo>
                    <a:pt x="38" y="184865"/>
                  </a:lnTo>
                  <a:lnTo>
                    <a:pt x="0" y="173318"/>
                  </a:lnTo>
                  <a:lnTo>
                    <a:pt x="3289" y="163410"/>
                  </a:lnTo>
                  <a:lnTo>
                    <a:pt x="8799" y="154594"/>
                  </a:lnTo>
                  <a:lnTo>
                    <a:pt x="15788" y="146506"/>
                  </a:lnTo>
                  <a:lnTo>
                    <a:pt x="24868" y="142219"/>
                  </a:lnTo>
                  <a:lnTo>
                    <a:pt x="35342" y="140466"/>
                  </a:lnTo>
                  <a:lnTo>
                    <a:pt x="46747" y="140403"/>
                  </a:lnTo>
                  <a:lnTo>
                    <a:pt x="57667" y="141467"/>
                  </a:lnTo>
                  <a:lnTo>
                    <a:pt x="68261" y="143281"/>
                  </a:lnTo>
                  <a:lnTo>
                    <a:pt x="78640" y="145596"/>
                  </a:lnTo>
                  <a:lnTo>
                    <a:pt x="88876" y="150455"/>
                  </a:lnTo>
                  <a:lnTo>
                    <a:pt x="99016" y="157010"/>
                  </a:lnTo>
                  <a:lnTo>
                    <a:pt x="109091" y="164696"/>
                  </a:lnTo>
                  <a:lnTo>
                    <a:pt x="119124" y="173136"/>
                  </a:lnTo>
                  <a:lnTo>
                    <a:pt x="129129" y="182079"/>
                  </a:lnTo>
                  <a:lnTo>
                    <a:pt x="147983" y="199752"/>
                  </a:lnTo>
                  <a:lnTo>
                    <a:pt x="178982" y="229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132559" y="3441932"/>
              <a:ext cx="159165" cy="9948"/>
            </a:xfrm>
            <a:custGeom>
              <a:avLst/>
              <a:gdLst/>
              <a:ahLst/>
              <a:cxnLst/>
              <a:rect l="0" t="0" r="0" b="0"/>
              <a:pathLst>
                <a:path w="159165" h="9948">
                  <a:moveTo>
                    <a:pt x="0" y="0"/>
                  </a:moveTo>
                  <a:lnTo>
                    <a:pt x="15842" y="5281"/>
                  </a:lnTo>
                  <a:lnTo>
                    <a:pt x="26035" y="6836"/>
                  </a:lnTo>
                  <a:lnTo>
                    <a:pt x="38358" y="7874"/>
                  </a:lnTo>
                  <a:lnTo>
                    <a:pt x="52099" y="8565"/>
                  </a:lnTo>
                  <a:lnTo>
                    <a:pt x="79158" y="9333"/>
                  </a:lnTo>
                  <a:lnTo>
                    <a:pt x="159164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61244" y="3349060"/>
            <a:ext cx="1328856" cy="361463"/>
            <a:chOff x="7461244" y="3349060"/>
            <a:chExt cx="1328856" cy="361463"/>
          </a:xfrm>
        </p:grpSpPr>
        <p:sp>
          <p:nvSpPr>
            <p:cNvPr id="42" name="Freeform 41"/>
            <p:cNvSpPr/>
            <p:nvPr/>
          </p:nvSpPr>
          <p:spPr>
            <a:xfrm>
              <a:off x="7461244" y="3362349"/>
              <a:ext cx="29436" cy="288487"/>
            </a:xfrm>
            <a:custGeom>
              <a:avLst/>
              <a:gdLst/>
              <a:ahLst/>
              <a:cxnLst/>
              <a:rect l="0" t="0" r="0" b="0"/>
              <a:pathLst>
                <a:path w="29436" h="288487">
                  <a:moveTo>
                    <a:pt x="9539" y="0"/>
                  </a:moveTo>
                  <a:lnTo>
                    <a:pt x="4258" y="15843"/>
                  </a:lnTo>
                  <a:lnTo>
                    <a:pt x="2702" y="27142"/>
                  </a:lnTo>
                  <a:lnTo>
                    <a:pt x="1664" y="41306"/>
                  </a:lnTo>
                  <a:lnTo>
                    <a:pt x="974" y="57381"/>
                  </a:lnTo>
                  <a:lnTo>
                    <a:pt x="205" y="92926"/>
                  </a:lnTo>
                  <a:lnTo>
                    <a:pt x="0" y="111690"/>
                  </a:lnTo>
                  <a:lnTo>
                    <a:pt x="2074" y="129726"/>
                  </a:lnTo>
                  <a:lnTo>
                    <a:pt x="5668" y="147276"/>
                  </a:lnTo>
                  <a:lnTo>
                    <a:pt x="10274" y="164502"/>
                  </a:lnTo>
                  <a:lnTo>
                    <a:pt x="13345" y="180408"/>
                  </a:lnTo>
                  <a:lnTo>
                    <a:pt x="15392" y="195433"/>
                  </a:lnTo>
                  <a:lnTo>
                    <a:pt x="16757" y="209871"/>
                  </a:lnTo>
                  <a:lnTo>
                    <a:pt x="17667" y="223918"/>
                  </a:lnTo>
                  <a:lnTo>
                    <a:pt x="18273" y="237704"/>
                  </a:lnTo>
                  <a:lnTo>
                    <a:pt x="29435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584739" y="3349060"/>
              <a:ext cx="154635" cy="291828"/>
            </a:xfrm>
            <a:custGeom>
              <a:avLst/>
              <a:gdLst/>
              <a:ahLst/>
              <a:cxnLst/>
              <a:rect l="0" t="0" r="0" b="0"/>
              <a:pathLst>
                <a:path w="154635" h="291828">
                  <a:moveTo>
                    <a:pt x="154634" y="43133"/>
                  </a:moveTo>
                  <a:lnTo>
                    <a:pt x="126943" y="15441"/>
                  </a:lnTo>
                  <a:lnTo>
                    <a:pt x="118488" y="10302"/>
                  </a:lnTo>
                  <a:lnTo>
                    <a:pt x="108431" y="5772"/>
                  </a:lnTo>
                  <a:lnTo>
                    <a:pt x="97305" y="1645"/>
                  </a:lnTo>
                  <a:lnTo>
                    <a:pt x="86571" y="0"/>
                  </a:lnTo>
                  <a:lnTo>
                    <a:pt x="76099" y="9"/>
                  </a:lnTo>
                  <a:lnTo>
                    <a:pt x="65802" y="1120"/>
                  </a:lnTo>
                  <a:lnTo>
                    <a:pt x="55622" y="5176"/>
                  </a:lnTo>
                  <a:lnTo>
                    <a:pt x="45519" y="11197"/>
                  </a:lnTo>
                  <a:lnTo>
                    <a:pt x="35467" y="18526"/>
                  </a:lnTo>
                  <a:lnTo>
                    <a:pt x="26556" y="26728"/>
                  </a:lnTo>
                  <a:lnTo>
                    <a:pt x="18404" y="35513"/>
                  </a:lnTo>
                  <a:lnTo>
                    <a:pt x="10760" y="44685"/>
                  </a:lnTo>
                  <a:lnTo>
                    <a:pt x="5663" y="55220"/>
                  </a:lnTo>
                  <a:lnTo>
                    <a:pt x="2266" y="66666"/>
                  </a:lnTo>
                  <a:lnTo>
                    <a:pt x="0" y="78717"/>
                  </a:lnTo>
                  <a:lnTo>
                    <a:pt x="701" y="88962"/>
                  </a:lnTo>
                  <a:lnTo>
                    <a:pt x="3378" y="98002"/>
                  </a:lnTo>
                  <a:lnTo>
                    <a:pt x="7374" y="106240"/>
                  </a:lnTo>
                  <a:lnTo>
                    <a:pt x="15564" y="111732"/>
                  </a:lnTo>
                  <a:lnTo>
                    <a:pt x="26551" y="115393"/>
                  </a:lnTo>
                  <a:lnTo>
                    <a:pt x="39401" y="117833"/>
                  </a:lnTo>
                  <a:lnTo>
                    <a:pt x="51285" y="117250"/>
                  </a:lnTo>
                  <a:lnTo>
                    <a:pt x="62523" y="114651"/>
                  </a:lnTo>
                  <a:lnTo>
                    <a:pt x="73331" y="110707"/>
                  </a:lnTo>
                  <a:lnTo>
                    <a:pt x="83853" y="105867"/>
                  </a:lnTo>
                  <a:lnTo>
                    <a:pt x="94182" y="100430"/>
                  </a:lnTo>
                  <a:lnTo>
                    <a:pt x="104386" y="94594"/>
                  </a:lnTo>
                  <a:lnTo>
                    <a:pt x="113398" y="88494"/>
                  </a:lnTo>
                  <a:lnTo>
                    <a:pt x="121616" y="82216"/>
                  </a:lnTo>
                  <a:lnTo>
                    <a:pt x="129307" y="75820"/>
                  </a:lnTo>
                  <a:lnTo>
                    <a:pt x="135538" y="75977"/>
                  </a:lnTo>
                  <a:lnTo>
                    <a:pt x="140798" y="80503"/>
                  </a:lnTo>
                  <a:lnTo>
                    <a:pt x="145410" y="87942"/>
                  </a:lnTo>
                  <a:lnTo>
                    <a:pt x="147379" y="97323"/>
                  </a:lnTo>
                  <a:lnTo>
                    <a:pt x="147587" y="107997"/>
                  </a:lnTo>
                  <a:lnTo>
                    <a:pt x="146620" y="119535"/>
                  </a:lnTo>
                  <a:lnTo>
                    <a:pt x="145975" y="132753"/>
                  </a:lnTo>
                  <a:lnTo>
                    <a:pt x="145259" y="162178"/>
                  </a:lnTo>
                  <a:lnTo>
                    <a:pt x="144762" y="231661"/>
                  </a:lnTo>
                  <a:lnTo>
                    <a:pt x="154634" y="2918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858746" y="3381237"/>
              <a:ext cx="198957" cy="257391"/>
            </a:xfrm>
            <a:custGeom>
              <a:avLst/>
              <a:gdLst/>
              <a:ahLst/>
              <a:cxnLst/>
              <a:rect l="0" t="0" r="0" b="0"/>
              <a:pathLst>
                <a:path w="198957" h="257391">
                  <a:moveTo>
                    <a:pt x="0" y="40799"/>
                  </a:moveTo>
                  <a:lnTo>
                    <a:pt x="10562" y="24956"/>
                  </a:lnTo>
                  <a:lnTo>
                    <a:pt x="18094" y="18079"/>
                  </a:lnTo>
                  <a:lnTo>
                    <a:pt x="27537" y="11283"/>
                  </a:lnTo>
                  <a:lnTo>
                    <a:pt x="38254" y="4542"/>
                  </a:lnTo>
                  <a:lnTo>
                    <a:pt x="48714" y="1153"/>
                  </a:lnTo>
                  <a:lnTo>
                    <a:pt x="59004" y="0"/>
                  </a:lnTo>
                  <a:lnTo>
                    <a:pt x="69179" y="336"/>
                  </a:lnTo>
                  <a:lnTo>
                    <a:pt x="80384" y="1665"/>
                  </a:lnTo>
                  <a:lnTo>
                    <a:pt x="92275" y="3657"/>
                  </a:lnTo>
                  <a:lnTo>
                    <a:pt x="104624" y="6090"/>
                  </a:lnTo>
                  <a:lnTo>
                    <a:pt x="115068" y="11028"/>
                  </a:lnTo>
                  <a:lnTo>
                    <a:pt x="124241" y="17636"/>
                  </a:lnTo>
                  <a:lnTo>
                    <a:pt x="132566" y="25357"/>
                  </a:lnTo>
                  <a:lnTo>
                    <a:pt x="140327" y="33820"/>
                  </a:lnTo>
                  <a:lnTo>
                    <a:pt x="147712" y="42778"/>
                  </a:lnTo>
                  <a:lnTo>
                    <a:pt x="154845" y="52066"/>
                  </a:lnTo>
                  <a:lnTo>
                    <a:pt x="158496" y="63785"/>
                  </a:lnTo>
                  <a:lnTo>
                    <a:pt x="159825" y="77123"/>
                  </a:lnTo>
                  <a:lnTo>
                    <a:pt x="159604" y="91543"/>
                  </a:lnTo>
                  <a:lnTo>
                    <a:pt x="157247" y="105577"/>
                  </a:lnTo>
                  <a:lnTo>
                    <a:pt x="153465" y="119354"/>
                  </a:lnTo>
                  <a:lnTo>
                    <a:pt x="148733" y="132960"/>
                  </a:lnTo>
                  <a:lnTo>
                    <a:pt x="142263" y="146452"/>
                  </a:lnTo>
                  <a:lnTo>
                    <a:pt x="134633" y="159868"/>
                  </a:lnTo>
                  <a:lnTo>
                    <a:pt x="126230" y="173233"/>
                  </a:lnTo>
                  <a:lnTo>
                    <a:pt x="118419" y="184354"/>
                  </a:lnTo>
                  <a:lnTo>
                    <a:pt x="111000" y="193978"/>
                  </a:lnTo>
                  <a:lnTo>
                    <a:pt x="103843" y="202605"/>
                  </a:lnTo>
                  <a:lnTo>
                    <a:pt x="95756" y="211673"/>
                  </a:lnTo>
                  <a:lnTo>
                    <a:pt x="77929" y="230590"/>
                  </a:lnTo>
                  <a:lnTo>
                    <a:pt x="67427" y="239171"/>
                  </a:lnTo>
                  <a:lnTo>
                    <a:pt x="56005" y="247103"/>
                  </a:lnTo>
                  <a:lnTo>
                    <a:pt x="43968" y="254601"/>
                  </a:lnTo>
                  <a:lnTo>
                    <a:pt x="40365" y="257390"/>
                  </a:lnTo>
                  <a:lnTo>
                    <a:pt x="42385" y="257038"/>
                  </a:lnTo>
                  <a:lnTo>
                    <a:pt x="48152" y="254593"/>
                  </a:lnTo>
                  <a:lnTo>
                    <a:pt x="57524" y="252963"/>
                  </a:lnTo>
                  <a:lnTo>
                    <a:pt x="69298" y="251876"/>
                  </a:lnTo>
                  <a:lnTo>
                    <a:pt x="82674" y="251152"/>
                  </a:lnTo>
                  <a:lnTo>
                    <a:pt x="109326" y="250347"/>
                  </a:lnTo>
                  <a:lnTo>
                    <a:pt x="198956" y="249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206919" y="3511566"/>
              <a:ext cx="119374" cy="19897"/>
            </a:xfrm>
            <a:custGeom>
              <a:avLst/>
              <a:gdLst/>
              <a:ahLst/>
              <a:cxnLst/>
              <a:rect l="0" t="0" r="0" b="0"/>
              <a:pathLst>
                <a:path w="119374" h="19897">
                  <a:moveTo>
                    <a:pt x="0" y="19896"/>
                  </a:moveTo>
                  <a:lnTo>
                    <a:pt x="26404" y="14615"/>
                  </a:lnTo>
                  <a:lnTo>
                    <a:pt x="38604" y="13059"/>
                  </a:lnTo>
                  <a:lnTo>
                    <a:pt x="51158" y="12022"/>
                  </a:lnTo>
                  <a:lnTo>
                    <a:pt x="63949" y="11331"/>
                  </a:lnTo>
                  <a:lnTo>
                    <a:pt x="75791" y="9765"/>
                  </a:lnTo>
                  <a:lnTo>
                    <a:pt x="87002" y="7615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437101" y="3422036"/>
              <a:ext cx="18514" cy="288487"/>
            </a:xfrm>
            <a:custGeom>
              <a:avLst/>
              <a:gdLst/>
              <a:ahLst/>
              <a:cxnLst/>
              <a:rect l="0" t="0" r="0" b="0"/>
              <a:pathLst>
                <a:path w="18514" h="288487">
                  <a:moveTo>
                    <a:pt x="8564" y="0"/>
                  </a:moveTo>
                  <a:lnTo>
                    <a:pt x="3283" y="15843"/>
                  </a:lnTo>
                  <a:lnTo>
                    <a:pt x="1728" y="26036"/>
                  </a:lnTo>
                  <a:lnTo>
                    <a:pt x="691" y="38358"/>
                  </a:lnTo>
                  <a:lnTo>
                    <a:pt x="0" y="52100"/>
                  </a:lnTo>
                  <a:lnTo>
                    <a:pt x="644" y="67892"/>
                  </a:lnTo>
                  <a:lnTo>
                    <a:pt x="2179" y="85053"/>
                  </a:lnTo>
                  <a:lnTo>
                    <a:pt x="4307" y="103125"/>
                  </a:lnTo>
                  <a:lnTo>
                    <a:pt x="5727" y="121805"/>
                  </a:lnTo>
                  <a:lnTo>
                    <a:pt x="6672" y="140890"/>
                  </a:lnTo>
                  <a:lnTo>
                    <a:pt x="7303" y="160245"/>
                  </a:lnTo>
                  <a:lnTo>
                    <a:pt x="8829" y="178675"/>
                  </a:lnTo>
                  <a:lnTo>
                    <a:pt x="10951" y="196488"/>
                  </a:lnTo>
                  <a:lnTo>
                    <a:pt x="13472" y="213890"/>
                  </a:lnTo>
                  <a:lnTo>
                    <a:pt x="15152" y="229913"/>
                  </a:lnTo>
                  <a:lnTo>
                    <a:pt x="16272" y="245016"/>
                  </a:lnTo>
                  <a:lnTo>
                    <a:pt x="18513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555911" y="3411183"/>
              <a:ext cx="234189" cy="275197"/>
            </a:xfrm>
            <a:custGeom>
              <a:avLst/>
              <a:gdLst/>
              <a:ahLst/>
              <a:cxnLst/>
              <a:rect l="0" t="0" r="0" b="0"/>
              <a:pathLst>
                <a:path w="234189" h="275197">
                  <a:moveTo>
                    <a:pt x="19076" y="50644"/>
                  </a:moveTo>
                  <a:lnTo>
                    <a:pt x="8514" y="66487"/>
                  </a:lnTo>
                  <a:lnTo>
                    <a:pt x="5402" y="75575"/>
                  </a:lnTo>
                  <a:lnTo>
                    <a:pt x="3328" y="86055"/>
                  </a:lnTo>
                  <a:lnTo>
                    <a:pt x="1946" y="97463"/>
                  </a:lnTo>
                  <a:lnTo>
                    <a:pt x="1024" y="110595"/>
                  </a:lnTo>
                  <a:lnTo>
                    <a:pt x="410" y="124876"/>
                  </a:lnTo>
                  <a:lnTo>
                    <a:pt x="0" y="139923"/>
                  </a:lnTo>
                  <a:lnTo>
                    <a:pt x="832" y="153271"/>
                  </a:lnTo>
                  <a:lnTo>
                    <a:pt x="2492" y="165485"/>
                  </a:lnTo>
                  <a:lnTo>
                    <a:pt x="4704" y="176943"/>
                  </a:lnTo>
                  <a:lnTo>
                    <a:pt x="9494" y="189004"/>
                  </a:lnTo>
                  <a:lnTo>
                    <a:pt x="16004" y="201465"/>
                  </a:lnTo>
                  <a:lnTo>
                    <a:pt x="23659" y="214194"/>
                  </a:lnTo>
                  <a:lnTo>
                    <a:pt x="30974" y="224891"/>
                  </a:lnTo>
                  <a:lnTo>
                    <a:pt x="38061" y="234232"/>
                  </a:lnTo>
                  <a:lnTo>
                    <a:pt x="44996" y="242671"/>
                  </a:lnTo>
                  <a:lnTo>
                    <a:pt x="54041" y="250507"/>
                  </a:lnTo>
                  <a:lnTo>
                    <a:pt x="64492" y="257942"/>
                  </a:lnTo>
                  <a:lnTo>
                    <a:pt x="75880" y="265109"/>
                  </a:lnTo>
                  <a:lnTo>
                    <a:pt x="89000" y="269887"/>
                  </a:lnTo>
                  <a:lnTo>
                    <a:pt x="103272" y="273073"/>
                  </a:lnTo>
                  <a:lnTo>
                    <a:pt x="118313" y="275196"/>
                  </a:lnTo>
                  <a:lnTo>
                    <a:pt x="132762" y="274401"/>
                  </a:lnTo>
                  <a:lnTo>
                    <a:pt x="146816" y="271660"/>
                  </a:lnTo>
                  <a:lnTo>
                    <a:pt x="160607" y="267623"/>
                  </a:lnTo>
                  <a:lnTo>
                    <a:pt x="174222" y="261615"/>
                  </a:lnTo>
                  <a:lnTo>
                    <a:pt x="187719" y="254294"/>
                  </a:lnTo>
                  <a:lnTo>
                    <a:pt x="201139" y="246098"/>
                  </a:lnTo>
                  <a:lnTo>
                    <a:pt x="211191" y="236212"/>
                  </a:lnTo>
                  <a:lnTo>
                    <a:pt x="218998" y="225200"/>
                  </a:lnTo>
                  <a:lnTo>
                    <a:pt x="225308" y="213438"/>
                  </a:lnTo>
                  <a:lnTo>
                    <a:pt x="229513" y="198965"/>
                  </a:lnTo>
                  <a:lnTo>
                    <a:pt x="232318" y="182684"/>
                  </a:lnTo>
                  <a:lnTo>
                    <a:pt x="234188" y="165198"/>
                  </a:lnTo>
                  <a:lnTo>
                    <a:pt x="233223" y="150225"/>
                  </a:lnTo>
                  <a:lnTo>
                    <a:pt x="230371" y="136927"/>
                  </a:lnTo>
                  <a:lnTo>
                    <a:pt x="226257" y="124745"/>
                  </a:lnTo>
                  <a:lnTo>
                    <a:pt x="220199" y="111098"/>
                  </a:lnTo>
                  <a:lnTo>
                    <a:pt x="212846" y="96474"/>
                  </a:lnTo>
                  <a:lnTo>
                    <a:pt x="204626" y="81197"/>
                  </a:lnTo>
                  <a:lnTo>
                    <a:pt x="195831" y="68802"/>
                  </a:lnTo>
                  <a:lnTo>
                    <a:pt x="186652" y="58328"/>
                  </a:lnTo>
                  <a:lnTo>
                    <a:pt x="153374" y="25635"/>
                  </a:lnTo>
                  <a:lnTo>
                    <a:pt x="143978" y="18497"/>
                  </a:lnTo>
                  <a:lnTo>
                    <a:pt x="133292" y="11528"/>
                  </a:lnTo>
                  <a:lnTo>
                    <a:pt x="121747" y="4671"/>
                  </a:lnTo>
                  <a:lnTo>
                    <a:pt x="109629" y="1205"/>
                  </a:lnTo>
                  <a:lnTo>
                    <a:pt x="97130" y="0"/>
                  </a:lnTo>
                  <a:lnTo>
                    <a:pt x="84376" y="302"/>
                  </a:lnTo>
                  <a:lnTo>
                    <a:pt x="72556" y="2714"/>
                  </a:lnTo>
                  <a:lnTo>
                    <a:pt x="61362" y="6532"/>
                  </a:lnTo>
                  <a:lnTo>
                    <a:pt x="19076" y="307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7072872" y="2974386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6704803" y="3302663"/>
            <a:ext cx="1223579" cy="288487"/>
            <a:chOff x="6704803" y="3302663"/>
            <a:chExt cx="1223579" cy="288487"/>
          </a:xfrm>
        </p:grpSpPr>
        <p:sp>
          <p:nvSpPr>
            <p:cNvPr id="50" name="Freeform 49"/>
            <p:cNvSpPr/>
            <p:nvPr/>
          </p:nvSpPr>
          <p:spPr>
            <a:xfrm>
              <a:off x="6704803" y="3302663"/>
              <a:ext cx="1114154" cy="268591"/>
            </a:xfrm>
            <a:custGeom>
              <a:avLst/>
              <a:gdLst/>
              <a:ahLst/>
              <a:cxnLst/>
              <a:rect l="0" t="0" r="0" b="0"/>
              <a:pathLst>
                <a:path w="1114154" h="268591">
                  <a:moveTo>
                    <a:pt x="0" y="0"/>
                  </a:moveTo>
                  <a:lnTo>
                    <a:pt x="132842" y="33210"/>
                  </a:lnTo>
                  <a:lnTo>
                    <a:pt x="162204" y="39813"/>
                  </a:lnTo>
                  <a:lnTo>
                    <a:pt x="192569" y="46433"/>
                  </a:lnTo>
                  <a:lnTo>
                    <a:pt x="235627" y="56373"/>
                  </a:lnTo>
                  <a:lnTo>
                    <a:pt x="266835" y="63004"/>
                  </a:lnTo>
                  <a:lnTo>
                    <a:pt x="282895" y="67424"/>
                  </a:lnTo>
                  <a:lnTo>
                    <a:pt x="299128" y="72582"/>
                  </a:lnTo>
                  <a:lnTo>
                    <a:pt x="315477" y="78231"/>
                  </a:lnTo>
                  <a:lnTo>
                    <a:pt x="330797" y="83103"/>
                  </a:lnTo>
                  <a:lnTo>
                    <a:pt x="359609" y="91463"/>
                  </a:lnTo>
                  <a:lnTo>
                    <a:pt x="390100" y="98863"/>
                  </a:lnTo>
                  <a:lnTo>
                    <a:pt x="422073" y="106942"/>
                  </a:lnTo>
                  <a:lnTo>
                    <a:pt x="438336" y="112191"/>
                  </a:lnTo>
                  <a:lnTo>
                    <a:pt x="454704" y="117901"/>
                  </a:lnTo>
                  <a:lnTo>
                    <a:pt x="471144" y="122813"/>
                  </a:lnTo>
                  <a:lnTo>
                    <a:pt x="487629" y="127193"/>
                  </a:lnTo>
                  <a:lnTo>
                    <a:pt x="504146" y="131218"/>
                  </a:lnTo>
                  <a:lnTo>
                    <a:pt x="521790" y="136112"/>
                  </a:lnTo>
                  <a:lnTo>
                    <a:pt x="559079" y="147445"/>
                  </a:lnTo>
                  <a:lnTo>
                    <a:pt x="617356" y="166254"/>
                  </a:lnTo>
                  <a:lnTo>
                    <a:pt x="637054" y="171628"/>
                  </a:lnTo>
                  <a:lnTo>
                    <a:pt x="656818" y="176316"/>
                  </a:lnTo>
                  <a:lnTo>
                    <a:pt x="676626" y="180546"/>
                  </a:lnTo>
                  <a:lnTo>
                    <a:pt x="695357" y="185577"/>
                  </a:lnTo>
                  <a:lnTo>
                    <a:pt x="713372" y="191142"/>
                  </a:lnTo>
                  <a:lnTo>
                    <a:pt x="730908" y="197062"/>
                  </a:lnTo>
                  <a:lnTo>
                    <a:pt x="748125" y="202114"/>
                  </a:lnTo>
                  <a:lnTo>
                    <a:pt x="765130" y="206588"/>
                  </a:lnTo>
                  <a:lnTo>
                    <a:pt x="908378" y="242022"/>
                  </a:lnTo>
                  <a:lnTo>
                    <a:pt x="935008" y="245729"/>
                  </a:lnTo>
                  <a:lnTo>
                    <a:pt x="960477" y="248482"/>
                  </a:lnTo>
                  <a:lnTo>
                    <a:pt x="1012688" y="259255"/>
                  </a:lnTo>
                  <a:lnTo>
                    <a:pt x="1045846" y="264441"/>
                  </a:lnTo>
                  <a:lnTo>
                    <a:pt x="1060878" y="265824"/>
                  </a:lnTo>
                  <a:lnTo>
                    <a:pt x="1114153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814229" y="3332506"/>
              <a:ext cx="1114153" cy="258644"/>
            </a:xfrm>
            <a:custGeom>
              <a:avLst/>
              <a:gdLst/>
              <a:ahLst/>
              <a:cxnLst/>
              <a:rect l="0" t="0" r="0" b="0"/>
              <a:pathLst>
                <a:path w="1114153" h="258644">
                  <a:moveTo>
                    <a:pt x="1114152" y="0"/>
                  </a:moveTo>
                  <a:lnTo>
                    <a:pt x="1083490" y="1106"/>
                  </a:lnTo>
                  <a:lnTo>
                    <a:pt x="1053117" y="7942"/>
                  </a:lnTo>
                  <a:lnTo>
                    <a:pt x="990849" y="23384"/>
                  </a:lnTo>
                  <a:lnTo>
                    <a:pt x="961714" y="29920"/>
                  </a:lnTo>
                  <a:lnTo>
                    <a:pt x="848690" y="53059"/>
                  </a:lnTo>
                  <a:lnTo>
                    <a:pt x="793802" y="63004"/>
                  </a:lnTo>
                  <a:lnTo>
                    <a:pt x="676272" y="82898"/>
                  </a:lnTo>
                  <a:lnTo>
                    <a:pt x="655331" y="87320"/>
                  </a:lnTo>
                  <a:lnTo>
                    <a:pt x="633632" y="92477"/>
                  </a:lnTo>
                  <a:lnTo>
                    <a:pt x="611430" y="98127"/>
                  </a:lnTo>
                  <a:lnTo>
                    <a:pt x="588891" y="102999"/>
                  </a:lnTo>
                  <a:lnTo>
                    <a:pt x="566127" y="107351"/>
                  </a:lnTo>
                  <a:lnTo>
                    <a:pt x="543214" y="111359"/>
                  </a:lnTo>
                  <a:lnTo>
                    <a:pt x="521307" y="116241"/>
                  </a:lnTo>
                  <a:lnTo>
                    <a:pt x="500071" y="121706"/>
                  </a:lnTo>
                  <a:lnTo>
                    <a:pt x="479282" y="127561"/>
                  </a:lnTo>
                  <a:lnTo>
                    <a:pt x="458790" y="132569"/>
                  </a:lnTo>
                  <a:lnTo>
                    <a:pt x="438498" y="137013"/>
                  </a:lnTo>
                  <a:lnTo>
                    <a:pt x="418337" y="141081"/>
                  </a:lnTo>
                  <a:lnTo>
                    <a:pt x="398265" y="146003"/>
                  </a:lnTo>
                  <a:lnTo>
                    <a:pt x="378252" y="151496"/>
                  </a:lnTo>
                  <a:lnTo>
                    <a:pt x="338329" y="163493"/>
                  </a:lnTo>
                  <a:lnTo>
                    <a:pt x="298481" y="176194"/>
                  </a:lnTo>
                  <a:lnTo>
                    <a:pt x="279675" y="181571"/>
                  </a:lnTo>
                  <a:lnTo>
                    <a:pt x="261611" y="186261"/>
                  </a:lnTo>
                  <a:lnTo>
                    <a:pt x="244042" y="190492"/>
                  </a:lnTo>
                  <a:lnTo>
                    <a:pt x="226803" y="195524"/>
                  </a:lnTo>
                  <a:lnTo>
                    <a:pt x="209783" y="201089"/>
                  </a:lnTo>
                  <a:lnTo>
                    <a:pt x="192910" y="207010"/>
                  </a:lnTo>
                  <a:lnTo>
                    <a:pt x="177241" y="212062"/>
                  </a:lnTo>
                  <a:lnTo>
                    <a:pt x="162373" y="216536"/>
                  </a:lnTo>
                  <a:lnTo>
                    <a:pt x="132958" y="224454"/>
                  </a:lnTo>
                  <a:lnTo>
                    <a:pt x="87538" y="235126"/>
                  </a:lnTo>
                  <a:lnTo>
                    <a:pt x="0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142506" y="3859277"/>
            <a:ext cx="1427537" cy="308844"/>
            <a:chOff x="7142506" y="3859277"/>
            <a:chExt cx="1427537" cy="308844"/>
          </a:xfrm>
        </p:grpSpPr>
        <p:sp>
          <p:nvSpPr>
            <p:cNvPr id="53" name="Freeform 52"/>
            <p:cNvSpPr/>
            <p:nvPr/>
          </p:nvSpPr>
          <p:spPr>
            <a:xfrm>
              <a:off x="7142506" y="3983328"/>
              <a:ext cx="189009" cy="5733"/>
            </a:xfrm>
            <a:custGeom>
              <a:avLst/>
              <a:gdLst/>
              <a:ahLst/>
              <a:cxnLst/>
              <a:rect l="0" t="0" r="0" b="0"/>
              <a:pathLst>
                <a:path w="189009" h="5733">
                  <a:moveTo>
                    <a:pt x="0" y="5732"/>
                  </a:moveTo>
                  <a:lnTo>
                    <a:pt x="26405" y="450"/>
                  </a:lnTo>
                  <a:lnTo>
                    <a:pt x="38604" y="0"/>
                  </a:lnTo>
                  <a:lnTo>
                    <a:pt x="51158" y="805"/>
                  </a:lnTo>
                  <a:lnTo>
                    <a:pt x="63949" y="2447"/>
                  </a:lnTo>
                  <a:lnTo>
                    <a:pt x="78002" y="3542"/>
                  </a:lnTo>
                  <a:lnTo>
                    <a:pt x="92898" y="4272"/>
                  </a:lnTo>
                  <a:lnTo>
                    <a:pt x="123081" y="5083"/>
                  </a:lnTo>
                  <a:lnTo>
                    <a:pt x="189008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472165" y="3859738"/>
              <a:ext cx="8566" cy="238748"/>
            </a:xfrm>
            <a:custGeom>
              <a:avLst/>
              <a:gdLst/>
              <a:ahLst/>
              <a:cxnLst/>
              <a:rect l="0" t="0" r="0" b="0"/>
              <a:pathLst>
                <a:path w="8566" h="238748">
                  <a:moveTo>
                    <a:pt x="8565" y="0"/>
                  </a:moveTo>
                  <a:lnTo>
                    <a:pt x="3284" y="15843"/>
                  </a:lnTo>
                  <a:lnTo>
                    <a:pt x="1729" y="24931"/>
                  </a:lnTo>
                  <a:lnTo>
                    <a:pt x="692" y="35411"/>
                  </a:lnTo>
                  <a:lnTo>
                    <a:pt x="0" y="46819"/>
                  </a:lnTo>
                  <a:lnTo>
                    <a:pt x="645" y="61056"/>
                  </a:lnTo>
                  <a:lnTo>
                    <a:pt x="2180" y="77179"/>
                  </a:lnTo>
                  <a:lnTo>
                    <a:pt x="4308" y="94560"/>
                  </a:lnTo>
                  <a:lnTo>
                    <a:pt x="5728" y="110568"/>
                  </a:lnTo>
                  <a:lnTo>
                    <a:pt x="6674" y="125662"/>
                  </a:lnTo>
                  <a:lnTo>
                    <a:pt x="7725" y="154223"/>
                  </a:lnTo>
                  <a:lnTo>
                    <a:pt x="8565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574600" y="3859277"/>
              <a:ext cx="134931" cy="308844"/>
            </a:xfrm>
            <a:custGeom>
              <a:avLst/>
              <a:gdLst/>
              <a:ahLst/>
              <a:cxnLst/>
              <a:rect l="0" t="0" r="0" b="0"/>
              <a:pathLst>
                <a:path w="134931" h="308844">
                  <a:moveTo>
                    <a:pt x="115034" y="70096"/>
                  </a:moveTo>
                  <a:lnTo>
                    <a:pt x="109753" y="54253"/>
                  </a:lnTo>
                  <a:lnTo>
                    <a:pt x="105986" y="46270"/>
                  </a:lnTo>
                  <a:lnTo>
                    <a:pt x="101266" y="37633"/>
                  </a:lnTo>
                  <a:lnTo>
                    <a:pt x="95907" y="28558"/>
                  </a:lnTo>
                  <a:lnTo>
                    <a:pt x="89019" y="20298"/>
                  </a:lnTo>
                  <a:lnTo>
                    <a:pt x="81111" y="12581"/>
                  </a:lnTo>
                  <a:lnTo>
                    <a:pt x="72523" y="5225"/>
                  </a:lnTo>
                  <a:lnTo>
                    <a:pt x="62377" y="1427"/>
                  </a:lnTo>
                  <a:lnTo>
                    <a:pt x="51191" y="0"/>
                  </a:lnTo>
                  <a:lnTo>
                    <a:pt x="39313" y="154"/>
                  </a:lnTo>
                  <a:lnTo>
                    <a:pt x="29183" y="2467"/>
                  </a:lnTo>
                  <a:lnTo>
                    <a:pt x="20220" y="6220"/>
                  </a:lnTo>
                  <a:lnTo>
                    <a:pt x="12033" y="10932"/>
                  </a:lnTo>
                  <a:lnTo>
                    <a:pt x="6576" y="18495"/>
                  </a:lnTo>
                  <a:lnTo>
                    <a:pt x="2937" y="27958"/>
                  </a:lnTo>
                  <a:lnTo>
                    <a:pt x="512" y="38688"/>
                  </a:lnTo>
                  <a:lnTo>
                    <a:pt x="0" y="49157"/>
                  </a:lnTo>
                  <a:lnTo>
                    <a:pt x="764" y="59453"/>
                  </a:lnTo>
                  <a:lnTo>
                    <a:pt x="2379" y="69632"/>
                  </a:lnTo>
                  <a:lnTo>
                    <a:pt x="6772" y="78629"/>
                  </a:lnTo>
                  <a:lnTo>
                    <a:pt x="13015" y="86838"/>
                  </a:lnTo>
                  <a:lnTo>
                    <a:pt x="20495" y="94521"/>
                  </a:lnTo>
                  <a:lnTo>
                    <a:pt x="28796" y="100749"/>
                  </a:lnTo>
                  <a:lnTo>
                    <a:pt x="37646" y="106005"/>
                  </a:lnTo>
                  <a:lnTo>
                    <a:pt x="46863" y="110615"/>
                  </a:lnTo>
                  <a:lnTo>
                    <a:pt x="57428" y="112583"/>
                  </a:lnTo>
                  <a:lnTo>
                    <a:pt x="68893" y="112790"/>
                  </a:lnTo>
                  <a:lnTo>
                    <a:pt x="80958" y="111822"/>
                  </a:lnTo>
                  <a:lnTo>
                    <a:pt x="91211" y="108967"/>
                  </a:lnTo>
                  <a:lnTo>
                    <a:pt x="100258" y="104852"/>
                  </a:lnTo>
                  <a:lnTo>
                    <a:pt x="108500" y="99899"/>
                  </a:lnTo>
                  <a:lnTo>
                    <a:pt x="113994" y="102123"/>
                  </a:lnTo>
                  <a:lnTo>
                    <a:pt x="117657" y="109132"/>
                  </a:lnTo>
                  <a:lnTo>
                    <a:pt x="120099" y="119332"/>
                  </a:lnTo>
                  <a:lnTo>
                    <a:pt x="128816" y="160091"/>
                  </a:lnTo>
                  <a:lnTo>
                    <a:pt x="130854" y="174305"/>
                  </a:lnTo>
                  <a:lnTo>
                    <a:pt x="132213" y="188202"/>
                  </a:lnTo>
                  <a:lnTo>
                    <a:pt x="133118" y="201888"/>
                  </a:lnTo>
                  <a:lnTo>
                    <a:pt x="133722" y="216539"/>
                  </a:lnTo>
                  <a:lnTo>
                    <a:pt x="134124" y="231832"/>
                  </a:lnTo>
                  <a:lnTo>
                    <a:pt x="134930" y="308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789112" y="3926707"/>
              <a:ext cx="165258" cy="217021"/>
            </a:xfrm>
            <a:custGeom>
              <a:avLst/>
              <a:gdLst/>
              <a:ahLst/>
              <a:cxnLst/>
              <a:rect l="0" t="0" r="0" b="0"/>
              <a:pathLst>
                <a:path w="165258" h="217021">
                  <a:moveTo>
                    <a:pt x="0" y="32509"/>
                  </a:moveTo>
                  <a:lnTo>
                    <a:pt x="0" y="96458"/>
                  </a:lnTo>
                  <a:lnTo>
                    <a:pt x="1105" y="109406"/>
                  </a:lnTo>
                  <a:lnTo>
                    <a:pt x="2948" y="122460"/>
                  </a:lnTo>
                  <a:lnTo>
                    <a:pt x="5281" y="135583"/>
                  </a:lnTo>
                  <a:lnTo>
                    <a:pt x="10153" y="148753"/>
                  </a:lnTo>
                  <a:lnTo>
                    <a:pt x="16716" y="161955"/>
                  </a:lnTo>
                  <a:lnTo>
                    <a:pt x="24407" y="175177"/>
                  </a:lnTo>
                  <a:lnTo>
                    <a:pt x="31746" y="186202"/>
                  </a:lnTo>
                  <a:lnTo>
                    <a:pt x="38849" y="195763"/>
                  </a:lnTo>
                  <a:lnTo>
                    <a:pt x="45795" y="204348"/>
                  </a:lnTo>
                  <a:lnTo>
                    <a:pt x="54847" y="210071"/>
                  </a:lnTo>
                  <a:lnTo>
                    <a:pt x="65303" y="213886"/>
                  </a:lnTo>
                  <a:lnTo>
                    <a:pt x="76695" y="216430"/>
                  </a:lnTo>
                  <a:lnTo>
                    <a:pt x="87605" y="217020"/>
                  </a:lnTo>
                  <a:lnTo>
                    <a:pt x="98194" y="216309"/>
                  </a:lnTo>
                  <a:lnTo>
                    <a:pt x="108570" y="214729"/>
                  </a:lnTo>
                  <a:lnTo>
                    <a:pt x="117698" y="210360"/>
                  </a:lnTo>
                  <a:lnTo>
                    <a:pt x="125994" y="204131"/>
                  </a:lnTo>
                  <a:lnTo>
                    <a:pt x="133735" y="196663"/>
                  </a:lnTo>
                  <a:lnTo>
                    <a:pt x="141106" y="187263"/>
                  </a:lnTo>
                  <a:lnTo>
                    <a:pt x="148231" y="176575"/>
                  </a:lnTo>
                  <a:lnTo>
                    <a:pt x="155191" y="165028"/>
                  </a:lnTo>
                  <a:lnTo>
                    <a:pt x="159832" y="152909"/>
                  </a:lnTo>
                  <a:lnTo>
                    <a:pt x="162925" y="140409"/>
                  </a:lnTo>
                  <a:lnTo>
                    <a:pt x="164987" y="127654"/>
                  </a:lnTo>
                  <a:lnTo>
                    <a:pt x="165257" y="114729"/>
                  </a:lnTo>
                  <a:lnTo>
                    <a:pt x="164331" y="101692"/>
                  </a:lnTo>
                  <a:lnTo>
                    <a:pt x="162609" y="88578"/>
                  </a:lnTo>
                  <a:lnTo>
                    <a:pt x="159250" y="75415"/>
                  </a:lnTo>
                  <a:lnTo>
                    <a:pt x="154800" y="62219"/>
                  </a:lnTo>
                  <a:lnTo>
                    <a:pt x="149623" y="49000"/>
                  </a:lnTo>
                  <a:lnTo>
                    <a:pt x="142856" y="37976"/>
                  </a:lnTo>
                  <a:lnTo>
                    <a:pt x="135028" y="28417"/>
                  </a:lnTo>
                  <a:lnTo>
                    <a:pt x="126494" y="19833"/>
                  </a:lnTo>
                  <a:lnTo>
                    <a:pt x="116383" y="13006"/>
                  </a:lnTo>
                  <a:lnTo>
                    <a:pt x="105221" y="7348"/>
                  </a:lnTo>
                  <a:lnTo>
                    <a:pt x="93359" y="2472"/>
                  </a:lnTo>
                  <a:lnTo>
                    <a:pt x="82135" y="326"/>
                  </a:lnTo>
                  <a:lnTo>
                    <a:pt x="71336" y="0"/>
                  </a:lnTo>
                  <a:lnTo>
                    <a:pt x="39791" y="126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087545" y="4018903"/>
              <a:ext cx="89532" cy="9949"/>
            </a:xfrm>
            <a:custGeom>
              <a:avLst/>
              <a:gdLst/>
              <a:ahLst/>
              <a:cxnLst/>
              <a:rect l="0" t="0" r="0" b="0"/>
              <a:pathLst>
                <a:path w="89532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895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297832" y="3909478"/>
              <a:ext cx="8565" cy="208904"/>
            </a:xfrm>
            <a:custGeom>
              <a:avLst/>
              <a:gdLst/>
              <a:ahLst/>
              <a:cxnLst/>
              <a:rect l="0" t="0" r="0" b="0"/>
              <a:pathLst>
                <a:path w="8565" h="208904">
                  <a:moveTo>
                    <a:pt x="8564" y="0"/>
                  </a:moveTo>
                  <a:lnTo>
                    <a:pt x="3283" y="21123"/>
                  </a:lnTo>
                  <a:lnTo>
                    <a:pt x="1728" y="31767"/>
                  </a:lnTo>
                  <a:lnTo>
                    <a:pt x="690" y="43284"/>
                  </a:lnTo>
                  <a:lnTo>
                    <a:pt x="0" y="55383"/>
                  </a:lnTo>
                  <a:lnTo>
                    <a:pt x="644" y="68976"/>
                  </a:lnTo>
                  <a:lnTo>
                    <a:pt x="2179" y="83564"/>
                  </a:lnTo>
                  <a:lnTo>
                    <a:pt x="4307" y="98816"/>
                  </a:lnTo>
                  <a:lnTo>
                    <a:pt x="5726" y="113406"/>
                  </a:lnTo>
                  <a:lnTo>
                    <a:pt x="6672" y="127553"/>
                  </a:lnTo>
                  <a:lnTo>
                    <a:pt x="7303" y="141406"/>
                  </a:lnTo>
                  <a:lnTo>
                    <a:pt x="8003" y="168588"/>
                  </a:lnTo>
                  <a:lnTo>
                    <a:pt x="8564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385979" y="3904780"/>
              <a:ext cx="184064" cy="229329"/>
            </a:xfrm>
            <a:custGeom>
              <a:avLst/>
              <a:gdLst/>
              <a:ahLst/>
              <a:cxnLst/>
              <a:rect l="0" t="0" r="0" b="0"/>
              <a:pathLst>
                <a:path w="184064" h="229329">
                  <a:moveTo>
                    <a:pt x="0" y="24593"/>
                  </a:moveTo>
                  <a:lnTo>
                    <a:pt x="0" y="123410"/>
                  </a:lnTo>
                  <a:lnTo>
                    <a:pt x="1105" y="136894"/>
                  </a:lnTo>
                  <a:lnTo>
                    <a:pt x="2948" y="149199"/>
                  </a:lnTo>
                  <a:lnTo>
                    <a:pt x="5281" y="160719"/>
                  </a:lnTo>
                  <a:lnTo>
                    <a:pt x="10152" y="171714"/>
                  </a:lnTo>
                  <a:lnTo>
                    <a:pt x="16716" y="182361"/>
                  </a:lnTo>
                  <a:lnTo>
                    <a:pt x="24407" y="192774"/>
                  </a:lnTo>
                  <a:lnTo>
                    <a:pt x="31745" y="201927"/>
                  </a:lnTo>
                  <a:lnTo>
                    <a:pt x="38849" y="210239"/>
                  </a:lnTo>
                  <a:lnTo>
                    <a:pt x="45794" y="217991"/>
                  </a:lnTo>
                  <a:lnTo>
                    <a:pt x="54846" y="223160"/>
                  </a:lnTo>
                  <a:lnTo>
                    <a:pt x="65303" y="226606"/>
                  </a:lnTo>
                  <a:lnTo>
                    <a:pt x="76695" y="228902"/>
                  </a:lnTo>
                  <a:lnTo>
                    <a:pt x="87605" y="229328"/>
                  </a:lnTo>
                  <a:lnTo>
                    <a:pt x="98194" y="228507"/>
                  </a:lnTo>
                  <a:lnTo>
                    <a:pt x="108570" y="226854"/>
                  </a:lnTo>
                  <a:lnTo>
                    <a:pt x="119908" y="222437"/>
                  </a:lnTo>
                  <a:lnTo>
                    <a:pt x="131888" y="216175"/>
                  </a:lnTo>
                  <a:lnTo>
                    <a:pt x="144296" y="208685"/>
                  </a:lnTo>
                  <a:lnTo>
                    <a:pt x="154779" y="199271"/>
                  </a:lnTo>
                  <a:lnTo>
                    <a:pt x="163978" y="188573"/>
                  </a:lnTo>
                  <a:lnTo>
                    <a:pt x="172321" y="177020"/>
                  </a:lnTo>
                  <a:lnTo>
                    <a:pt x="177883" y="163792"/>
                  </a:lnTo>
                  <a:lnTo>
                    <a:pt x="181591" y="149446"/>
                  </a:lnTo>
                  <a:lnTo>
                    <a:pt x="184063" y="134356"/>
                  </a:lnTo>
                  <a:lnTo>
                    <a:pt x="183501" y="118769"/>
                  </a:lnTo>
                  <a:lnTo>
                    <a:pt x="180915" y="102851"/>
                  </a:lnTo>
                  <a:lnTo>
                    <a:pt x="176981" y="86713"/>
                  </a:lnTo>
                  <a:lnTo>
                    <a:pt x="172148" y="72638"/>
                  </a:lnTo>
                  <a:lnTo>
                    <a:pt x="166715" y="59939"/>
                  </a:lnTo>
                  <a:lnTo>
                    <a:pt x="160882" y="48157"/>
                  </a:lnTo>
                  <a:lnTo>
                    <a:pt x="153678" y="36986"/>
                  </a:lnTo>
                  <a:lnTo>
                    <a:pt x="145559" y="26223"/>
                  </a:lnTo>
                  <a:lnTo>
                    <a:pt x="136831" y="15732"/>
                  </a:lnTo>
                  <a:lnTo>
                    <a:pt x="126590" y="8738"/>
                  </a:lnTo>
                  <a:lnTo>
                    <a:pt x="115342" y="4075"/>
                  </a:lnTo>
                  <a:lnTo>
                    <a:pt x="103422" y="967"/>
                  </a:lnTo>
                  <a:lnTo>
                    <a:pt x="92160" y="0"/>
                  </a:lnTo>
                  <a:lnTo>
                    <a:pt x="81335" y="460"/>
                  </a:lnTo>
                  <a:lnTo>
                    <a:pt x="70804" y="1873"/>
                  </a:lnTo>
                  <a:lnTo>
                    <a:pt x="60466" y="3920"/>
                  </a:lnTo>
                  <a:lnTo>
                    <a:pt x="50258" y="6390"/>
                  </a:lnTo>
                  <a:lnTo>
                    <a:pt x="40137" y="9141"/>
                  </a:lnTo>
                  <a:lnTo>
                    <a:pt x="31179" y="13187"/>
                  </a:lnTo>
                  <a:lnTo>
                    <a:pt x="22997" y="18094"/>
                  </a:lnTo>
                  <a:lnTo>
                    <a:pt x="0" y="34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142506" y="3790104"/>
            <a:ext cx="1522011" cy="918054"/>
            <a:chOff x="7142506" y="3790104"/>
            <a:chExt cx="1522011" cy="918054"/>
          </a:xfrm>
        </p:grpSpPr>
        <p:sp>
          <p:nvSpPr>
            <p:cNvPr id="61" name="Freeform 60"/>
            <p:cNvSpPr/>
            <p:nvPr/>
          </p:nvSpPr>
          <p:spPr>
            <a:xfrm>
              <a:off x="8127337" y="3919425"/>
              <a:ext cx="1" cy="159166"/>
            </a:xfrm>
            <a:custGeom>
              <a:avLst/>
              <a:gdLst/>
              <a:ahLst/>
              <a:cxnLst/>
              <a:rect l="0" t="0" r="0" b="0"/>
              <a:pathLst>
                <a:path w="1" h="159166">
                  <a:moveTo>
                    <a:pt x="0" y="0"/>
                  </a:move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206919" y="3839843"/>
              <a:ext cx="59688" cy="9949"/>
            </a:xfrm>
            <a:custGeom>
              <a:avLst/>
              <a:gdLst/>
              <a:ahLst/>
              <a:cxnLst/>
              <a:rect l="0" t="0" r="0" b="0"/>
              <a:pathLst>
                <a:path w="59688" h="9949">
                  <a:moveTo>
                    <a:pt x="0" y="9948"/>
                  </a:moveTo>
                  <a:lnTo>
                    <a:pt x="8842" y="7000"/>
                  </a:ln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142506" y="3829895"/>
              <a:ext cx="1253422" cy="447651"/>
            </a:xfrm>
            <a:custGeom>
              <a:avLst/>
              <a:gdLst/>
              <a:ahLst/>
              <a:cxnLst/>
              <a:rect l="0" t="0" r="0" b="0"/>
              <a:pathLst>
                <a:path w="1253422" h="447651">
                  <a:moveTo>
                    <a:pt x="1253421" y="0"/>
                  </a:moveTo>
                  <a:lnTo>
                    <a:pt x="1227016" y="5281"/>
                  </a:lnTo>
                  <a:lnTo>
                    <a:pt x="1193420" y="13769"/>
                  </a:lnTo>
                  <a:lnTo>
                    <a:pt x="1173629" y="19127"/>
                  </a:lnTo>
                  <a:lnTo>
                    <a:pt x="1153803" y="23805"/>
                  </a:lnTo>
                  <a:lnTo>
                    <a:pt x="1133954" y="28028"/>
                  </a:lnTo>
                  <a:lnTo>
                    <a:pt x="1095320" y="36774"/>
                  </a:lnTo>
                  <a:lnTo>
                    <a:pt x="977068" y="73268"/>
                  </a:lnTo>
                  <a:lnTo>
                    <a:pt x="936063" y="86355"/>
                  </a:lnTo>
                  <a:lnTo>
                    <a:pt x="914739" y="94046"/>
                  </a:lnTo>
                  <a:lnTo>
                    <a:pt x="772076" y="149613"/>
                  </a:lnTo>
                  <a:lnTo>
                    <a:pt x="674051" y="189086"/>
                  </a:lnTo>
                  <a:lnTo>
                    <a:pt x="544602" y="238757"/>
                  </a:lnTo>
                  <a:lnTo>
                    <a:pt x="445514" y="278540"/>
                  </a:lnTo>
                  <a:lnTo>
                    <a:pt x="315837" y="328277"/>
                  </a:lnTo>
                  <a:lnTo>
                    <a:pt x="267114" y="348173"/>
                  </a:lnTo>
                  <a:lnTo>
                    <a:pt x="244395" y="358121"/>
                  </a:lnTo>
                  <a:lnTo>
                    <a:pt x="201466" y="378016"/>
                  </a:lnTo>
                  <a:lnTo>
                    <a:pt x="180733" y="386858"/>
                  </a:lnTo>
                  <a:lnTo>
                    <a:pt x="160280" y="394964"/>
                  </a:lnTo>
                  <a:lnTo>
                    <a:pt x="140013" y="402578"/>
                  </a:lnTo>
                  <a:lnTo>
                    <a:pt x="102756" y="413986"/>
                  </a:lnTo>
                  <a:lnTo>
                    <a:pt x="69986" y="423846"/>
                  </a:lnTo>
                  <a:lnTo>
                    <a:pt x="56605" y="429570"/>
                  </a:lnTo>
                  <a:lnTo>
                    <a:pt x="0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341461" y="3790104"/>
              <a:ext cx="1323056" cy="507338"/>
            </a:xfrm>
            <a:custGeom>
              <a:avLst/>
              <a:gdLst/>
              <a:ahLst/>
              <a:cxnLst/>
              <a:rect l="0" t="0" r="0" b="0"/>
              <a:pathLst>
                <a:path w="1323056" h="507338">
                  <a:moveTo>
                    <a:pt x="0" y="0"/>
                  </a:moveTo>
                  <a:lnTo>
                    <a:pt x="41307" y="10821"/>
                  </a:lnTo>
                  <a:lnTo>
                    <a:pt x="72519" y="18073"/>
                  </a:lnTo>
                  <a:lnTo>
                    <a:pt x="101129" y="28665"/>
                  </a:lnTo>
                  <a:lnTo>
                    <a:pt x="134476" y="40742"/>
                  </a:lnTo>
                  <a:lnTo>
                    <a:pt x="171404" y="54583"/>
                  </a:lnTo>
                  <a:lnTo>
                    <a:pt x="190535" y="62916"/>
                  </a:lnTo>
                  <a:lnTo>
                    <a:pt x="209923" y="71787"/>
                  </a:lnTo>
                  <a:lnTo>
                    <a:pt x="249148" y="87539"/>
                  </a:lnTo>
                  <a:lnTo>
                    <a:pt x="289793" y="103014"/>
                  </a:lnTo>
                  <a:lnTo>
                    <a:pt x="381877" y="139967"/>
                  </a:lnTo>
                  <a:lnTo>
                    <a:pt x="407117" y="149683"/>
                  </a:lnTo>
                  <a:lnTo>
                    <a:pt x="432787" y="160580"/>
                  </a:lnTo>
                  <a:lnTo>
                    <a:pt x="511162" y="195936"/>
                  </a:lnTo>
                  <a:lnTo>
                    <a:pt x="563934" y="217509"/>
                  </a:lnTo>
                  <a:lnTo>
                    <a:pt x="722893" y="278420"/>
                  </a:lnTo>
                  <a:lnTo>
                    <a:pt x="802461" y="308346"/>
                  </a:lnTo>
                  <a:lnTo>
                    <a:pt x="887320" y="338214"/>
                  </a:lnTo>
                  <a:lnTo>
                    <a:pt x="916507" y="349271"/>
                  </a:lnTo>
                  <a:lnTo>
                    <a:pt x="1157806" y="446272"/>
                  </a:lnTo>
                  <a:lnTo>
                    <a:pt x="1286088" y="494167"/>
                  </a:lnTo>
                  <a:lnTo>
                    <a:pt x="1323055" y="507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550365" y="4516292"/>
              <a:ext cx="69636" cy="9949"/>
            </a:xfrm>
            <a:custGeom>
              <a:avLst/>
              <a:gdLst/>
              <a:ahLst/>
              <a:cxnLst/>
              <a:rect l="0" t="0" r="0" b="0"/>
              <a:pathLst>
                <a:path w="69636" h="9949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8"/>
                  </a:lnTo>
                  <a:lnTo>
                    <a:pt x="6963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799060" y="4415192"/>
              <a:ext cx="169113" cy="220474"/>
            </a:xfrm>
            <a:custGeom>
              <a:avLst/>
              <a:gdLst/>
              <a:ahLst/>
              <a:cxnLst/>
              <a:rect l="0" t="0" r="0" b="0"/>
              <a:pathLst>
                <a:path w="169113" h="220474">
                  <a:moveTo>
                    <a:pt x="0" y="31466"/>
                  </a:moveTo>
                  <a:lnTo>
                    <a:pt x="10562" y="20904"/>
                  </a:lnTo>
                  <a:lnTo>
                    <a:pt x="18094" y="15582"/>
                  </a:lnTo>
                  <a:lnTo>
                    <a:pt x="27537" y="9823"/>
                  </a:lnTo>
                  <a:lnTo>
                    <a:pt x="38253" y="3773"/>
                  </a:lnTo>
                  <a:lnTo>
                    <a:pt x="49819" y="846"/>
                  </a:lnTo>
                  <a:lnTo>
                    <a:pt x="61951" y="0"/>
                  </a:lnTo>
                  <a:lnTo>
                    <a:pt x="74460" y="541"/>
                  </a:lnTo>
                  <a:lnTo>
                    <a:pt x="85009" y="3112"/>
                  </a:lnTo>
                  <a:lnTo>
                    <a:pt x="94253" y="7036"/>
                  </a:lnTo>
                  <a:lnTo>
                    <a:pt x="102627" y="11864"/>
                  </a:lnTo>
                  <a:lnTo>
                    <a:pt x="108209" y="19503"/>
                  </a:lnTo>
                  <a:lnTo>
                    <a:pt x="111930" y="29017"/>
                  </a:lnTo>
                  <a:lnTo>
                    <a:pt x="114411" y="39781"/>
                  </a:lnTo>
                  <a:lnTo>
                    <a:pt x="113854" y="50273"/>
                  </a:lnTo>
                  <a:lnTo>
                    <a:pt x="111273" y="60584"/>
                  </a:lnTo>
                  <a:lnTo>
                    <a:pt x="107341" y="70773"/>
                  </a:lnTo>
                  <a:lnTo>
                    <a:pt x="101404" y="80882"/>
                  </a:lnTo>
                  <a:lnTo>
                    <a:pt x="94130" y="90937"/>
                  </a:lnTo>
                  <a:lnTo>
                    <a:pt x="85964" y="100957"/>
                  </a:lnTo>
                  <a:lnTo>
                    <a:pt x="77205" y="109847"/>
                  </a:lnTo>
                  <a:lnTo>
                    <a:pt x="68049" y="117984"/>
                  </a:lnTo>
                  <a:lnTo>
                    <a:pt x="58630" y="125620"/>
                  </a:lnTo>
                  <a:lnTo>
                    <a:pt x="50139" y="132921"/>
                  </a:lnTo>
                  <a:lnTo>
                    <a:pt x="42269" y="139999"/>
                  </a:lnTo>
                  <a:lnTo>
                    <a:pt x="34811" y="146928"/>
                  </a:lnTo>
                  <a:lnTo>
                    <a:pt x="33155" y="153758"/>
                  </a:lnTo>
                  <a:lnTo>
                    <a:pt x="35367" y="160522"/>
                  </a:lnTo>
                  <a:lnTo>
                    <a:pt x="40158" y="167243"/>
                  </a:lnTo>
                  <a:lnTo>
                    <a:pt x="46668" y="172827"/>
                  </a:lnTo>
                  <a:lnTo>
                    <a:pt x="54323" y="177657"/>
                  </a:lnTo>
                  <a:lnTo>
                    <a:pt x="95717" y="198629"/>
                  </a:lnTo>
                  <a:lnTo>
                    <a:pt x="109128" y="203700"/>
                  </a:lnTo>
                  <a:lnTo>
                    <a:pt x="123596" y="208186"/>
                  </a:lnTo>
                  <a:lnTo>
                    <a:pt x="169112" y="2204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000582" y="4426762"/>
              <a:ext cx="152417" cy="204601"/>
            </a:xfrm>
            <a:custGeom>
              <a:avLst/>
              <a:gdLst/>
              <a:ahLst/>
              <a:cxnLst/>
              <a:rect l="0" t="0" r="0" b="0"/>
              <a:pathLst>
                <a:path w="152417" h="204601">
                  <a:moveTo>
                    <a:pt x="57120" y="0"/>
                  </a:moveTo>
                  <a:lnTo>
                    <a:pt x="41277" y="5281"/>
                  </a:lnTo>
                  <a:lnTo>
                    <a:pt x="34400" y="10152"/>
                  </a:lnTo>
                  <a:lnTo>
                    <a:pt x="27604" y="16716"/>
                  </a:lnTo>
                  <a:lnTo>
                    <a:pt x="20864" y="24408"/>
                  </a:lnTo>
                  <a:lnTo>
                    <a:pt x="15264" y="33957"/>
                  </a:lnTo>
                  <a:lnTo>
                    <a:pt x="10425" y="44744"/>
                  </a:lnTo>
                  <a:lnTo>
                    <a:pt x="6095" y="56357"/>
                  </a:lnTo>
                  <a:lnTo>
                    <a:pt x="3208" y="69625"/>
                  </a:lnTo>
                  <a:lnTo>
                    <a:pt x="1283" y="83997"/>
                  </a:lnTo>
                  <a:lnTo>
                    <a:pt x="0" y="99105"/>
                  </a:lnTo>
                  <a:lnTo>
                    <a:pt x="1355" y="113598"/>
                  </a:lnTo>
                  <a:lnTo>
                    <a:pt x="4469" y="127682"/>
                  </a:lnTo>
                  <a:lnTo>
                    <a:pt x="8756" y="141492"/>
                  </a:lnTo>
                  <a:lnTo>
                    <a:pt x="13824" y="152909"/>
                  </a:lnTo>
                  <a:lnTo>
                    <a:pt x="19414" y="162732"/>
                  </a:lnTo>
                  <a:lnTo>
                    <a:pt x="25351" y="171491"/>
                  </a:lnTo>
                  <a:lnTo>
                    <a:pt x="32625" y="179540"/>
                  </a:lnTo>
                  <a:lnTo>
                    <a:pt x="40790" y="187118"/>
                  </a:lnTo>
                  <a:lnTo>
                    <a:pt x="49549" y="194379"/>
                  </a:lnTo>
                  <a:lnTo>
                    <a:pt x="59810" y="199221"/>
                  </a:lnTo>
                  <a:lnTo>
                    <a:pt x="71071" y="202448"/>
                  </a:lnTo>
                  <a:lnTo>
                    <a:pt x="83001" y="204600"/>
                  </a:lnTo>
                  <a:lnTo>
                    <a:pt x="94269" y="203824"/>
                  </a:lnTo>
                  <a:lnTo>
                    <a:pt x="105098" y="201096"/>
                  </a:lnTo>
                  <a:lnTo>
                    <a:pt x="115633" y="197067"/>
                  </a:lnTo>
                  <a:lnTo>
                    <a:pt x="124866" y="191065"/>
                  </a:lnTo>
                  <a:lnTo>
                    <a:pt x="133233" y="183747"/>
                  </a:lnTo>
                  <a:lnTo>
                    <a:pt x="141021" y="175553"/>
                  </a:lnTo>
                  <a:lnTo>
                    <a:pt x="146213" y="164563"/>
                  </a:lnTo>
                  <a:lnTo>
                    <a:pt x="149675" y="151711"/>
                  </a:lnTo>
                  <a:lnTo>
                    <a:pt x="151983" y="137616"/>
                  </a:lnTo>
                  <a:lnTo>
                    <a:pt x="152416" y="123798"/>
                  </a:lnTo>
                  <a:lnTo>
                    <a:pt x="151599" y="110165"/>
                  </a:lnTo>
                  <a:lnTo>
                    <a:pt x="149949" y="96654"/>
                  </a:lnTo>
                  <a:lnTo>
                    <a:pt x="145533" y="84332"/>
                  </a:lnTo>
                  <a:lnTo>
                    <a:pt x="139273" y="72801"/>
                  </a:lnTo>
                  <a:lnTo>
                    <a:pt x="131785" y="61798"/>
                  </a:lnTo>
                  <a:lnTo>
                    <a:pt x="122371" y="52252"/>
                  </a:lnTo>
                  <a:lnTo>
                    <a:pt x="111673" y="43677"/>
                  </a:lnTo>
                  <a:lnTo>
                    <a:pt x="100121" y="35750"/>
                  </a:lnTo>
                  <a:lnTo>
                    <a:pt x="87998" y="31570"/>
                  </a:lnTo>
                  <a:lnTo>
                    <a:pt x="75495" y="29890"/>
                  </a:lnTo>
                  <a:lnTo>
                    <a:pt x="27276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241242" y="4486449"/>
              <a:ext cx="175433" cy="221709"/>
            </a:xfrm>
            <a:custGeom>
              <a:avLst/>
              <a:gdLst/>
              <a:ahLst/>
              <a:cxnLst/>
              <a:rect l="0" t="0" r="0" b="0"/>
              <a:pathLst>
                <a:path w="175433" h="221709">
                  <a:moveTo>
                    <a:pt x="85050" y="59686"/>
                  </a:moveTo>
                  <a:lnTo>
                    <a:pt x="63927" y="59686"/>
                  </a:lnTo>
                  <a:lnTo>
                    <a:pt x="54388" y="63002"/>
                  </a:lnTo>
                  <a:lnTo>
                    <a:pt x="44713" y="68529"/>
                  </a:lnTo>
                  <a:lnTo>
                    <a:pt x="34947" y="75529"/>
                  </a:lnTo>
                  <a:lnTo>
                    <a:pt x="26226" y="84617"/>
                  </a:lnTo>
                  <a:lnTo>
                    <a:pt x="18201" y="95097"/>
                  </a:lnTo>
                  <a:lnTo>
                    <a:pt x="10641" y="106505"/>
                  </a:lnTo>
                  <a:lnTo>
                    <a:pt x="5601" y="118531"/>
                  </a:lnTo>
                  <a:lnTo>
                    <a:pt x="2240" y="130970"/>
                  </a:lnTo>
                  <a:lnTo>
                    <a:pt x="0" y="143684"/>
                  </a:lnTo>
                  <a:lnTo>
                    <a:pt x="717" y="155476"/>
                  </a:lnTo>
                  <a:lnTo>
                    <a:pt x="3405" y="166653"/>
                  </a:lnTo>
                  <a:lnTo>
                    <a:pt x="7409" y="177420"/>
                  </a:lnTo>
                  <a:lnTo>
                    <a:pt x="12289" y="186809"/>
                  </a:lnTo>
                  <a:lnTo>
                    <a:pt x="17752" y="195279"/>
                  </a:lnTo>
                  <a:lnTo>
                    <a:pt x="23605" y="203136"/>
                  </a:lnTo>
                  <a:lnTo>
                    <a:pt x="33034" y="209480"/>
                  </a:lnTo>
                  <a:lnTo>
                    <a:pt x="44846" y="214814"/>
                  </a:lnTo>
                  <a:lnTo>
                    <a:pt x="58248" y="219476"/>
                  </a:lnTo>
                  <a:lnTo>
                    <a:pt x="71603" y="221478"/>
                  </a:lnTo>
                  <a:lnTo>
                    <a:pt x="84928" y="221708"/>
                  </a:lnTo>
                  <a:lnTo>
                    <a:pt x="98232" y="220755"/>
                  </a:lnTo>
                  <a:lnTo>
                    <a:pt x="109312" y="217910"/>
                  </a:lnTo>
                  <a:lnTo>
                    <a:pt x="118910" y="213802"/>
                  </a:lnTo>
                  <a:lnTo>
                    <a:pt x="127519" y="208853"/>
                  </a:lnTo>
                  <a:lnTo>
                    <a:pt x="136574" y="201133"/>
                  </a:lnTo>
                  <a:lnTo>
                    <a:pt x="145927" y="191564"/>
                  </a:lnTo>
                  <a:lnTo>
                    <a:pt x="155478" y="180764"/>
                  </a:lnTo>
                  <a:lnTo>
                    <a:pt x="162951" y="168038"/>
                  </a:lnTo>
                  <a:lnTo>
                    <a:pt x="169038" y="154027"/>
                  </a:lnTo>
                  <a:lnTo>
                    <a:pt x="174201" y="139160"/>
                  </a:lnTo>
                  <a:lnTo>
                    <a:pt x="175432" y="124827"/>
                  </a:lnTo>
                  <a:lnTo>
                    <a:pt x="174042" y="110851"/>
                  </a:lnTo>
                  <a:lnTo>
                    <a:pt x="170906" y="97112"/>
                  </a:lnTo>
                  <a:lnTo>
                    <a:pt x="167709" y="84637"/>
                  </a:lnTo>
                  <a:lnTo>
                    <a:pt x="164473" y="73004"/>
                  </a:lnTo>
                  <a:lnTo>
                    <a:pt x="161210" y="61933"/>
                  </a:lnTo>
                  <a:lnTo>
                    <a:pt x="155719" y="51236"/>
                  </a:lnTo>
                  <a:lnTo>
                    <a:pt x="148742" y="40789"/>
                  </a:lnTo>
                  <a:lnTo>
                    <a:pt x="140775" y="30509"/>
                  </a:lnTo>
                  <a:lnTo>
                    <a:pt x="132148" y="22550"/>
                  </a:lnTo>
                  <a:lnTo>
                    <a:pt x="123081" y="16138"/>
                  </a:lnTo>
                  <a:lnTo>
                    <a:pt x="113720" y="10759"/>
                  </a:lnTo>
                  <a:lnTo>
                    <a:pt x="103057" y="7172"/>
                  </a:lnTo>
                  <a:lnTo>
                    <a:pt x="91529" y="4781"/>
                  </a:lnTo>
                  <a:lnTo>
                    <a:pt x="4525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086594" y="2512798"/>
            <a:ext cx="2429368" cy="521224"/>
            <a:chOff x="3086594" y="2512798"/>
            <a:chExt cx="2429368" cy="521224"/>
          </a:xfrm>
        </p:grpSpPr>
        <p:sp>
          <p:nvSpPr>
            <p:cNvPr id="70" name="Freeform 69"/>
            <p:cNvSpPr/>
            <p:nvPr/>
          </p:nvSpPr>
          <p:spPr>
            <a:xfrm>
              <a:off x="3086594" y="2805948"/>
              <a:ext cx="2429368" cy="228074"/>
            </a:xfrm>
            <a:custGeom>
              <a:avLst/>
              <a:gdLst/>
              <a:ahLst/>
              <a:cxnLst/>
              <a:rect l="0" t="0" r="0" b="0"/>
              <a:pathLst>
                <a:path w="2429368" h="228074">
                  <a:moveTo>
                    <a:pt x="46956" y="148542"/>
                  </a:moveTo>
                  <a:lnTo>
                    <a:pt x="78724" y="149648"/>
                  </a:lnTo>
                  <a:lnTo>
                    <a:pt x="130521" y="156416"/>
                  </a:lnTo>
                  <a:lnTo>
                    <a:pt x="198925" y="163361"/>
                  </a:lnTo>
                  <a:lnTo>
                    <a:pt x="261956" y="166934"/>
                  </a:lnTo>
                  <a:lnTo>
                    <a:pt x="333167" y="168141"/>
                  </a:lnTo>
                  <a:lnTo>
                    <a:pt x="398262" y="169455"/>
                  </a:lnTo>
                  <a:lnTo>
                    <a:pt x="465055" y="176294"/>
                  </a:lnTo>
                  <a:lnTo>
                    <a:pt x="531139" y="177973"/>
                  </a:lnTo>
                  <a:lnTo>
                    <a:pt x="980705" y="178386"/>
                  </a:lnTo>
                  <a:lnTo>
                    <a:pt x="1041337" y="183667"/>
                  </a:lnTo>
                  <a:lnTo>
                    <a:pt x="1106584" y="186951"/>
                  </a:lnTo>
                  <a:lnTo>
                    <a:pt x="1174919" y="187924"/>
                  </a:lnTo>
                  <a:lnTo>
                    <a:pt x="1244168" y="188212"/>
                  </a:lnTo>
                  <a:lnTo>
                    <a:pt x="1313688" y="193578"/>
                  </a:lnTo>
                  <a:lnTo>
                    <a:pt x="1383289" y="196888"/>
                  </a:lnTo>
                  <a:lnTo>
                    <a:pt x="1452914" y="197868"/>
                  </a:lnTo>
                  <a:lnTo>
                    <a:pt x="1522545" y="203440"/>
                  </a:lnTo>
                  <a:lnTo>
                    <a:pt x="1586898" y="206810"/>
                  </a:lnTo>
                  <a:lnTo>
                    <a:pt x="1653248" y="207809"/>
                  </a:lnTo>
                  <a:lnTo>
                    <a:pt x="1852240" y="208218"/>
                  </a:lnTo>
                  <a:lnTo>
                    <a:pt x="1920875" y="213507"/>
                  </a:lnTo>
                  <a:lnTo>
                    <a:pt x="1990214" y="216793"/>
                  </a:lnTo>
                  <a:lnTo>
                    <a:pt x="2080749" y="217903"/>
                  </a:lnTo>
                  <a:lnTo>
                    <a:pt x="2357940" y="218176"/>
                  </a:lnTo>
                  <a:lnTo>
                    <a:pt x="2392603" y="212896"/>
                  </a:lnTo>
                  <a:lnTo>
                    <a:pt x="2413626" y="207356"/>
                  </a:lnTo>
                  <a:lnTo>
                    <a:pt x="2423875" y="204331"/>
                  </a:lnTo>
                  <a:lnTo>
                    <a:pt x="2428497" y="196788"/>
                  </a:lnTo>
                  <a:lnTo>
                    <a:pt x="2429367" y="186233"/>
                  </a:lnTo>
                  <a:lnTo>
                    <a:pt x="2427737" y="173669"/>
                  </a:lnTo>
                  <a:lnTo>
                    <a:pt x="2423334" y="164188"/>
                  </a:lnTo>
                  <a:lnTo>
                    <a:pt x="2417083" y="156763"/>
                  </a:lnTo>
                  <a:lnTo>
                    <a:pt x="2409600" y="150707"/>
                  </a:lnTo>
                  <a:lnTo>
                    <a:pt x="2400190" y="144459"/>
                  </a:lnTo>
                  <a:lnTo>
                    <a:pt x="2389495" y="138083"/>
                  </a:lnTo>
                  <a:lnTo>
                    <a:pt x="2377944" y="131621"/>
                  </a:lnTo>
                  <a:lnTo>
                    <a:pt x="2364716" y="126209"/>
                  </a:lnTo>
                  <a:lnTo>
                    <a:pt x="2350371" y="121495"/>
                  </a:lnTo>
                  <a:lnTo>
                    <a:pt x="2335282" y="117247"/>
                  </a:lnTo>
                  <a:lnTo>
                    <a:pt x="2319696" y="112205"/>
                  </a:lnTo>
                  <a:lnTo>
                    <a:pt x="2303778" y="106632"/>
                  </a:lnTo>
                  <a:lnTo>
                    <a:pt x="2287640" y="100707"/>
                  </a:lnTo>
                  <a:lnTo>
                    <a:pt x="2270249" y="95651"/>
                  </a:lnTo>
                  <a:lnTo>
                    <a:pt x="2252024" y="91175"/>
                  </a:lnTo>
                  <a:lnTo>
                    <a:pt x="2233242" y="87086"/>
                  </a:lnTo>
                  <a:lnTo>
                    <a:pt x="2212983" y="82149"/>
                  </a:lnTo>
                  <a:lnTo>
                    <a:pt x="2169841" y="70769"/>
                  </a:lnTo>
                  <a:lnTo>
                    <a:pt x="2147505" y="65745"/>
                  </a:lnTo>
                  <a:lnTo>
                    <a:pt x="2124876" y="61290"/>
                  </a:lnTo>
                  <a:lnTo>
                    <a:pt x="2102054" y="57215"/>
                  </a:lnTo>
                  <a:lnTo>
                    <a:pt x="2053115" y="49740"/>
                  </a:lnTo>
                  <a:lnTo>
                    <a:pt x="2001890" y="43838"/>
                  </a:lnTo>
                  <a:lnTo>
                    <a:pt x="1922232" y="39410"/>
                  </a:lnTo>
                  <a:lnTo>
                    <a:pt x="1865243" y="34458"/>
                  </a:lnTo>
                  <a:lnTo>
                    <a:pt x="1777231" y="25455"/>
                  </a:lnTo>
                  <a:lnTo>
                    <a:pt x="1714952" y="21992"/>
                  </a:lnTo>
                  <a:lnTo>
                    <a:pt x="1650429" y="19347"/>
                  </a:lnTo>
                  <a:lnTo>
                    <a:pt x="1584908" y="14488"/>
                  </a:lnTo>
                  <a:lnTo>
                    <a:pt x="1518944" y="11591"/>
                  </a:lnTo>
                  <a:lnTo>
                    <a:pt x="1451678" y="9198"/>
                  </a:lnTo>
                  <a:lnTo>
                    <a:pt x="1381254" y="4450"/>
                  </a:lnTo>
                  <a:lnTo>
                    <a:pt x="1309427" y="1603"/>
                  </a:lnTo>
                  <a:lnTo>
                    <a:pt x="1200633" y="0"/>
                  </a:lnTo>
                  <a:lnTo>
                    <a:pt x="1127830" y="731"/>
                  </a:lnTo>
                  <a:lnTo>
                    <a:pt x="1019593" y="6251"/>
                  </a:lnTo>
                  <a:lnTo>
                    <a:pt x="950838" y="7930"/>
                  </a:lnTo>
                  <a:lnTo>
                    <a:pt x="883436" y="11624"/>
                  </a:lnTo>
                  <a:lnTo>
                    <a:pt x="783349" y="19918"/>
                  </a:lnTo>
                  <a:lnTo>
                    <a:pt x="655787" y="32623"/>
                  </a:lnTo>
                  <a:lnTo>
                    <a:pt x="592033" y="36231"/>
                  </a:lnTo>
                  <a:lnTo>
                    <a:pt x="527959" y="38939"/>
                  </a:lnTo>
                  <a:lnTo>
                    <a:pt x="466323" y="43828"/>
                  </a:lnTo>
                  <a:lnTo>
                    <a:pt x="408717" y="49685"/>
                  </a:lnTo>
                  <a:lnTo>
                    <a:pt x="219598" y="72312"/>
                  </a:lnTo>
                  <a:lnTo>
                    <a:pt x="172319" y="78924"/>
                  </a:lnTo>
                  <a:lnTo>
                    <a:pt x="130306" y="85547"/>
                  </a:lnTo>
                  <a:lnTo>
                    <a:pt x="93212" y="92175"/>
                  </a:lnTo>
                  <a:lnTo>
                    <a:pt x="18401" y="97930"/>
                  </a:lnTo>
                  <a:lnTo>
                    <a:pt x="0" y="98415"/>
                  </a:lnTo>
                  <a:lnTo>
                    <a:pt x="6560" y="98631"/>
                  </a:lnTo>
                  <a:lnTo>
                    <a:pt x="47901" y="91933"/>
                  </a:lnTo>
                  <a:lnTo>
                    <a:pt x="108140" y="86516"/>
                  </a:lnTo>
                  <a:lnTo>
                    <a:pt x="183819" y="80411"/>
                  </a:lnTo>
                  <a:lnTo>
                    <a:pt x="250480" y="79353"/>
                  </a:lnTo>
                  <a:lnTo>
                    <a:pt x="486829" y="78920"/>
                  </a:lnTo>
                  <a:lnTo>
                    <a:pt x="545310" y="81861"/>
                  </a:lnTo>
                  <a:lnTo>
                    <a:pt x="604461" y="85747"/>
                  </a:lnTo>
                  <a:lnTo>
                    <a:pt x="663910" y="87474"/>
                  </a:lnTo>
                  <a:lnTo>
                    <a:pt x="758586" y="88446"/>
                  </a:lnTo>
                  <a:lnTo>
                    <a:pt x="823782" y="91621"/>
                  </a:lnTo>
                  <a:lnTo>
                    <a:pt x="960979" y="102666"/>
                  </a:lnTo>
                  <a:lnTo>
                    <a:pt x="1029791" y="106047"/>
                  </a:lnTo>
                  <a:lnTo>
                    <a:pt x="1098324" y="108655"/>
                  </a:lnTo>
                  <a:lnTo>
                    <a:pt x="1169310" y="113498"/>
                  </a:lnTo>
                  <a:lnTo>
                    <a:pt x="1378164" y="132088"/>
                  </a:lnTo>
                  <a:lnTo>
                    <a:pt x="1413027" y="136468"/>
                  </a:lnTo>
                  <a:lnTo>
                    <a:pt x="1447322" y="141598"/>
                  </a:lnTo>
                  <a:lnTo>
                    <a:pt x="1481239" y="147229"/>
                  </a:lnTo>
                  <a:lnTo>
                    <a:pt x="1514903" y="152088"/>
                  </a:lnTo>
                  <a:lnTo>
                    <a:pt x="1581782" y="160434"/>
                  </a:lnTo>
                  <a:lnTo>
                    <a:pt x="1615091" y="165313"/>
                  </a:lnTo>
                  <a:lnTo>
                    <a:pt x="1714779" y="181635"/>
                  </a:lnTo>
                  <a:lnTo>
                    <a:pt x="1781147" y="190146"/>
                  </a:lnTo>
                  <a:lnTo>
                    <a:pt x="2050954" y="221454"/>
                  </a:lnTo>
                  <a:lnTo>
                    <a:pt x="2105196" y="225160"/>
                  </a:lnTo>
                  <a:lnTo>
                    <a:pt x="2179553" y="227246"/>
                  </a:lnTo>
                  <a:lnTo>
                    <a:pt x="2305510" y="228073"/>
                  </a:lnTo>
                  <a:lnTo>
                    <a:pt x="2336601" y="225154"/>
                  </a:lnTo>
                  <a:lnTo>
                    <a:pt x="2394633" y="2181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30417" y="2606318"/>
              <a:ext cx="159166" cy="19897"/>
            </a:xfrm>
            <a:custGeom>
              <a:avLst/>
              <a:gdLst/>
              <a:ahLst/>
              <a:cxnLst/>
              <a:rect l="0" t="0" r="0" b="0"/>
              <a:pathLst>
                <a:path w="159166" h="19897">
                  <a:moveTo>
                    <a:pt x="0" y="19896"/>
                  </a:moveTo>
                  <a:lnTo>
                    <a:pt x="26405" y="19896"/>
                  </a:lnTo>
                  <a:lnTo>
                    <a:pt x="38604" y="18790"/>
                  </a:lnTo>
                  <a:lnTo>
                    <a:pt x="51158" y="16948"/>
                  </a:lnTo>
                  <a:lnTo>
                    <a:pt x="92898" y="9075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038799" y="2512798"/>
              <a:ext cx="218852" cy="179120"/>
            </a:xfrm>
            <a:custGeom>
              <a:avLst/>
              <a:gdLst/>
              <a:ahLst/>
              <a:cxnLst/>
              <a:rect l="0" t="0" r="0" b="0"/>
              <a:pathLst>
                <a:path w="218852" h="179120">
                  <a:moveTo>
                    <a:pt x="0" y="43781"/>
                  </a:moveTo>
                  <a:lnTo>
                    <a:pt x="5280" y="27938"/>
                  </a:lnTo>
                  <a:lnTo>
                    <a:pt x="10152" y="22166"/>
                  </a:lnTo>
                  <a:lnTo>
                    <a:pt x="16716" y="17213"/>
                  </a:lnTo>
                  <a:lnTo>
                    <a:pt x="24407" y="12805"/>
                  </a:lnTo>
                  <a:lnTo>
                    <a:pt x="32851" y="8762"/>
                  </a:lnTo>
                  <a:lnTo>
                    <a:pt x="41796" y="4960"/>
                  </a:lnTo>
                  <a:lnTo>
                    <a:pt x="51075" y="1321"/>
                  </a:lnTo>
                  <a:lnTo>
                    <a:pt x="60577" y="0"/>
                  </a:lnTo>
                  <a:lnTo>
                    <a:pt x="70228" y="225"/>
                  </a:lnTo>
                  <a:lnTo>
                    <a:pt x="79978" y="1480"/>
                  </a:lnTo>
                  <a:lnTo>
                    <a:pt x="88688" y="4527"/>
                  </a:lnTo>
                  <a:lnTo>
                    <a:pt x="96706" y="8769"/>
                  </a:lnTo>
                  <a:lnTo>
                    <a:pt x="104262" y="13808"/>
                  </a:lnTo>
                  <a:lnTo>
                    <a:pt x="108193" y="22694"/>
                  </a:lnTo>
                  <a:lnTo>
                    <a:pt x="109709" y="34144"/>
                  </a:lnTo>
                  <a:lnTo>
                    <a:pt x="109615" y="47304"/>
                  </a:lnTo>
                  <a:lnTo>
                    <a:pt x="106235" y="59394"/>
                  </a:lnTo>
                  <a:lnTo>
                    <a:pt x="100667" y="70769"/>
                  </a:lnTo>
                  <a:lnTo>
                    <a:pt x="93638" y="81669"/>
                  </a:lnTo>
                  <a:lnTo>
                    <a:pt x="85637" y="93356"/>
                  </a:lnTo>
                  <a:lnTo>
                    <a:pt x="67904" y="118133"/>
                  </a:lnTo>
                  <a:lnTo>
                    <a:pt x="58533" y="128719"/>
                  </a:lnTo>
                  <a:lnTo>
                    <a:pt x="48970" y="137987"/>
                  </a:lnTo>
                  <a:lnTo>
                    <a:pt x="39278" y="146376"/>
                  </a:lnTo>
                  <a:lnTo>
                    <a:pt x="29501" y="154179"/>
                  </a:lnTo>
                  <a:lnTo>
                    <a:pt x="19668" y="161593"/>
                  </a:lnTo>
                  <a:lnTo>
                    <a:pt x="9796" y="168745"/>
                  </a:lnTo>
                  <a:lnTo>
                    <a:pt x="8741" y="173513"/>
                  </a:lnTo>
                  <a:lnTo>
                    <a:pt x="13564" y="176692"/>
                  </a:lnTo>
                  <a:lnTo>
                    <a:pt x="22306" y="178812"/>
                  </a:lnTo>
                  <a:lnTo>
                    <a:pt x="32556" y="179119"/>
                  </a:lnTo>
                  <a:lnTo>
                    <a:pt x="43810" y="178219"/>
                  </a:lnTo>
                  <a:lnTo>
                    <a:pt x="55734" y="176513"/>
                  </a:lnTo>
                  <a:lnTo>
                    <a:pt x="70315" y="175376"/>
                  </a:lnTo>
                  <a:lnTo>
                    <a:pt x="86668" y="174618"/>
                  </a:lnTo>
                  <a:lnTo>
                    <a:pt x="121417" y="173776"/>
                  </a:lnTo>
                  <a:lnTo>
                    <a:pt x="218851" y="1731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295818" y="2550458"/>
              <a:ext cx="163694" cy="130838"/>
            </a:xfrm>
            <a:custGeom>
              <a:avLst/>
              <a:gdLst/>
              <a:ahLst/>
              <a:cxnLst/>
              <a:rect l="0" t="0" r="0" b="0"/>
              <a:pathLst>
                <a:path w="163694" h="130838">
                  <a:moveTo>
                    <a:pt x="31466" y="16069"/>
                  </a:moveTo>
                  <a:lnTo>
                    <a:pt x="20904" y="26631"/>
                  </a:lnTo>
                  <a:lnTo>
                    <a:pt x="15582" y="33058"/>
                  </a:lnTo>
                  <a:lnTo>
                    <a:pt x="9824" y="40659"/>
                  </a:lnTo>
                  <a:lnTo>
                    <a:pt x="3774" y="49042"/>
                  </a:lnTo>
                  <a:lnTo>
                    <a:pt x="846" y="60157"/>
                  </a:lnTo>
                  <a:lnTo>
                    <a:pt x="0" y="73094"/>
                  </a:lnTo>
                  <a:lnTo>
                    <a:pt x="541" y="87245"/>
                  </a:lnTo>
                  <a:lnTo>
                    <a:pt x="5323" y="98889"/>
                  </a:lnTo>
                  <a:lnTo>
                    <a:pt x="12932" y="108863"/>
                  </a:lnTo>
                  <a:lnTo>
                    <a:pt x="22426" y="117723"/>
                  </a:lnTo>
                  <a:lnTo>
                    <a:pt x="33177" y="123629"/>
                  </a:lnTo>
                  <a:lnTo>
                    <a:pt x="44765" y="127567"/>
                  </a:lnTo>
                  <a:lnTo>
                    <a:pt x="56912" y="130192"/>
                  </a:lnTo>
                  <a:lnTo>
                    <a:pt x="68325" y="130837"/>
                  </a:lnTo>
                  <a:lnTo>
                    <a:pt x="79250" y="130162"/>
                  </a:lnTo>
                  <a:lnTo>
                    <a:pt x="89850" y="128606"/>
                  </a:lnTo>
                  <a:lnTo>
                    <a:pt x="100232" y="126463"/>
                  </a:lnTo>
                  <a:lnTo>
                    <a:pt x="110469" y="123930"/>
                  </a:lnTo>
                  <a:lnTo>
                    <a:pt x="120610" y="121135"/>
                  </a:lnTo>
                  <a:lnTo>
                    <a:pt x="129581" y="117062"/>
                  </a:lnTo>
                  <a:lnTo>
                    <a:pt x="137773" y="112136"/>
                  </a:lnTo>
                  <a:lnTo>
                    <a:pt x="145444" y="106641"/>
                  </a:lnTo>
                  <a:lnTo>
                    <a:pt x="151664" y="99662"/>
                  </a:lnTo>
                  <a:lnTo>
                    <a:pt x="156916" y="91693"/>
                  </a:lnTo>
                  <a:lnTo>
                    <a:pt x="161522" y="83065"/>
                  </a:lnTo>
                  <a:lnTo>
                    <a:pt x="163488" y="73996"/>
                  </a:lnTo>
                  <a:lnTo>
                    <a:pt x="163693" y="64635"/>
                  </a:lnTo>
                  <a:lnTo>
                    <a:pt x="162724" y="55078"/>
                  </a:lnTo>
                  <a:lnTo>
                    <a:pt x="159868" y="46496"/>
                  </a:lnTo>
                  <a:lnTo>
                    <a:pt x="155753" y="38564"/>
                  </a:lnTo>
                  <a:lnTo>
                    <a:pt x="150800" y="31066"/>
                  </a:lnTo>
                  <a:lnTo>
                    <a:pt x="143076" y="23856"/>
                  </a:lnTo>
                  <a:lnTo>
                    <a:pt x="133505" y="16839"/>
                  </a:lnTo>
                  <a:lnTo>
                    <a:pt x="122704" y="9951"/>
                  </a:lnTo>
                  <a:lnTo>
                    <a:pt x="111082" y="5358"/>
                  </a:lnTo>
                  <a:lnTo>
                    <a:pt x="98912" y="2297"/>
                  </a:lnTo>
                  <a:lnTo>
                    <a:pt x="86378" y="256"/>
                  </a:lnTo>
                  <a:lnTo>
                    <a:pt x="73600" y="0"/>
                  </a:lnTo>
                  <a:lnTo>
                    <a:pt x="60661" y="935"/>
                  </a:lnTo>
                  <a:lnTo>
                    <a:pt x="47614" y="2664"/>
                  </a:lnTo>
                  <a:lnTo>
                    <a:pt x="36705" y="7132"/>
                  </a:lnTo>
                  <a:lnTo>
                    <a:pt x="27221" y="13427"/>
                  </a:lnTo>
                  <a:lnTo>
                    <a:pt x="1623" y="35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480905" y="2533812"/>
              <a:ext cx="245454" cy="159256"/>
            </a:xfrm>
            <a:custGeom>
              <a:avLst/>
              <a:gdLst/>
              <a:ahLst/>
              <a:cxnLst/>
              <a:rect l="0" t="0" r="0" b="0"/>
              <a:pathLst>
                <a:path w="245454" h="159256">
                  <a:moveTo>
                    <a:pt x="55283" y="12819"/>
                  </a:moveTo>
                  <a:lnTo>
                    <a:pt x="34159" y="18100"/>
                  </a:lnTo>
                  <a:lnTo>
                    <a:pt x="25726" y="22972"/>
                  </a:lnTo>
                  <a:lnTo>
                    <a:pt x="17893" y="29535"/>
                  </a:lnTo>
                  <a:lnTo>
                    <a:pt x="10461" y="37227"/>
                  </a:lnTo>
                  <a:lnTo>
                    <a:pt x="5506" y="47881"/>
                  </a:lnTo>
                  <a:lnTo>
                    <a:pt x="2203" y="60511"/>
                  </a:lnTo>
                  <a:lnTo>
                    <a:pt x="0" y="74457"/>
                  </a:lnTo>
                  <a:lnTo>
                    <a:pt x="1848" y="87071"/>
                  </a:lnTo>
                  <a:lnTo>
                    <a:pt x="6396" y="98795"/>
                  </a:lnTo>
                  <a:lnTo>
                    <a:pt x="12744" y="109928"/>
                  </a:lnTo>
                  <a:lnTo>
                    <a:pt x="21397" y="119560"/>
                  </a:lnTo>
                  <a:lnTo>
                    <a:pt x="31587" y="128192"/>
                  </a:lnTo>
                  <a:lnTo>
                    <a:pt x="42801" y="136157"/>
                  </a:lnTo>
                  <a:lnTo>
                    <a:pt x="53593" y="142573"/>
                  </a:lnTo>
                  <a:lnTo>
                    <a:pt x="64104" y="147955"/>
                  </a:lnTo>
                  <a:lnTo>
                    <a:pt x="74427" y="152649"/>
                  </a:lnTo>
                  <a:lnTo>
                    <a:pt x="87941" y="155778"/>
                  </a:lnTo>
                  <a:lnTo>
                    <a:pt x="103582" y="157864"/>
                  </a:lnTo>
                  <a:lnTo>
                    <a:pt x="120642" y="159255"/>
                  </a:lnTo>
                  <a:lnTo>
                    <a:pt x="137541" y="159076"/>
                  </a:lnTo>
                  <a:lnTo>
                    <a:pt x="154334" y="157852"/>
                  </a:lnTo>
                  <a:lnTo>
                    <a:pt x="171056" y="155931"/>
                  </a:lnTo>
                  <a:lnTo>
                    <a:pt x="186625" y="151334"/>
                  </a:lnTo>
                  <a:lnTo>
                    <a:pt x="201425" y="144954"/>
                  </a:lnTo>
                  <a:lnTo>
                    <a:pt x="215714" y="137384"/>
                  </a:lnTo>
                  <a:lnTo>
                    <a:pt x="226345" y="129022"/>
                  </a:lnTo>
                  <a:lnTo>
                    <a:pt x="234537" y="120131"/>
                  </a:lnTo>
                  <a:lnTo>
                    <a:pt x="241104" y="110888"/>
                  </a:lnTo>
                  <a:lnTo>
                    <a:pt x="244377" y="100305"/>
                  </a:lnTo>
                  <a:lnTo>
                    <a:pt x="245453" y="88828"/>
                  </a:lnTo>
                  <a:lnTo>
                    <a:pt x="245066" y="76755"/>
                  </a:lnTo>
                  <a:lnTo>
                    <a:pt x="241492" y="65391"/>
                  </a:lnTo>
                  <a:lnTo>
                    <a:pt x="235793" y="54499"/>
                  </a:lnTo>
                  <a:lnTo>
                    <a:pt x="228678" y="43922"/>
                  </a:lnTo>
                  <a:lnTo>
                    <a:pt x="218408" y="34660"/>
                  </a:lnTo>
                  <a:lnTo>
                    <a:pt x="206034" y="26274"/>
                  </a:lnTo>
                  <a:lnTo>
                    <a:pt x="192259" y="18473"/>
                  </a:lnTo>
                  <a:lnTo>
                    <a:pt x="177549" y="12167"/>
                  </a:lnTo>
                  <a:lnTo>
                    <a:pt x="162215" y="6858"/>
                  </a:lnTo>
                  <a:lnTo>
                    <a:pt x="146467" y="2213"/>
                  </a:lnTo>
                  <a:lnTo>
                    <a:pt x="130441" y="222"/>
                  </a:lnTo>
                  <a:lnTo>
                    <a:pt x="114231" y="0"/>
                  </a:lnTo>
                  <a:lnTo>
                    <a:pt x="45335" y="128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4108433" y="3810000"/>
            <a:ext cx="29844" cy="1"/>
          </a:xfrm>
          <a:custGeom>
            <a:avLst/>
            <a:gdLst/>
            <a:ahLst/>
            <a:cxnLst/>
            <a:rect l="0" t="0" r="0" b="0"/>
            <a:pathLst>
              <a:path w="29844" h="1">
                <a:moveTo>
                  <a:pt x="0" y="0"/>
                </a:moveTo>
                <a:lnTo>
                  <a:pt x="2984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308721" y="1807783"/>
            <a:ext cx="1658443" cy="856108"/>
          </a:xfrm>
          <a:custGeom>
            <a:avLst/>
            <a:gdLst/>
            <a:ahLst/>
            <a:cxnLst/>
            <a:rect l="0" t="0" r="0" b="0"/>
            <a:pathLst>
              <a:path w="1658443" h="856108">
                <a:moveTo>
                  <a:pt x="37963" y="768692"/>
                </a:moveTo>
                <a:lnTo>
                  <a:pt x="69730" y="775528"/>
                </a:lnTo>
                <a:lnTo>
                  <a:pt x="121527" y="778025"/>
                </a:lnTo>
                <a:lnTo>
                  <a:pt x="242400" y="778604"/>
                </a:lnTo>
                <a:lnTo>
                  <a:pt x="279146" y="781571"/>
                </a:lnTo>
                <a:lnTo>
                  <a:pt x="340066" y="789456"/>
                </a:lnTo>
                <a:lnTo>
                  <a:pt x="384450" y="794500"/>
                </a:lnTo>
                <a:lnTo>
                  <a:pt x="429967" y="796742"/>
                </a:lnTo>
                <a:lnTo>
                  <a:pt x="475988" y="797738"/>
                </a:lnTo>
                <a:lnTo>
                  <a:pt x="521126" y="799286"/>
                </a:lnTo>
                <a:lnTo>
                  <a:pt x="581612" y="805267"/>
                </a:lnTo>
                <a:lnTo>
                  <a:pt x="630729" y="807530"/>
                </a:lnTo>
                <a:lnTo>
                  <a:pt x="667271" y="808059"/>
                </a:lnTo>
                <a:lnTo>
                  <a:pt x="714568" y="813638"/>
                </a:lnTo>
                <a:lnTo>
                  <a:pt x="748745" y="816301"/>
                </a:lnTo>
                <a:lnTo>
                  <a:pt x="786042" y="817484"/>
                </a:lnTo>
                <a:lnTo>
                  <a:pt x="896758" y="818347"/>
                </a:lnTo>
                <a:lnTo>
                  <a:pt x="988101" y="818420"/>
                </a:lnTo>
                <a:lnTo>
                  <a:pt x="1028357" y="823708"/>
                </a:lnTo>
                <a:lnTo>
                  <a:pt x="1077128" y="826995"/>
                </a:lnTo>
                <a:lnTo>
                  <a:pt x="1128300" y="827968"/>
                </a:lnTo>
                <a:lnTo>
                  <a:pt x="1228328" y="828342"/>
                </a:lnTo>
                <a:lnTo>
                  <a:pt x="1272823" y="833649"/>
                </a:lnTo>
                <a:lnTo>
                  <a:pt x="1327467" y="838508"/>
                </a:lnTo>
                <a:lnTo>
                  <a:pt x="1367533" y="844889"/>
                </a:lnTo>
                <a:lnTo>
                  <a:pt x="1408511" y="848376"/>
                </a:lnTo>
                <a:lnTo>
                  <a:pt x="1454058" y="854813"/>
                </a:lnTo>
                <a:lnTo>
                  <a:pt x="1494941" y="856107"/>
                </a:lnTo>
                <a:lnTo>
                  <a:pt x="1517806" y="852492"/>
                </a:lnTo>
                <a:lnTo>
                  <a:pt x="1525230" y="846665"/>
                </a:lnTo>
                <a:lnTo>
                  <a:pt x="1530179" y="838359"/>
                </a:lnTo>
                <a:lnTo>
                  <a:pt x="1533479" y="828400"/>
                </a:lnTo>
                <a:lnTo>
                  <a:pt x="1534197" y="808492"/>
                </a:lnTo>
                <a:lnTo>
                  <a:pt x="1530832" y="788592"/>
                </a:lnTo>
                <a:lnTo>
                  <a:pt x="1525652" y="768694"/>
                </a:lnTo>
                <a:lnTo>
                  <a:pt x="1516523" y="733568"/>
                </a:lnTo>
                <a:lnTo>
                  <a:pt x="1507134" y="708132"/>
                </a:lnTo>
                <a:lnTo>
                  <a:pt x="1496698" y="682090"/>
                </a:lnTo>
                <a:lnTo>
                  <a:pt x="1488375" y="655778"/>
                </a:lnTo>
                <a:lnTo>
                  <a:pt x="1485714" y="641466"/>
                </a:lnTo>
                <a:lnTo>
                  <a:pt x="1483940" y="626399"/>
                </a:lnTo>
                <a:lnTo>
                  <a:pt x="1482756" y="610827"/>
                </a:lnTo>
                <a:lnTo>
                  <a:pt x="1481968" y="596025"/>
                </a:lnTo>
                <a:lnTo>
                  <a:pt x="1481091" y="567788"/>
                </a:lnTo>
                <a:lnTo>
                  <a:pt x="1483069" y="554068"/>
                </a:lnTo>
                <a:lnTo>
                  <a:pt x="1486597" y="540501"/>
                </a:lnTo>
                <a:lnTo>
                  <a:pt x="1491161" y="527034"/>
                </a:lnTo>
                <a:lnTo>
                  <a:pt x="1502125" y="500282"/>
                </a:lnTo>
                <a:lnTo>
                  <a:pt x="1514368" y="473654"/>
                </a:lnTo>
                <a:lnTo>
                  <a:pt x="1546817" y="407266"/>
                </a:lnTo>
                <a:lnTo>
                  <a:pt x="1562969" y="380733"/>
                </a:lnTo>
                <a:lnTo>
                  <a:pt x="1595075" y="332955"/>
                </a:lnTo>
                <a:lnTo>
                  <a:pt x="1612049" y="309020"/>
                </a:lnTo>
                <a:lnTo>
                  <a:pt x="1628436" y="283645"/>
                </a:lnTo>
                <a:lnTo>
                  <a:pt x="1639403" y="257629"/>
                </a:lnTo>
                <a:lnTo>
                  <a:pt x="1647962" y="231330"/>
                </a:lnTo>
                <a:lnTo>
                  <a:pt x="1654344" y="204903"/>
                </a:lnTo>
                <a:lnTo>
                  <a:pt x="1657181" y="178421"/>
                </a:lnTo>
                <a:lnTo>
                  <a:pt x="1658442" y="151913"/>
                </a:lnTo>
                <a:lnTo>
                  <a:pt x="1657897" y="126500"/>
                </a:lnTo>
                <a:lnTo>
                  <a:pt x="1653971" y="104152"/>
                </a:lnTo>
                <a:lnTo>
                  <a:pt x="1648541" y="83167"/>
                </a:lnTo>
                <a:lnTo>
                  <a:pt x="1641338" y="62787"/>
                </a:lnTo>
                <a:lnTo>
                  <a:pt x="1630768" y="42676"/>
                </a:lnTo>
                <a:lnTo>
                  <a:pt x="1612389" y="17992"/>
                </a:lnTo>
                <a:lnTo>
                  <a:pt x="1596533" y="6556"/>
                </a:lnTo>
                <a:lnTo>
                  <a:pt x="1587662" y="1959"/>
                </a:lnTo>
                <a:lnTo>
                  <a:pt x="1577327" y="0"/>
                </a:lnTo>
                <a:lnTo>
                  <a:pt x="1540552" y="2523"/>
                </a:lnTo>
                <a:lnTo>
                  <a:pt x="1497357" y="10271"/>
                </a:lnTo>
                <a:lnTo>
                  <a:pt x="1446039" y="25739"/>
                </a:lnTo>
                <a:lnTo>
                  <a:pt x="1405368" y="40484"/>
                </a:lnTo>
                <a:lnTo>
                  <a:pt x="1331441" y="65597"/>
                </a:lnTo>
                <a:lnTo>
                  <a:pt x="1262946" y="85600"/>
                </a:lnTo>
                <a:lnTo>
                  <a:pt x="1230480" y="92238"/>
                </a:lnTo>
                <a:lnTo>
                  <a:pt x="1193575" y="98872"/>
                </a:lnTo>
                <a:lnTo>
                  <a:pt x="1146837" y="107716"/>
                </a:lnTo>
                <a:lnTo>
                  <a:pt x="1099584" y="110828"/>
                </a:lnTo>
                <a:lnTo>
                  <a:pt x="1057090" y="112855"/>
                </a:lnTo>
                <a:lnTo>
                  <a:pt x="1015393" y="118860"/>
                </a:lnTo>
                <a:lnTo>
                  <a:pt x="968528" y="121130"/>
                </a:lnTo>
                <a:lnTo>
                  <a:pt x="920747" y="122908"/>
                </a:lnTo>
                <a:lnTo>
                  <a:pt x="876991" y="128839"/>
                </a:lnTo>
                <a:lnTo>
                  <a:pt x="829516" y="131087"/>
                </a:lnTo>
                <a:lnTo>
                  <a:pt x="780448" y="132859"/>
                </a:lnTo>
                <a:lnTo>
                  <a:pt x="730908" y="138787"/>
                </a:lnTo>
                <a:lnTo>
                  <a:pt x="681228" y="141035"/>
                </a:lnTo>
                <a:lnTo>
                  <a:pt x="614930" y="141795"/>
                </a:lnTo>
                <a:lnTo>
                  <a:pt x="568142" y="144874"/>
                </a:lnTo>
                <a:lnTo>
                  <a:pt x="523330" y="149839"/>
                </a:lnTo>
                <a:lnTo>
                  <a:pt x="477998" y="151310"/>
                </a:lnTo>
                <a:lnTo>
                  <a:pt x="347019" y="151913"/>
                </a:lnTo>
                <a:lnTo>
                  <a:pt x="213718" y="151929"/>
                </a:lnTo>
                <a:lnTo>
                  <a:pt x="166386" y="159871"/>
                </a:lnTo>
                <a:lnTo>
                  <a:pt x="123051" y="168897"/>
                </a:lnTo>
                <a:lnTo>
                  <a:pt x="95307" y="175313"/>
                </a:lnTo>
                <a:lnTo>
                  <a:pt x="83929" y="180782"/>
                </a:lnTo>
                <a:lnTo>
                  <a:pt x="65393" y="195702"/>
                </a:lnTo>
                <a:lnTo>
                  <a:pt x="49786" y="213385"/>
                </a:lnTo>
                <a:lnTo>
                  <a:pt x="42529" y="222744"/>
                </a:lnTo>
                <a:lnTo>
                  <a:pt x="37691" y="234509"/>
                </a:lnTo>
                <a:lnTo>
                  <a:pt x="34465" y="247879"/>
                </a:lnTo>
                <a:lnTo>
                  <a:pt x="32315" y="262318"/>
                </a:lnTo>
                <a:lnTo>
                  <a:pt x="30882" y="278577"/>
                </a:lnTo>
                <a:lnTo>
                  <a:pt x="29926" y="296048"/>
                </a:lnTo>
                <a:lnTo>
                  <a:pt x="28865" y="333145"/>
                </a:lnTo>
                <a:lnTo>
                  <a:pt x="28048" y="478389"/>
                </a:lnTo>
                <a:lnTo>
                  <a:pt x="26932" y="496680"/>
                </a:lnTo>
                <a:lnTo>
                  <a:pt x="25082" y="513295"/>
                </a:lnTo>
                <a:lnTo>
                  <a:pt x="22744" y="528792"/>
                </a:lnTo>
                <a:lnTo>
                  <a:pt x="21184" y="543546"/>
                </a:lnTo>
                <a:lnTo>
                  <a:pt x="20146" y="557802"/>
                </a:lnTo>
                <a:lnTo>
                  <a:pt x="17885" y="584328"/>
                </a:lnTo>
                <a:lnTo>
                  <a:pt x="13196" y="607170"/>
                </a:lnTo>
                <a:lnTo>
                  <a:pt x="7428" y="637218"/>
                </a:lnTo>
                <a:lnTo>
                  <a:pt x="4343" y="654515"/>
                </a:lnTo>
                <a:lnTo>
                  <a:pt x="2286" y="670468"/>
                </a:lnTo>
                <a:lnTo>
                  <a:pt x="914" y="685524"/>
                </a:lnTo>
                <a:lnTo>
                  <a:pt x="0" y="699983"/>
                </a:lnTo>
                <a:lnTo>
                  <a:pt x="2706" y="710728"/>
                </a:lnTo>
                <a:lnTo>
                  <a:pt x="7827" y="718996"/>
                </a:lnTo>
                <a:lnTo>
                  <a:pt x="14556" y="725613"/>
                </a:lnTo>
                <a:lnTo>
                  <a:pt x="17937" y="733341"/>
                </a:lnTo>
                <a:lnTo>
                  <a:pt x="19086" y="741809"/>
                </a:lnTo>
                <a:lnTo>
                  <a:pt x="19625" y="760060"/>
                </a:lnTo>
                <a:lnTo>
                  <a:pt x="21316" y="769569"/>
                </a:lnTo>
                <a:lnTo>
                  <a:pt x="37963" y="8084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3521514" y="3422051"/>
            <a:ext cx="4546137" cy="805631"/>
            <a:chOff x="3521514" y="3422051"/>
            <a:chExt cx="4546137" cy="805631"/>
          </a:xfrm>
        </p:grpSpPr>
        <p:sp>
          <p:nvSpPr>
            <p:cNvPr id="78" name="Freeform 77"/>
            <p:cNvSpPr/>
            <p:nvPr/>
          </p:nvSpPr>
          <p:spPr>
            <a:xfrm>
              <a:off x="6917599" y="3700721"/>
              <a:ext cx="1150052" cy="526961"/>
            </a:xfrm>
            <a:custGeom>
              <a:avLst/>
              <a:gdLst/>
              <a:ahLst/>
              <a:cxnLst/>
              <a:rect l="0" t="0" r="0" b="0"/>
              <a:pathLst>
                <a:path w="1150052" h="526961">
                  <a:moveTo>
                    <a:pt x="1150051" y="417660"/>
                  </a:moveTo>
                  <a:lnTo>
                    <a:pt x="1133062" y="433544"/>
                  </a:lnTo>
                  <a:lnTo>
                    <a:pt x="1117078" y="445352"/>
                  </a:lnTo>
                  <a:lnTo>
                    <a:pt x="1095973" y="457968"/>
                  </a:lnTo>
                  <a:lnTo>
                    <a:pt x="1084155" y="464428"/>
                  </a:lnTo>
                  <a:lnTo>
                    <a:pt x="1059235" y="471605"/>
                  </a:lnTo>
                  <a:lnTo>
                    <a:pt x="1033422" y="475900"/>
                  </a:lnTo>
                  <a:lnTo>
                    <a:pt x="914015" y="500631"/>
                  </a:lnTo>
                  <a:lnTo>
                    <a:pt x="859421" y="510528"/>
                  </a:lnTo>
                  <a:lnTo>
                    <a:pt x="823768" y="514200"/>
                  </a:lnTo>
                  <a:lnTo>
                    <a:pt x="790606" y="515832"/>
                  </a:lnTo>
                  <a:lnTo>
                    <a:pt x="761129" y="516558"/>
                  </a:lnTo>
                  <a:lnTo>
                    <a:pt x="736240" y="519827"/>
                  </a:lnTo>
                  <a:lnTo>
                    <a:pt x="710809" y="523860"/>
                  </a:lnTo>
                  <a:lnTo>
                    <a:pt x="677400" y="525652"/>
                  </a:lnTo>
                  <a:lnTo>
                    <a:pt x="637497" y="526448"/>
                  </a:lnTo>
                  <a:lnTo>
                    <a:pt x="554119" y="526960"/>
                  </a:lnTo>
                  <a:lnTo>
                    <a:pt x="532806" y="525896"/>
                  </a:lnTo>
                  <a:lnTo>
                    <a:pt x="510861" y="524082"/>
                  </a:lnTo>
                  <a:lnTo>
                    <a:pt x="488493" y="521767"/>
                  </a:lnTo>
                  <a:lnTo>
                    <a:pt x="445955" y="516248"/>
                  </a:lnTo>
                  <a:lnTo>
                    <a:pt x="364610" y="503698"/>
                  </a:lnTo>
                  <a:lnTo>
                    <a:pt x="333421" y="497164"/>
                  </a:lnTo>
                  <a:lnTo>
                    <a:pt x="307400" y="489470"/>
                  </a:lnTo>
                  <a:lnTo>
                    <a:pt x="281098" y="478682"/>
                  </a:lnTo>
                  <a:lnTo>
                    <a:pt x="248775" y="463571"/>
                  </a:lnTo>
                  <a:lnTo>
                    <a:pt x="230871" y="454899"/>
                  </a:lnTo>
                  <a:lnTo>
                    <a:pt x="213409" y="445802"/>
                  </a:lnTo>
                  <a:lnTo>
                    <a:pt x="179269" y="426851"/>
                  </a:lnTo>
                  <a:lnTo>
                    <a:pt x="164639" y="418261"/>
                  </a:lnTo>
                  <a:lnTo>
                    <a:pt x="139540" y="402821"/>
                  </a:lnTo>
                  <a:lnTo>
                    <a:pt x="120279" y="388590"/>
                  </a:lnTo>
                  <a:lnTo>
                    <a:pt x="104350" y="374896"/>
                  </a:lnTo>
                  <a:lnTo>
                    <a:pt x="89902" y="361441"/>
                  </a:lnTo>
                  <a:lnTo>
                    <a:pt x="70217" y="345145"/>
                  </a:lnTo>
                  <a:lnTo>
                    <a:pt x="58778" y="336158"/>
                  </a:lnTo>
                  <a:lnTo>
                    <a:pt x="40173" y="320276"/>
                  </a:lnTo>
                  <a:lnTo>
                    <a:pt x="24535" y="304744"/>
                  </a:lnTo>
                  <a:lnTo>
                    <a:pt x="17269" y="295960"/>
                  </a:lnTo>
                  <a:lnTo>
                    <a:pt x="10216" y="286787"/>
                  </a:lnTo>
                  <a:lnTo>
                    <a:pt x="5513" y="276252"/>
                  </a:lnTo>
                  <a:lnTo>
                    <a:pt x="2378" y="264806"/>
                  </a:lnTo>
                  <a:lnTo>
                    <a:pt x="288" y="252755"/>
                  </a:lnTo>
                  <a:lnTo>
                    <a:pt x="0" y="241405"/>
                  </a:lnTo>
                  <a:lnTo>
                    <a:pt x="914" y="230522"/>
                  </a:lnTo>
                  <a:lnTo>
                    <a:pt x="2628" y="219951"/>
                  </a:lnTo>
                  <a:lnTo>
                    <a:pt x="4876" y="209587"/>
                  </a:lnTo>
                  <a:lnTo>
                    <a:pt x="7480" y="199363"/>
                  </a:lnTo>
                  <a:lnTo>
                    <a:pt x="10321" y="189230"/>
                  </a:lnTo>
                  <a:lnTo>
                    <a:pt x="14426" y="179159"/>
                  </a:lnTo>
                  <a:lnTo>
                    <a:pt x="19373" y="169129"/>
                  </a:lnTo>
                  <a:lnTo>
                    <a:pt x="24882" y="159127"/>
                  </a:lnTo>
                  <a:lnTo>
                    <a:pt x="31870" y="150248"/>
                  </a:lnTo>
                  <a:lnTo>
                    <a:pt x="48478" y="134487"/>
                  </a:lnTo>
                  <a:lnTo>
                    <a:pt x="66912" y="120114"/>
                  </a:lnTo>
                  <a:lnTo>
                    <a:pt x="87264" y="106357"/>
                  </a:lnTo>
                  <a:lnTo>
                    <a:pt x="111045" y="92874"/>
                  </a:lnTo>
                  <a:lnTo>
                    <a:pt x="139300" y="82461"/>
                  </a:lnTo>
                  <a:lnTo>
                    <a:pt x="169175" y="73043"/>
                  </a:lnTo>
                  <a:lnTo>
                    <a:pt x="221431" y="51932"/>
                  </a:lnTo>
                  <a:lnTo>
                    <a:pt x="245468" y="44000"/>
                  </a:lnTo>
                  <a:lnTo>
                    <a:pt x="274573" y="36790"/>
                  </a:lnTo>
                  <a:lnTo>
                    <a:pt x="305931" y="26954"/>
                  </a:lnTo>
                  <a:lnTo>
                    <a:pt x="338289" y="17424"/>
                  </a:lnTo>
                  <a:lnTo>
                    <a:pt x="385367" y="10954"/>
                  </a:lnTo>
                  <a:lnTo>
                    <a:pt x="410070" y="5524"/>
                  </a:lnTo>
                  <a:lnTo>
                    <a:pt x="440944" y="2373"/>
                  </a:lnTo>
                  <a:lnTo>
                    <a:pt x="476772" y="973"/>
                  </a:lnTo>
                  <a:lnTo>
                    <a:pt x="534228" y="185"/>
                  </a:lnTo>
                  <a:lnTo>
                    <a:pt x="573497" y="0"/>
                  </a:lnTo>
                  <a:lnTo>
                    <a:pt x="592148" y="1056"/>
                  </a:lnTo>
                  <a:lnTo>
                    <a:pt x="627609" y="5177"/>
                  </a:lnTo>
                  <a:lnTo>
                    <a:pt x="683924" y="13712"/>
                  </a:lnTo>
                  <a:lnTo>
                    <a:pt x="714084" y="20013"/>
                  </a:lnTo>
                  <a:lnTo>
                    <a:pt x="749706" y="29775"/>
                  </a:lnTo>
                  <a:lnTo>
                    <a:pt x="773164" y="37468"/>
                  </a:lnTo>
                  <a:lnTo>
                    <a:pt x="827360" y="57472"/>
                  </a:lnTo>
                  <a:lnTo>
                    <a:pt x="851890" y="66358"/>
                  </a:lnTo>
                  <a:lnTo>
                    <a:pt x="928793" y="96476"/>
                  </a:lnTo>
                  <a:lnTo>
                    <a:pt x="955552" y="109484"/>
                  </a:lnTo>
                  <a:lnTo>
                    <a:pt x="978498" y="123739"/>
                  </a:lnTo>
                  <a:lnTo>
                    <a:pt x="989259" y="132183"/>
                  </a:lnTo>
                  <a:lnTo>
                    <a:pt x="999750" y="141127"/>
                  </a:lnTo>
                  <a:lnTo>
                    <a:pt x="1008954" y="150407"/>
                  </a:lnTo>
                  <a:lnTo>
                    <a:pt x="1017300" y="159909"/>
                  </a:lnTo>
                  <a:lnTo>
                    <a:pt x="1025075" y="169560"/>
                  </a:lnTo>
                  <a:lnTo>
                    <a:pt x="1032469" y="178204"/>
                  </a:lnTo>
                  <a:lnTo>
                    <a:pt x="1046579" y="193704"/>
                  </a:lnTo>
                  <a:lnTo>
                    <a:pt x="1052332" y="202038"/>
                  </a:lnTo>
                  <a:lnTo>
                    <a:pt x="1057272" y="210909"/>
                  </a:lnTo>
                  <a:lnTo>
                    <a:pt x="1061671" y="220139"/>
                  </a:lnTo>
                  <a:lnTo>
                    <a:pt x="1064604" y="231819"/>
                  </a:lnTo>
                  <a:lnTo>
                    <a:pt x="1066559" y="245132"/>
                  </a:lnTo>
                  <a:lnTo>
                    <a:pt x="1067862" y="259534"/>
                  </a:lnTo>
                  <a:lnTo>
                    <a:pt x="1067625" y="272452"/>
                  </a:lnTo>
                  <a:lnTo>
                    <a:pt x="1066363" y="284379"/>
                  </a:lnTo>
                  <a:lnTo>
                    <a:pt x="1064415" y="295647"/>
                  </a:lnTo>
                  <a:lnTo>
                    <a:pt x="1063116" y="307580"/>
                  </a:lnTo>
                  <a:lnTo>
                    <a:pt x="1062251" y="319956"/>
                  </a:lnTo>
                  <a:lnTo>
                    <a:pt x="1061674" y="332629"/>
                  </a:lnTo>
                  <a:lnTo>
                    <a:pt x="1060184" y="345498"/>
                  </a:lnTo>
                  <a:lnTo>
                    <a:pt x="1058086" y="358499"/>
                  </a:lnTo>
                  <a:lnTo>
                    <a:pt x="1055581" y="371587"/>
                  </a:lnTo>
                  <a:lnTo>
                    <a:pt x="1049851" y="397920"/>
                  </a:lnTo>
                  <a:lnTo>
                    <a:pt x="1046776" y="411132"/>
                  </a:lnTo>
                  <a:lnTo>
                    <a:pt x="1042515" y="423255"/>
                  </a:lnTo>
                  <a:lnTo>
                    <a:pt x="1037464" y="434654"/>
                  </a:lnTo>
                  <a:lnTo>
                    <a:pt x="1010782" y="477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521514" y="3422051"/>
              <a:ext cx="1813441" cy="208889"/>
            </a:xfrm>
            <a:custGeom>
              <a:avLst/>
              <a:gdLst/>
              <a:ahLst/>
              <a:cxnLst/>
              <a:rect l="0" t="0" r="0" b="0"/>
              <a:pathLst>
                <a:path w="1813441" h="208889">
                  <a:moveTo>
                    <a:pt x="0" y="109411"/>
                  </a:moveTo>
                  <a:lnTo>
                    <a:pt x="15843" y="104130"/>
                  </a:lnTo>
                  <a:lnTo>
                    <a:pt x="38359" y="98590"/>
                  </a:lnTo>
                  <a:lnTo>
                    <a:pt x="70103" y="91338"/>
                  </a:lnTo>
                  <a:lnTo>
                    <a:pt x="113686" y="80746"/>
                  </a:lnTo>
                  <a:lnTo>
                    <a:pt x="136583" y="75932"/>
                  </a:lnTo>
                  <a:lnTo>
                    <a:pt x="159584" y="71617"/>
                  </a:lnTo>
                  <a:lnTo>
                    <a:pt x="182656" y="67635"/>
                  </a:lnTo>
                  <a:lnTo>
                    <a:pt x="205774" y="62770"/>
                  </a:lnTo>
                  <a:lnTo>
                    <a:pt x="228923" y="57316"/>
                  </a:lnTo>
                  <a:lnTo>
                    <a:pt x="252093" y="51469"/>
                  </a:lnTo>
                  <a:lnTo>
                    <a:pt x="276382" y="46467"/>
                  </a:lnTo>
                  <a:lnTo>
                    <a:pt x="301418" y="42026"/>
                  </a:lnTo>
                  <a:lnTo>
                    <a:pt x="326950" y="37960"/>
                  </a:lnTo>
                  <a:lnTo>
                    <a:pt x="381847" y="33442"/>
                  </a:lnTo>
                  <a:lnTo>
                    <a:pt x="410413" y="32238"/>
                  </a:lnTo>
                  <a:lnTo>
                    <a:pt x="439405" y="30329"/>
                  </a:lnTo>
                  <a:lnTo>
                    <a:pt x="498146" y="25261"/>
                  </a:lnTo>
                  <a:lnTo>
                    <a:pt x="681796" y="6507"/>
                  </a:lnTo>
                  <a:lnTo>
                    <a:pt x="713173" y="4333"/>
                  </a:lnTo>
                  <a:lnTo>
                    <a:pt x="744039" y="2884"/>
                  </a:lnTo>
                  <a:lnTo>
                    <a:pt x="807072" y="1273"/>
                  </a:lnTo>
                  <a:lnTo>
                    <a:pt x="1172816" y="0"/>
                  </a:lnTo>
                  <a:lnTo>
                    <a:pt x="1206316" y="1100"/>
                  </a:lnTo>
                  <a:lnTo>
                    <a:pt x="1238597" y="2939"/>
                  </a:lnTo>
                  <a:lnTo>
                    <a:pt x="1302098" y="7930"/>
                  </a:lnTo>
                  <a:lnTo>
                    <a:pt x="1367164" y="13832"/>
                  </a:lnTo>
                  <a:lnTo>
                    <a:pt x="1399989" y="15848"/>
                  </a:lnTo>
                  <a:lnTo>
                    <a:pt x="1465936" y="18089"/>
                  </a:lnTo>
                  <a:lnTo>
                    <a:pt x="1496786" y="19791"/>
                  </a:lnTo>
                  <a:lnTo>
                    <a:pt x="1526195" y="22032"/>
                  </a:lnTo>
                  <a:lnTo>
                    <a:pt x="1581346" y="27469"/>
                  </a:lnTo>
                  <a:lnTo>
                    <a:pt x="1631648" y="33569"/>
                  </a:lnTo>
                  <a:lnTo>
                    <a:pt x="1676848" y="37018"/>
                  </a:lnTo>
                  <a:lnTo>
                    <a:pt x="1717938" y="39656"/>
                  </a:lnTo>
                  <a:lnTo>
                    <a:pt x="1754622" y="44512"/>
                  </a:lnTo>
                  <a:lnTo>
                    <a:pt x="1806344" y="48180"/>
                  </a:lnTo>
                  <a:lnTo>
                    <a:pt x="1813255" y="47589"/>
                  </a:lnTo>
                  <a:lnTo>
                    <a:pt x="1813440" y="46090"/>
                  </a:lnTo>
                  <a:lnTo>
                    <a:pt x="1809143" y="43986"/>
                  </a:lnTo>
                  <a:lnTo>
                    <a:pt x="1769373" y="39503"/>
                  </a:lnTo>
                  <a:lnTo>
                    <a:pt x="1724133" y="33186"/>
                  </a:lnTo>
                  <a:lnTo>
                    <a:pt x="1688109" y="31321"/>
                  </a:lnTo>
                  <a:lnTo>
                    <a:pt x="1644097" y="30492"/>
                  </a:lnTo>
                  <a:lnTo>
                    <a:pt x="1376343" y="29840"/>
                  </a:lnTo>
                  <a:lnTo>
                    <a:pt x="1345317" y="30941"/>
                  </a:lnTo>
                  <a:lnTo>
                    <a:pt x="1314685" y="32781"/>
                  </a:lnTo>
                  <a:lnTo>
                    <a:pt x="1183484" y="43675"/>
                  </a:lnTo>
                  <a:lnTo>
                    <a:pt x="782582" y="82888"/>
                  </a:lnTo>
                  <a:lnTo>
                    <a:pt x="750520" y="87308"/>
                  </a:lnTo>
                  <a:lnTo>
                    <a:pt x="719198" y="92465"/>
                  </a:lnTo>
                  <a:lnTo>
                    <a:pt x="688368" y="98113"/>
                  </a:lnTo>
                  <a:lnTo>
                    <a:pt x="657868" y="102984"/>
                  </a:lnTo>
                  <a:lnTo>
                    <a:pt x="597451" y="111344"/>
                  </a:lnTo>
                  <a:lnTo>
                    <a:pt x="569623" y="116226"/>
                  </a:lnTo>
                  <a:lnTo>
                    <a:pt x="543335" y="121691"/>
                  </a:lnTo>
                  <a:lnTo>
                    <a:pt x="518071" y="127546"/>
                  </a:lnTo>
                  <a:lnTo>
                    <a:pt x="469369" y="139945"/>
                  </a:lnTo>
                  <a:lnTo>
                    <a:pt x="445550" y="146347"/>
                  </a:lnTo>
                  <a:lnTo>
                    <a:pt x="423039" y="151720"/>
                  </a:lnTo>
                  <a:lnTo>
                    <a:pt x="401399" y="156407"/>
                  </a:lnTo>
                  <a:lnTo>
                    <a:pt x="380341" y="160637"/>
                  </a:lnTo>
                  <a:lnTo>
                    <a:pt x="362986" y="165668"/>
                  </a:lnTo>
                  <a:lnTo>
                    <a:pt x="348100" y="171232"/>
                  </a:lnTo>
                  <a:lnTo>
                    <a:pt x="334861" y="177152"/>
                  </a:lnTo>
                  <a:lnTo>
                    <a:pt x="308360" y="189625"/>
                  </a:lnTo>
                  <a:lnTo>
                    <a:pt x="268590" y="208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889582" y="3959216"/>
              <a:ext cx="149218" cy="29845"/>
            </a:xfrm>
            <a:custGeom>
              <a:avLst/>
              <a:gdLst/>
              <a:ahLst/>
              <a:cxnLst/>
              <a:rect l="0" t="0" r="0" b="0"/>
              <a:pathLst>
                <a:path w="149218" h="29845">
                  <a:moveTo>
                    <a:pt x="0" y="29844"/>
                  </a:moveTo>
                  <a:lnTo>
                    <a:pt x="10562" y="19282"/>
                  </a:lnTo>
                  <a:lnTo>
                    <a:pt x="20305" y="15065"/>
                  </a:lnTo>
                  <a:lnTo>
                    <a:pt x="33432" y="11149"/>
                  </a:lnTo>
                  <a:lnTo>
                    <a:pt x="48815" y="7433"/>
                  </a:lnTo>
                  <a:lnTo>
                    <a:pt x="64598" y="4955"/>
                  </a:lnTo>
                  <a:lnTo>
                    <a:pt x="80646" y="3303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217859" y="3800052"/>
              <a:ext cx="9949" cy="258643"/>
            </a:xfrm>
            <a:custGeom>
              <a:avLst/>
              <a:gdLst/>
              <a:ahLst/>
              <a:cxnLst/>
              <a:rect l="0" t="0" r="0" b="0"/>
              <a:pathLst>
                <a:path w="9949" h="258643">
                  <a:moveTo>
                    <a:pt x="0" y="0"/>
                  </a:moveTo>
                  <a:lnTo>
                    <a:pt x="5281" y="15842"/>
                  </a:lnTo>
                  <a:lnTo>
                    <a:pt x="5731" y="24931"/>
                  </a:lnTo>
                  <a:lnTo>
                    <a:pt x="4926" y="35411"/>
                  </a:lnTo>
                  <a:lnTo>
                    <a:pt x="3284" y="46819"/>
                  </a:lnTo>
                  <a:lnTo>
                    <a:pt x="2189" y="58845"/>
                  </a:lnTo>
                  <a:lnTo>
                    <a:pt x="1460" y="71284"/>
                  </a:lnTo>
                  <a:lnTo>
                    <a:pt x="649" y="96895"/>
                  </a:lnTo>
                  <a:lnTo>
                    <a:pt x="288" y="123015"/>
                  </a:lnTo>
                  <a:lnTo>
                    <a:pt x="1297" y="137275"/>
                  </a:lnTo>
                  <a:lnTo>
                    <a:pt x="3075" y="152309"/>
                  </a:lnTo>
                  <a:lnTo>
                    <a:pt x="5366" y="167858"/>
                  </a:lnTo>
                  <a:lnTo>
                    <a:pt x="6893" y="182645"/>
                  </a:lnTo>
                  <a:lnTo>
                    <a:pt x="7911" y="196924"/>
                  </a:lnTo>
                  <a:lnTo>
                    <a:pt x="9948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321536" y="3798356"/>
              <a:ext cx="145018" cy="280235"/>
            </a:xfrm>
            <a:custGeom>
              <a:avLst/>
              <a:gdLst/>
              <a:ahLst/>
              <a:cxnLst/>
              <a:rect l="0" t="0" r="0" b="0"/>
              <a:pathLst>
                <a:path w="145018" h="280235">
                  <a:moveTo>
                    <a:pt x="125122" y="41487"/>
                  </a:moveTo>
                  <a:lnTo>
                    <a:pt x="114560" y="30925"/>
                  </a:lnTo>
                  <a:lnTo>
                    <a:pt x="108133" y="25603"/>
                  </a:lnTo>
                  <a:lnTo>
                    <a:pt x="100532" y="19845"/>
                  </a:lnTo>
                  <a:lnTo>
                    <a:pt x="92149" y="13795"/>
                  </a:lnTo>
                  <a:lnTo>
                    <a:pt x="82139" y="8656"/>
                  </a:lnTo>
                  <a:lnTo>
                    <a:pt x="71044" y="4126"/>
                  </a:lnTo>
                  <a:lnTo>
                    <a:pt x="59227" y="0"/>
                  </a:lnTo>
                  <a:lnTo>
                    <a:pt x="49138" y="565"/>
                  </a:lnTo>
                  <a:lnTo>
                    <a:pt x="40201" y="4258"/>
                  </a:lnTo>
                  <a:lnTo>
                    <a:pt x="32033" y="10036"/>
                  </a:lnTo>
                  <a:lnTo>
                    <a:pt x="24377" y="16098"/>
                  </a:lnTo>
                  <a:lnTo>
                    <a:pt x="17062" y="22351"/>
                  </a:lnTo>
                  <a:lnTo>
                    <a:pt x="9975" y="28729"/>
                  </a:lnTo>
                  <a:lnTo>
                    <a:pt x="5250" y="37403"/>
                  </a:lnTo>
                  <a:lnTo>
                    <a:pt x="2100" y="47607"/>
                  </a:lnTo>
                  <a:lnTo>
                    <a:pt x="0" y="58831"/>
                  </a:lnTo>
                  <a:lnTo>
                    <a:pt x="811" y="68524"/>
                  </a:lnTo>
                  <a:lnTo>
                    <a:pt x="3562" y="77196"/>
                  </a:lnTo>
                  <a:lnTo>
                    <a:pt x="7607" y="85189"/>
                  </a:lnTo>
                  <a:lnTo>
                    <a:pt x="13619" y="89412"/>
                  </a:lnTo>
                  <a:lnTo>
                    <a:pt x="20943" y="91122"/>
                  </a:lnTo>
                  <a:lnTo>
                    <a:pt x="29142" y="91156"/>
                  </a:lnTo>
                  <a:lnTo>
                    <a:pt x="37924" y="90074"/>
                  </a:lnTo>
                  <a:lnTo>
                    <a:pt x="47094" y="88248"/>
                  </a:lnTo>
                  <a:lnTo>
                    <a:pt x="56523" y="85924"/>
                  </a:lnTo>
                  <a:lnTo>
                    <a:pt x="65021" y="82165"/>
                  </a:lnTo>
                  <a:lnTo>
                    <a:pt x="72896" y="77448"/>
                  </a:lnTo>
                  <a:lnTo>
                    <a:pt x="80357" y="72093"/>
                  </a:lnTo>
                  <a:lnTo>
                    <a:pt x="87541" y="66312"/>
                  </a:lnTo>
                  <a:lnTo>
                    <a:pt x="94542" y="60248"/>
                  </a:lnTo>
                  <a:lnTo>
                    <a:pt x="101419" y="53994"/>
                  </a:lnTo>
                  <a:lnTo>
                    <a:pt x="107109" y="53141"/>
                  </a:lnTo>
                  <a:lnTo>
                    <a:pt x="112008" y="55888"/>
                  </a:lnTo>
                  <a:lnTo>
                    <a:pt x="116379" y="61035"/>
                  </a:lnTo>
                  <a:lnTo>
                    <a:pt x="118188" y="68888"/>
                  </a:lnTo>
                  <a:lnTo>
                    <a:pt x="118289" y="78545"/>
                  </a:lnTo>
                  <a:lnTo>
                    <a:pt x="117250" y="89404"/>
                  </a:lnTo>
                  <a:lnTo>
                    <a:pt x="116558" y="102170"/>
                  </a:lnTo>
                  <a:lnTo>
                    <a:pt x="115789" y="131091"/>
                  </a:lnTo>
                  <a:lnTo>
                    <a:pt x="115228" y="213631"/>
                  </a:lnTo>
                  <a:lnTo>
                    <a:pt x="117420" y="224779"/>
                  </a:lnTo>
                  <a:lnTo>
                    <a:pt x="121093" y="234421"/>
                  </a:lnTo>
                  <a:lnTo>
                    <a:pt x="145017" y="2802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546135" y="3800052"/>
              <a:ext cx="156010" cy="244285"/>
            </a:xfrm>
            <a:custGeom>
              <a:avLst/>
              <a:gdLst/>
              <a:ahLst/>
              <a:cxnLst/>
              <a:rect l="0" t="0" r="0" b="0"/>
              <a:pathLst>
                <a:path w="156010" h="244285">
                  <a:moveTo>
                    <a:pt x="39792" y="29843"/>
                  </a:moveTo>
                  <a:lnTo>
                    <a:pt x="29230" y="45686"/>
                  </a:lnTo>
                  <a:lnTo>
                    <a:pt x="25013" y="53669"/>
                  </a:lnTo>
                  <a:lnTo>
                    <a:pt x="21097" y="62306"/>
                  </a:lnTo>
                  <a:lnTo>
                    <a:pt x="17381" y="71381"/>
                  </a:lnTo>
                  <a:lnTo>
                    <a:pt x="13798" y="80746"/>
                  </a:lnTo>
                  <a:lnTo>
                    <a:pt x="6870" y="99995"/>
                  </a:lnTo>
                  <a:lnTo>
                    <a:pt x="4580" y="110875"/>
                  </a:lnTo>
                  <a:lnTo>
                    <a:pt x="3053" y="122550"/>
                  </a:lnTo>
                  <a:lnTo>
                    <a:pt x="2035" y="134755"/>
                  </a:lnTo>
                  <a:lnTo>
                    <a:pt x="2462" y="146207"/>
                  </a:lnTo>
                  <a:lnTo>
                    <a:pt x="3852" y="157158"/>
                  </a:lnTo>
                  <a:lnTo>
                    <a:pt x="5884" y="167775"/>
                  </a:lnTo>
                  <a:lnTo>
                    <a:pt x="11089" y="191361"/>
                  </a:lnTo>
                  <a:lnTo>
                    <a:pt x="14025" y="203840"/>
                  </a:lnTo>
                  <a:lnTo>
                    <a:pt x="19298" y="214370"/>
                  </a:lnTo>
                  <a:lnTo>
                    <a:pt x="26129" y="223601"/>
                  </a:lnTo>
                  <a:lnTo>
                    <a:pt x="33999" y="231965"/>
                  </a:lnTo>
                  <a:lnTo>
                    <a:pt x="43667" y="237541"/>
                  </a:lnTo>
                  <a:lnTo>
                    <a:pt x="54534" y="241259"/>
                  </a:lnTo>
                  <a:lnTo>
                    <a:pt x="66199" y="243737"/>
                  </a:lnTo>
                  <a:lnTo>
                    <a:pt x="77292" y="244284"/>
                  </a:lnTo>
                  <a:lnTo>
                    <a:pt x="88004" y="243544"/>
                  </a:lnTo>
                  <a:lnTo>
                    <a:pt x="98460" y="241945"/>
                  </a:lnTo>
                  <a:lnTo>
                    <a:pt x="108747" y="237563"/>
                  </a:lnTo>
                  <a:lnTo>
                    <a:pt x="118922" y="231325"/>
                  </a:lnTo>
                  <a:lnTo>
                    <a:pt x="129020" y="223851"/>
                  </a:lnTo>
                  <a:lnTo>
                    <a:pt x="136858" y="215553"/>
                  </a:lnTo>
                  <a:lnTo>
                    <a:pt x="143188" y="206704"/>
                  </a:lnTo>
                  <a:lnTo>
                    <a:pt x="148514" y="197489"/>
                  </a:lnTo>
                  <a:lnTo>
                    <a:pt x="152064" y="185820"/>
                  </a:lnTo>
                  <a:lnTo>
                    <a:pt x="154431" y="172513"/>
                  </a:lnTo>
                  <a:lnTo>
                    <a:pt x="156009" y="158116"/>
                  </a:lnTo>
                  <a:lnTo>
                    <a:pt x="155956" y="142991"/>
                  </a:lnTo>
                  <a:lnTo>
                    <a:pt x="154815" y="127381"/>
                  </a:lnTo>
                  <a:lnTo>
                    <a:pt x="152949" y="111448"/>
                  </a:lnTo>
                  <a:lnTo>
                    <a:pt x="149494" y="96405"/>
                  </a:lnTo>
                  <a:lnTo>
                    <a:pt x="144981" y="81955"/>
                  </a:lnTo>
                  <a:lnTo>
                    <a:pt x="139761" y="67900"/>
                  </a:lnTo>
                  <a:lnTo>
                    <a:pt x="134071" y="56320"/>
                  </a:lnTo>
                  <a:lnTo>
                    <a:pt x="128066" y="46389"/>
                  </a:lnTo>
                  <a:lnTo>
                    <a:pt x="121853" y="37558"/>
                  </a:lnTo>
                  <a:lnTo>
                    <a:pt x="113289" y="29459"/>
                  </a:lnTo>
                  <a:lnTo>
                    <a:pt x="103159" y="21850"/>
                  </a:lnTo>
                  <a:lnTo>
                    <a:pt x="91984" y="14567"/>
                  </a:lnTo>
                  <a:lnTo>
                    <a:pt x="80113" y="9711"/>
                  </a:lnTo>
                  <a:lnTo>
                    <a:pt x="67778" y="647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98433" y="3721853"/>
            <a:ext cx="1452377" cy="794440"/>
            <a:chOff x="298433" y="3721853"/>
            <a:chExt cx="1452377" cy="794440"/>
          </a:xfrm>
        </p:grpSpPr>
        <p:sp>
          <p:nvSpPr>
            <p:cNvPr id="85" name="Freeform 84"/>
            <p:cNvSpPr/>
            <p:nvPr/>
          </p:nvSpPr>
          <p:spPr>
            <a:xfrm>
              <a:off x="298433" y="3810000"/>
              <a:ext cx="139270" cy="9948"/>
            </a:xfrm>
            <a:custGeom>
              <a:avLst/>
              <a:gdLst/>
              <a:ahLst/>
              <a:cxnLst/>
              <a:rect l="0" t="0" r="0" b="0"/>
              <a:pathLst>
                <a:path w="139270" h="9948">
                  <a:moveTo>
                    <a:pt x="0" y="9947"/>
                  </a:moveTo>
                  <a:lnTo>
                    <a:pt x="26405" y="9947"/>
                  </a:lnTo>
                  <a:lnTo>
                    <a:pt x="39709" y="8842"/>
                  </a:lnTo>
                  <a:lnTo>
                    <a:pt x="54105" y="6999"/>
                  </a:lnTo>
                  <a:lnTo>
                    <a:pt x="69230" y="4666"/>
                  </a:lnTo>
                  <a:lnTo>
                    <a:pt x="83734" y="3111"/>
                  </a:lnTo>
                  <a:lnTo>
                    <a:pt x="97824" y="2073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86919" y="3721853"/>
              <a:ext cx="149217" cy="177678"/>
            </a:xfrm>
            <a:custGeom>
              <a:avLst/>
              <a:gdLst/>
              <a:ahLst/>
              <a:cxnLst/>
              <a:rect l="0" t="0" r="0" b="0"/>
              <a:pathLst>
                <a:path w="149217" h="177678">
                  <a:moveTo>
                    <a:pt x="0" y="8564"/>
                  </a:moveTo>
                  <a:lnTo>
                    <a:pt x="15842" y="3283"/>
                  </a:lnTo>
                  <a:lnTo>
                    <a:pt x="24930" y="1728"/>
                  </a:lnTo>
                  <a:lnTo>
                    <a:pt x="35410" y="691"/>
                  </a:lnTo>
                  <a:lnTo>
                    <a:pt x="46818" y="0"/>
                  </a:lnTo>
                  <a:lnTo>
                    <a:pt x="57739" y="1749"/>
                  </a:lnTo>
                  <a:lnTo>
                    <a:pt x="68336" y="5126"/>
                  </a:lnTo>
                  <a:lnTo>
                    <a:pt x="78717" y="9588"/>
                  </a:lnTo>
                  <a:lnTo>
                    <a:pt x="86742" y="15879"/>
                  </a:lnTo>
                  <a:lnTo>
                    <a:pt x="93198" y="23388"/>
                  </a:lnTo>
                  <a:lnTo>
                    <a:pt x="98607" y="31711"/>
                  </a:lnTo>
                  <a:lnTo>
                    <a:pt x="100002" y="40575"/>
                  </a:lnTo>
                  <a:lnTo>
                    <a:pt x="98722" y="49800"/>
                  </a:lnTo>
                  <a:lnTo>
                    <a:pt x="95658" y="59266"/>
                  </a:lnTo>
                  <a:lnTo>
                    <a:pt x="91405" y="68893"/>
                  </a:lnTo>
                  <a:lnTo>
                    <a:pt x="86358" y="78627"/>
                  </a:lnTo>
                  <a:lnTo>
                    <a:pt x="80784" y="88432"/>
                  </a:lnTo>
                  <a:lnTo>
                    <a:pt x="73751" y="97179"/>
                  </a:lnTo>
                  <a:lnTo>
                    <a:pt x="65747" y="105222"/>
                  </a:lnTo>
                  <a:lnTo>
                    <a:pt x="57095" y="112794"/>
                  </a:lnTo>
                  <a:lnTo>
                    <a:pt x="48011" y="120052"/>
                  </a:lnTo>
                  <a:lnTo>
                    <a:pt x="38639" y="127102"/>
                  </a:lnTo>
                  <a:lnTo>
                    <a:pt x="29075" y="134013"/>
                  </a:lnTo>
                  <a:lnTo>
                    <a:pt x="20489" y="140830"/>
                  </a:lnTo>
                  <a:lnTo>
                    <a:pt x="12554" y="147586"/>
                  </a:lnTo>
                  <a:lnTo>
                    <a:pt x="5053" y="154300"/>
                  </a:lnTo>
                  <a:lnTo>
                    <a:pt x="4474" y="159882"/>
                  </a:lnTo>
                  <a:lnTo>
                    <a:pt x="8509" y="164708"/>
                  </a:lnTo>
                  <a:lnTo>
                    <a:pt x="15620" y="169031"/>
                  </a:lnTo>
                  <a:lnTo>
                    <a:pt x="24782" y="171913"/>
                  </a:lnTo>
                  <a:lnTo>
                    <a:pt x="35312" y="173834"/>
                  </a:lnTo>
                  <a:lnTo>
                    <a:pt x="46752" y="175115"/>
                  </a:lnTo>
                  <a:lnTo>
                    <a:pt x="58801" y="174863"/>
                  </a:lnTo>
                  <a:lnTo>
                    <a:pt x="71254" y="173591"/>
                  </a:lnTo>
                  <a:lnTo>
                    <a:pt x="83978" y="171637"/>
                  </a:lnTo>
                  <a:lnTo>
                    <a:pt x="96882" y="171439"/>
                  </a:lnTo>
                  <a:lnTo>
                    <a:pt x="109905" y="172413"/>
                  </a:lnTo>
                  <a:lnTo>
                    <a:pt x="149216" y="177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11830" y="3780156"/>
              <a:ext cx="174248" cy="118166"/>
            </a:xfrm>
            <a:custGeom>
              <a:avLst/>
              <a:gdLst/>
              <a:ahLst/>
              <a:cxnLst/>
              <a:rect l="0" t="0" r="0" b="0"/>
              <a:pathLst>
                <a:path w="174248" h="118166">
                  <a:moveTo>
                    <a:pt x="23783" y="0"/>
                  </a:moveTo>
                  <a:lnTo>
                    <a:pt x="13221" y="10562"/>
                  </a:lnTo>
                  <a:lnTo>
                    <a:pt x="9005" y="16989"/>
                  </a:lnTo>
                  <a:lnTo>
                    <a:pt x="5088" y="24590"/>
                  </a:lnTo>
                  <a:lnTo>
                    <a:pt x="1372" y="32973"/>
                  </a:lnTo>
                  <a:lnTo>
                    <a:pt x="0" y="41878"/>
                  </a:lnTo>
                  <a:lnTo>
                    <a:pt x="191" y="51130"/>
                  </a:lnTo>
                  <a:lnTo>
                    <a:pt x="1423" y="60614"/>
                  </a:lnTo>
                  <a:lnTo>
                    <a:pt x="5560" y="69148"/>
                  </a:lnTo>
                  <a:lnTo>
                    <a:pt x="11635" y="77047"/>
                  </a:lnTo>
                  <a:lnTo>
                    <a:pt x="19000" y="84524"/>
                  </a:lnTo>
                  <a:lnTo>
                    <a:pt x="28331" y="91719"/>
                  </a:lnTo>
                  <a:lnTo>
                    <a:pt x="38974" y="98727"/>
                  </a:lnTo>
                  <a:lnTo>
                    <a:pt x="50490" y="105609"/>
                  </a:lnTo>
                  <a:lnTo>
                    <a:pt x="62588" y="110197"/>
                  </a:lnTo>
                  <a:lnTo>
                    <a:pt x="75075" y="113256"/>
                  </a:lnTo>
                  <a:lnTo>
                    <a:pt x="87821" y="115295"/>
                  </a:lnTo>
                  <a:lnTo>
                    <a:pt x="100740" y="116655"/>
                  </a:lnTo>
                  <a:lnTo>
                    <a:pt x="113773" y="117561"/>
                  </a:lnTo>
                  <a:lnTo>
                    <a:pt x="126884" y="118165"/>
                  </a:lnTo>
                  <a:lnTo>
                    <a:pt x="137834" y="116358"/>
                  </a:lnTo>
                  <a:lnTo>
                    <a:pt x="147346" y="112942"/>
                  </a:lnTo>
                  <a:lnTo>
                    <a:pt x="155897" y="108454"/>
                  </a:lnTo>
                  <a:lnTo>
                    <a:pt x="162703" y="102146"/>
                  </a:lnTo>
                  <a:lnTo>
                    <a:pt x="168346" y="94625"/>
                  </a:lnTo>
                  <a:lnTo>
                    <a:pt x="173213" y="86295"/>
                  </a:lnTo>
                  <a:lnTo>
                    <a:pt x="174247" y="76320"/>
                  </a:lnTo>
                  <a:lnTo>
                    <a:pt x="172726" y="65249"/>
                  </a:lnTo>
                  <a:lnTo>
                    <a:pt x="169501" y="53447"/>
                  </a:lnTo>
                  <a:lnTo>
                    <a:pt x="164036" y="44474"/>
                  </a:lnTo>
                  <a:lnTo>
                    <a:pt x="157076" y="37386"/>
                  </a:lnTo>
                  <a:lnTo>
                    <a:pt x="149120" y="31556"/>
                  </a:lnTo>
                  <a:lnTo>
                    <a:pt x="140501" y="26564"/>
                  </a:lnTo>
                  <a:lnTo>
                    <a:pt x="131438" y="22131"/>
                  </a:lnTo>
                  <a:lnTo>
                    <a:pt x="8347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022153" y="3800052"/>
              <a:ext cx="186803" cy="150154"/>
            </a:xfrm>
            <a:custGeom>
              <a:avLst/>
              <a:gdLst/>
              <a:ahLst/>
              <a:cxnLst/>
              <a:rect l="0" t="0" r="0" b="0"/>
              <a:pathLst>
                <a:path w="186803" h="150154">
                  <a:moveTo>
                    <a:pt x="42259" y="9948"/>
                  </a:moveTo>
                  <a:lnTo>
                    <a:pt x="21135" y="15229"/>
                  </a:lnTo>
                  <a:lnTo>
                    <a:pt x="13808" y="20100"/>
                  </a:lnTo>
                  <a:lnTo>
                    <a:pt x="7817" y="26664"/>
                  </a:lnTo>
                  <a:lnTo>
                    <a:pt x="2718" y="34356"/>
                  </a:lnTo>
                  <a:lnTo>
                    <a:pt x="424" y="45010"/>
                  </a:lnTo>
                  <a:lnTo>
                    <a:pt x="0" y="57639"/>
                  </a:lnTo>
                  <a:lnTo>
                    <a:pt x="823" y="71586"/>
                  </a:lnTo>
                  <a:lnTo>
                    <a:pt x="3582" y="83093"/>
                  </a:lnTo>
                  <a:lnTo>
                    <a:pt x="7632" y="92976"/>
                  </a:lnTo>
                  <a:lnTo>
                    <a:pt x="12542" y="101775"/>
                  </a:lnTo>
                  <a:lnTo>
                    <a:pt x="20237" y="109851"/>
                  </a:lnTo>
                  <a:lnTo>
                    <a:pt x="29788" y="117447"/>
                  </a:lnTo>
                  <a:lnTo>
                    <a:pt x="40577" y="124721"/>
                  </a:lnTo>
                  <a:lnTo>
                    <a:pt x="52191" y="131781"/>
                  </a:lnTo>
                  <a:lnTo>
                    <a:pt x="64355" y="138698"/>
                  </a:lnTo>
                  <a:lnTo>
                    <a:pt x="76885" y="145520"/>
                  </a:lnTo>
                  <a:lnTo>
                    <a:pt x="89660" y="148963"/>
                  </a:lnTo>
                  <a:lnTo>
                    <a:pt x="102598" y="150153"/>
                  </a:lnTo>
                  <a:lnTo>
                    <a:pt x="115644" y="149841"/>
                  </a:lnTo>
                  <a:lnTo>
                    <a:pt x="127658" y="148527"/>
                  </a:lnTo>
                  <a:lnTo>
                    <a:pt x="138983" y="146546"/>
                  </a:lnTo>
                  <a:lnTo>
                    <a:pt x="149848" y="144120"/>
                  </a:lnTo>
                  <a:lnTo>
                    <a:pt x="159303" y="139187"/>
                  </a:lnTo>
                  <a:lnTo>
                    <a:pt x="167817" y="132583"/>
                  </a:lnTo>
                  <a:lnTo>
                    <a:pt x="175703" y="124864"/>
                  </a:lnTo>
                  <a:lnTo>
                    <a:pt x="180961" y="115296"/>
                  </a:lnTo>
                  <a:lnTo>
                    <a:pt x="184466" y="104497"/>
                  </a:lnTo>
                  <a:lnTo>
                    <a:pt x="186802" y="92876"/>
                  </a:lnTo>
                  <a:lnTo>
                    <a:pt x="186149" y="81813"/>
                  </a:lnTo>
                  <a:lnTo>
                    <a:pt x="183504" y="71121"/>
                  </a:lnTo>
                  <a:lnTo>
                    <a:pt x="179529" y="60678"/>
                  </a:lnTo>
                  <a:lnTo>
                    <a:pt x="173564" y="50400"/>
                  </a:lnTo>
                  <a:lnTo>
                    <a:pt x="166271" y="40232"/>
                  </a:lnTo>
                  <a:lnTo>
                    <a:pt x="158093" y="30137"/>
                  </a:lnTo>
                  <a:lnTo>
                    <a:pt x="149325" y="22302"/>
                  </a:lnTo>
                  <a:lnTo>
                    <a:pt x="140164" y="15973"/>
                  </a:lnTo>
                  <a:lnTo>
                    <a:pt x="130740" y="10649"/>
                  </a:lnTo>
                  <a:lnTo>
                    <a:pt x="121142" y="5994"/>
                  </a:lnTo>
                  <a:lnTo>
                    <a:pt x="111427" y="1785"/>
                  </a:lnTo>
                  <a:lnTo>
                    <a:pt x="621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58120" y="4088538"/>
              <a:ext cx="1044518" cy="39754"/>
            </a:xfrm>
            <a:custGeom>
              <a:avLst/>
              <a:gdLst/>
              <a:ahLst/>
              <a:cxnLst/>
              <a:rect l="0" t="0" r="0" b="0"/>
              <a:pathLst>
                <a:path w="1044518" h="39754">
                  <a:moveTo>
                    <a:pt x="0" y="0"/>
                  </a:moveTo>
                  <a:lnTo>
                    <a:pt x="21123" y="5281"/>
                  </a:lnTo>
                  <a:lnTo>
                    <a:pt x="32872" y="6836"/>
                  </a:lnTo>
                  <a:lnTo>
                    <a:pt x="46232" y="7873"/>
                  </a:lnTo>
                  <a:lnTo>
                    <a:pt x="75813" y="9025"/>
                  </a:lnTo>
                  <a:lnTo>
                    <a:pt x="136886" y="9765"/>
                  </a:lnTo>
                  <a:lnTo>
                    <a:pt x="344895" y="9946"/>
                  </a:lnTo>
                  <a:lnTo>
                    <a:pt x="362567" y="11052"/>
                  </a:lnTo>
                  <a:lnTo>
                    <a:pt x="380980" y="12894"/>
                  </a:lnTo>
                  <a:lnTo>
                    <a:pt x="399887" y="15228"/>
                  </a:lnTo>
                  <a:lnTo>
                    <a:pt x="419124" y="16783"/>
                  </a:lnTo>
                  <a:lnTo>
                    <a:pt x="438580" y="17821"/>
                  </a:lnTo>
                  <a:lnTo>
                    <a:pt x="476778" y="18973"/>
                  </a:lnTo>
                  <a:lnTo>
                    <a:pt x="512177" y="19485"/>
                  </a:lnTo>
                  <a:lnTo>
                    <a:pt x="529354" y="20727"/>
                  </a:lnTo>
                  <a:lnTo>
                    <a:pt x="546331" y="22660"/>
                  </a:lnTo>
                  <a:lnTo>
                    <a:pt x="563176" y="25055"/>
                  </a:lnTo>
                  <a:lnTo>
                    <a:pt x="579933" y="26651"/>
                  </a:lnTo>
                  <a:lnTo>
                    <a:pt x="596631" y="27715"/>
                  </a:lnTo>
                  <a:lnTo>
                    <a:pt x="613289" y="28424"/>
                  </a:lnTo>
                  <a:lnTo>
                    <a:pt x="646536" y="29212"/>
                  </a:lnTo>
                  <a:lnTo>
                    <a:pt x="663138" y="29423"/>
                  </a:lnTo>
                  <a:lnTo>
                    <a:pt x="679734" y="30668"/>
                  </a:lnTo>
                  <a:lnTo>
                    <a:pt x="696324" y="32603"/>
                  </a:lnTo>
                  <a:lnTo>
                    <a:pt x="712910" y="34999"/>
                  </a:lnTo>
                  <a:lnTo>
                    <a:pt x="729494" y="36596"/>
                  </a:lnTo>
                  <a:lnTo>
                    <a:pt x="746077" y="37661"/>
                  </a:lnTo>
                  <a:lnTo>
                    <a:pt x="778134" y="38844"/>
                  </a:lnTo>
                  <a:lnTo>
                    <a:pt x="821039" y="39510"/>
                  </a:lnTo>
                  <a:lnTo>
                    <a:pt x="888495" y="39753"/>
                  </a:lnTo>
                  <a:lnTo>
                    <a:pt x="904027" y="38660"/>
                  </a:lnTo>
                  <a:lnTo>
                    <a:pt x="921014" y="36827"/>
                  </a:lnTo>
                  <a:lnTo>
                    <a:pt x="938970" y="34499"/>
                  </a:lnTo>
                  <a:lnTo>
                    <a:pt x="955362" y="32947"/>
                  </a:lnTo>
                  <a:lnTo>
                    <a:pt x="970711" y="31912"/>
                  </a:lnTo>
                  <a:lnTo>
                    <a:pt x="1044517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27754" y="4317336"/>
              <a:ext cx="119374" cy="19897"/>
            </a:xfrm>
            <a:custGeom>
              <a:avLst/>
              <a:gdLst/>
              <a:ahLst/>
              <a:cxnLst/>
              <a:rect l="0" t="0" r="0" b="0"/>
              <a:pathLst>
                <a:path w="119374" h="19897">
                  <a:moveTo>
                    <a:pt x="0" y="19896"/>
                  </a:moveTo>
                  <a:lnTo>
                    <a:pt x="26405" y="19896"/>
                  </a:lnTo>
                  <a:lnTo>
                    <a:pt x="39709" y="18791"/>
                  </a:lnTo>
                  <a:lnTo>
                    <a:pt x="54106" y="16949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76449" y="4287493"/>
              <a:ext cx="29844" cy="189009"/>
            </a:xfrm>
            <a:custGeom>
              <a:avLst/>
              <a:gdLst/>
              <a:ahLst/>
              <a:cxnLst/>
              <a:rect l="0" t="0" r="0" b="0"/>
              <a:pathLst>
                <a:path w="29844" h="189009">
                  <a:moveTo>
                    <a:pt x="0" y="0"/>
                  </a:moveTo>
                  <a:lnTo>
                    <a:pt x="0" y="21124"/>
                  </a:lnTo>
                  <a:lnTo>
                    <a:pt x="1105" y="32873"/>
                  </a:lnTo>
                  <a:lnTo>
                    <a:pt x="2947" y="46232"/>
                  </a:lnTo>
                  <a:lnTo>
                    <a:pt x="5281" y="60665"/>
                  </a:lnTo>
                  <a:lnTo>
                    <a:pt x="6836" y="74708"/>
                  </a:lnTo>
                  <a:lnTo>
                    <a:pt x="7873" y="88491"/>
                  </a:lnTo>
                  <a:lnTo>
                    <a:pt x="8565" y="102101"/>
                  </a:lnTo>
                  <a:lnTo>
                    <a:pt x="11236" y="115596"/>
                  </a:lnTo>
                  <a:lnTo>
                    <a:pt x="15228" y="129014"/>
                  </a:lnTo>
                  <a:lnTo>
                    <a:pt x="29843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30552" y="4284342"/>
              <a:ext cx="164227" cy="231951"/>
            </a:xfrm>
            <a:custGeom>
              <a:avLst/>
              <a:gdLst/>
              <a:ahLst/>
              <a:cxnLst/>
              <a:rect l="0" t="0" r="0" b="0"/>
              <a:pathLst>
                <a:path w="164227" h="231951">
                  <a:moveTo>
                    <a:pt x="124434" y="52890"/>
                  </a:moveTo>
                  <a:lnTo>
                    <a:pt x="119154" y="37047"/>
                  </a:lnTo>
                  <a:lnTo>
                    <a:pt x="114282" y="30170"/>
                  </a:lnTo>
                  <a:lnTo>
                    <a:pt x="107718" y="23374"/>
                  </a:lnTo>
                  <a:lnTo>
                    <a:pt x="100027" y="16633"/>
                  </a:lnTo>
                  <a:lnTo>
                    <a:pt x="91583" y="11034"/>
                  </a:lnTo>
                  <a:lnTo>
                    <a:pt x="82638" y="6196"/>
                  </a:lnTo>
                  <a:lnTo>
                    <a:pt x="73359" y="1865"/>
                  </a:lnTo>
                  <a:lnTo>
                    <a:pt x="62751" y="83"/>
                  </a:lnTo>
                  <a:lnTo>
                    <a:pt x="51258" y="0"/>
                  </a:lnTo>
                  <a:lnTo>
                    <a:pt x="39175" y="1051"/>
                  </a:lnTo>
                  <a:lnTo>
                    <a:pt x="28909" y="3961"/>
                  </a:lnTo>
                  <a:lnTo>
                    <a:pt x="19854" y="8113"/>
                  </a:lnTo>
                  <a:lnTo>
                    <a:pt x="11607" y="13091"/>
                  </a:lnTo>
                  <a:lnTo>
                    <a:pt x="6109" y="20830"/>
                  </a:lnTo>
                  <a:lnTo>
                    <a:pt x="2444" y="30412"/>
                  </a:lnTo>
                  <a:lnTo>
                    <a:pt x="0" y="41220"/>
                  </a:lnTo>
                  <a:lnTo>
                    <a:pt x="1687" y="50637"/>
                  </a:lnTo>
                  <a:lnTo>
                    <a:pt x="6128" y="59125"/>
                  </a:lnTo>
                  <a:lnTo>
                    <a:pt x="12404" y="66995"/>
                  </a:lnTo>
                  <a:lnTo>
                    <a:pt x="22115" y="71135"/>
                  </a:lnTo>
                  <a:lnTo>
                    <a:pt x="34115" y="72791"/>
                  </a:lnTo>
                  <a:lnTo>
                    <a:pt x="47642" y="72789"/>
                  </a:lnTo>
                  <a:lnTo>
                    <a:pt x="59976" y="71683"/>
                  </a:lnTo>
                  <a:lnTo>
                    <a:pt x="71514" y="69840"/>
                  </a:lnTo>
                  <a:lnTo>
                    <a:pt x="82522" y="67506"/>
                  </a:lnTo>
                  <a:lnTo>
                    <a:pt x="92072" y="63739"/>
                  </a:lnTo>
                  <a:lnTo>
                    <a:pt x="100649" y="59018"/>
                  </a:lnTo>
                  <a:lnTo>
                    <a:pt x="108577" y="53659"/>
                  </a:lnTo>
                  <a:lnTo>
                    <a:pt x="117179" y="48981"/>
                  </a:lnTo>
                  <a:lnTo>
                    <a:pt x="126229" y="44758"/>
                  </a:lnTo>
                  <a:lnTo>
                    <a:pt x="135579" y="40837"/>
                  </a:lnTo>
                  <a:lnTo>
                    <a:pt x="140707" y="42644"/>
                  </a:lnTo>
                  <a:lnTo>
                    <a:pt x="143020" y="48270"/>
                  </a:lnTo>
                  <a:lnTo>
                    <a:pt x="143456" y="56442"/>
                  </a:lnTo>
                  <a:lnTo>
                    <a:pt x="143942" y="77312"/>
                  </a:lnTo>
                  <a:lnTo>
                    <a:pt x="144253" y="126734"/>
                  </a:lnTo>
                  <a:lnTo>
                    <a:pt x="145384" y="138595"/>
                  </a:lnTo>
                  <a:lnTo>
                    <a:pt x="147243" y="149817"/>
                  </a:lnTo>
                  <a:lnTo>
                    <a:pt x="149588" y="160616"/>
                  </a:lnTo>
                  <a:lnTo>
                    <a:pt x="152257" y="171130"/>
                  </a:lnTo>
                  <a:lnTo>
                    <a:pt x="155141" y="181455"/>
                  </a:lnTo>
                  <a:lnTo>
                    <a:pt x="164226" y="2319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096458" y="4327284"/>
              <a:ext cx="147220" cy="169248"/>
            </a:xfrm>
            <a:custGeom>
              <a:avLst/>
              <a:gdLst/>
              <a:ahLst/>
              <a:cxnLst/>
              <a:rect l="0" t="0" r="0" b="0"/>
              <a:pathLst>
                <a:path w="147220" h="169248">
                  <a:moveTo>
                    <a:pt x="27641" y="0"/>
                  </a:moveTo>
                  <a:lnTo>
                    <a:pt x="17079" y="10562"/>
                  </a:lnTo>
                  <a:lnTo>
                    <a:pt x="12862" y="16989"/>
                  </a:lnTo>
                  <a:lnTo>
                    <a:pt x="8946" y="24590"/>
                  </a:lnTo>
                  <a:lnTo>
                    <a:pt x="5230" y="32973"/>
                  </a:lnTo>
                  <a:lnTo>
                    <a:pt x="2752" y="44088"/>
                  </a:lnTo>
                  <a:lnTo>
                    <a:pt x="1101" y="57025"/>
                  </a:lnTo>
                  <a:lnTo>
                    <a:pt x="0" y="71176"/>
                  </a:lnTo>
                  <a:lnTo>
                    <a:pt x="1476" y="83926"/>
                  </a:lnTo>
                  <a:lnTo>
                    <a:pt x="4671" y="95742"/>
                  </a:lnTo>
                  <a:lnTo>
                    <a:pt x="9012" y="106935"/>
                  </a:lnTo>
                  <a:lnTo>
                    <a:pt x="14116" y="117713"/>
                  </a:lnTo>
                  <a:lnTo>
                    <a:pt x="19730" y="128214"/>
                  </a:lnTo>
                  <a:lnTo>
                    <a:pt x="25683" y="138531"/>
                  </a:lnTo>
                  <a:lnTo>
                    <a:pt x="34072" y="147619"/>
                  </a:lnTo>
                  <a:lnTo>
                    <a:pt x="44087" y="155889"/>
                  </a:lnTo>
                  <a:lnTo>
                    <a:pt x="55184" y="163613"/>
                  </a:lnTo>
                  <a:lnTo>
                    <a:pt x="65899" y="167657"/>
                  </a:lnTo>
                  <a:lnTo>
                    <a:pt x="76358" y="169247"/>
                  </a:lnTo>
                  <a:lnTo>
                    <a:pt x="86646" y="169202"/>
                  </a:lnTo>
                  <a:lnTo>
                    <a:pt x="96821" y="166962"/>
                  </a:lnTo>
                  <a:lnTo>
                    <a:pt x="106920" y="163257"/>
                  </a:lnTo>
                  <a:lnTo>
                    <a:pt x="116969" y="158577"/>
                  </a:lnTo>
                  <a:lnTo>
                    <a:pt x="125879" y="152141"/>
                  </a:lnTo>
                  <a:lnTo>
                    <a:pt x="134029" y="144534"/>
                  </a:lnTo>
                  <a:lnTo>
                    <a:pt x="141673" y="136148"/>
                  </a:lnTo>
                  <a:lnTo>
                    <a:pt x="145664" y="125030"/>
                  </a:lnTo>
                  <a:lnTo>
                    <a:pt x="147219" y="112091"/>
                  </a:lnTo>
                  <a:lnTo>
                    <a:pt x="147151" y="97939"/>
                  </a:lnTo>
                  <a:lnTo>
                    <a:pt x="143790" y="84083"/>
                  </a:lnTo>
                  <a:lnTo>
                    <a:pt x="138233" y="70424"/>
                  </a:lnTo>
                  <a:lnTo>
                    <a:pt x="131212" y="56898"/>
                  </a:lnTo>
                  <a:lnTo>
                    <a:pt x="122110" y="46774"/>
                  </a:lnTo>
                  <a:lnTo>
                    <a:pt x="111621" y="38920"/>
                  </a:lnTo>
                  <a:lnTo>
                    <a:pt x="57484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591644" y="4178067"/>
              <a:ext cx="119375" cy="5733"/>
            </a:xfrm>
            <a:custGeom>
              <a:avLst/>
              <a:gdLst/>
              <a:ahLst/>
              <a:cxnLst/>
              <a:rect l="0" t="0" r="0" b="0"/>
              <a:pathLst>
                <a:path w="119375" h="5733">
                  <a:moveTo>
                    <a:pt x="0" y="0"/>
                  </a:moveTo>
                  <a:lnTo>
                    <a:pt x="15843" y="5281"/>
                  </a:lnTo>
                  <a:lnTo>
                    <a:pt x="26037" y="5732"/>
                  </a:lnTo>
                  <a:lnTo>
                    <a:pt x="38359" y="4926"/>
                  </a:lnTo>
                  <a:lnTo>
                    <a:pt x="52100" y="3284"/>
                  </a:lnTo>
                  <a:lnTo>
                    <a:pt x="65682" y="2190"/>
                  </a:lnTo>
                  <a:lnTo>
                    <a:pt x="79158" y="1460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621488" y="4267598"/>
              <a:ext cx="129322" cy="9948"/>
            </a:xfrm>
            <a:custGeom>
              <a:avLst/>
              <a:gdLst/>
              <a:ahLst/>
              <a:cxnLst/>
              <a:rect l="0" t="0" r="0" b="0"/>
              <a:pathLst>
                <a:path w="129322" h="9948">
                  <a:moveTo>
                    <a:pt x="0" y="0"/>
                  </a:moveTo>
                  <a:lnTo>
                    <a:pt x="21123" y="0"/>
                  </a:lnTo>
                  <a:lnTo>
                    <a:pt x="31767" y="1105"/>
                  </a:lnTo>
                  <a:lnTo>
                    <a:pt x="43284" y="2947"/>
                  </a:lnTo>
                  <a:lnTo>
                    <a:pt x="55384" y="5281"/>
                  </a:lnTo>
                  <a:lnTo>
                    <a:pt x="67871" y="6836"/>
                  </a:lnTo>
                  <a:lnTo>
                    <a:pt x="80617" y="7873"/>
                  </a:lnTo>
                  <a:lnTo>
                    <a:pt x="129321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Freeform 96"/>
          <p:cNvSpPr/>
          <p:nvPr/>
        </p:nvSpPr>
        <p:spPr>
          <a:xfrm>
            <a:off x="1114151" y="3720470"/>
            <a:ext cx="79583" cy="945040"/>
          </a:xfrm>
          <a:custGeom>
            <a:avLst/>
            <a:gdLst/>
            <a:ahLst/>
            <a:cxnLst/>
            <a:rect l="0" t="0" r="0" b="0"/>
            <a:pathLst>
              <a:path w="79583" h="945040">
                <a:moveTo>
                  <a:pt x="0" y="0"/>
                </a:moveTo>
                <a:lnTo>
                  <a:pt x="0" y="111639"/>
                </a:lnTo>
                <a:lnTo>
                  <a:pt x="1105" y="126375"/>
                </a:lnTo>
                <a:lnTo>
                  <a:pt x="2947" y="141726"/>
                </a:lnTo>
                <a:lnTo>
                  <a:pt x="5281" y="157487"/>
                </a:lnTo>
                <a:lnTo>
                  <a:pt x="6836" y="173520"/>
                </a:lnTo>
                <a:lnTo>
                  <a:pt x="7874" y="189736"/>
                </a:lnTo>
                <a:lnTo>
                  <a:pt x="8565" y="206072"/>
                </a:lnTo>
                <a:lnTo>
                  <a:pt x="9333" y="238962"/>
                </a:lnTo>
                <a:lnTo>
                  <a:pt x="9538" y="255470"/>
                </a:lnTo>
                <a:lnTo>
                  <a:pt x="10780" y="272001"/>
                </a:lnTo>
                <a:lnTo>
                  <a:pt x="12713" y="288549"/>
                </a:lnTo>
                <a:lnTo>
                  <a:pt x="15107" y="305107"/>
                </a:lnTo>
                <a:lnTo>
                  <a:pt x="16703" y="321673"/>
                </a:lnTo>
                <a:lnTo>
                  <a:pt x="17767" y="338243"/>
                </a:lnTo>
                <a:lnTo>
                  <a:pt x="18477" y="354816"/>
                </a:lnTo>
                <a:lnTo>
                  <a:pt x="20055" y="372497"/>
                </a:lnTo>
                <a:lnTo>
                  <a:pt x="22212" y="390916"/>
                </a:lnTo>
                <a:lnTo>
                  <a:pt x="24756" y="409827"/>
                </a:lnTo>
                <a:lnTo>
                  <a:pt x="30530" y="445578"/>
                </a:lnTo>
                <a:lnTo>
                  <a:pt x="33617" y="462848"/>
                </a:lnTo>
                <a:lnTo>
                  <a:pt x="35675" y="480993"/>
                </a:lnTo>
                <a:lnTo>
                  <a:pt x="37047" y="499722"/>
                </a:lnTo>
                <a:lnTo>
                  <a:pt x="37962" y="518840"/>
                </a:lnTo>
                <a:lnTo>
                  <a:pt x="39677" y="538217"/>
                </a:lnTo>
                <a:lnTo>
                  <a:pt x="41926" y="557767"/>
                </a:lnTo>
                <a:lnTo>
                  <a:pt x="47372" y="597174"/>
                </a:lnTo>
                <a:lnTo>
                  <a:pt x="53476" y="636794"/>
                </a:lnTo>
                <a:lnTo>
                  <a:pt x="55546" y="655539"/>
                </a:lnTo>
                <a:lnTo>
                  <a:pt x="56927" y="673562"/>
                </a:lnTo>
                <a:lnTo>
                  <a:pt x="57847" y="691104"/>
                </a:lnTo>
                <a:lnTo>
                  <a:pt x="59565" y="708325"/>
                </a:lnTo>
                <a:lnTo>
                  <a:pt x="61816" y="725332"/>
                </a:lnTo>
                <a:lnTo>
                  <a:pt x="64422" y="742197"/>
                </a:lnTo>
                <a:lnTo>
                  <a:pt x="66160" y="758967"/>
                </a:lnTo>
                <a:lnTo>
                  <a:pt x="67318" y="775673"/>
                </a:lnTo>
                <a:lnTo>
                  <a:pt x="68605" y="807868"/>
                </a:lnTo>
                <a:lnTo>
                  <a:pt x="69329" y="850849"/>
                </a:lnTo>
                <a:lnTo>
                  <a:pt x="69499" y="878123"/>
                </a:lnTo>
                <a:lnTo>
                  <a:pt x="70649" y="891586"/>
                </a:lnTo>
                <a:lnTo>
                  <a:pt x="72522" y="904982"/>
                </a:lnTo>
                <a:lnTo>
                  <a:pt x="79582" y="9450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1712105" y="3810055"/>
            <a:ext cx="1199982" cy="854857"/>
            <a:chOff x="1712105" y="3810055"/>
            <a:chExt cx="1199982" cy="854857"/>
          </a:xfrm>
        </p:grpSpPr>
        <p:sp>
          <p:nvSpPr>
            <p:cNvPr id="98" name="Freeform 97"/>
            <p:cNvSpPr/>
            <p:nvPr/>
          </p:nvSpPr>
          <p:spPr>
            <a:xfrm>
              <a:off x="1959712" y="4078590"/>
              <a:ext cx="19897" cy="268591"/>
            </a:xfrm>
            <a:custGeom>
              <a:avLst/>
              <a:gdLst/>
              <a:ahLst/>
              <a:cxnLst/>
              <a:rect l="0" t="0" r="0" b="0"/>
              <a:pathLst>
                <a:path w="19897" h="268591">
                  <a:moveTo>
                    <a:pt x="0" y="0"/>
                  </a:moveTo>
                  <a:lnTo>
                    <a:pt x="0" y="69229"/>
                  </a:lnTo>
                  <a:lnTo>
                    <a:pt x="1106" y="82628"/>
                  </a:lnTo>
                  <a:lnTo>
                    <a:pt x="2948" y="94876"/>
                  </a:lnTo>
                  <a:lnTo>
                    <a:pt x="5281" y="106358"/>
                  </a:lnTo>
                  <a:lnTo>
                    <a:pt x="6837" y="119539"/>
                  </a:lnTo>
                  <a:lnTo>
                    <a:pt x="7874" y="133852"/>
                  </a:lnTo>
                  <a:lnTo>
                    <a:pt x="8565" y="148922"/>
                  </a:lnTo>
                  <a:lnTo>
                    <a:pt x="9334" y="180402"/>
                  </a:lnTo>
                  <a:lnTo>
                    <a:pt x="9538" y="196534"/>
                  </a:lnTo>
                  <a:lnTo>
                    <a:pt x="10780" y="210605"/>
                  </a:lnTo>
                  <a:lnTo>
                    <a:pt x="19896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098981" y="4317336"/>
              <a:ext cx="1" cy="39792"/>
            </a:xfrm>
            <a:custGeom>
              <a:avLst/>
              <a:gdLst/>
              <a:ahLst/>
              <a:cxnLst/>
              <a:rect l="0" t="0" r="0" b="0"/>
              <a:pathLst>
                <a:path w="1" h="39792">
                  <a:moveTo>
                    <a:pt x="0" y="0"/>
                  </a:move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224312" y="4158172"/>
              <a:ext cx="150052" cy="226325"/>
            </a:xfrm>
            <a:custGeom>
              <a:avLst/>
              <a:gdLst/>
              <a:ahLst/>
              <a:cxnLst/>
              <a:rect l="0" t="0" r="0" b="0"/>
              <a:pathLst>
                <a:path w="150052" h="226325">
                  <a:moveTo>
                    <a:pt x="43782" y="0"/>
                  </a:moveTo>
                  <a:lnTo>
                    <a:pt x="27939" y="15843"/>
                  </a:lnTo>
                  <a:lnTo>
                    <a:pt x="22167" y="26036"/>
                  </a:lnTo>
                  <a:lnTo>
                    <a:pt x="17213" y="38358"/>
                  </a:lnTo>
                  <a:lnTo>
                    <a:pt x="12806" y="52100"/>
                  </a:lnTo>
                  <a:lnTo>
                    <a:pt x="8762" y="66787"/>
                  </a:lnTo>
                  <a:lnTo>
                    <a:pt x="4961" y="82105"/>
                  </a:lnTo>
                  <a:lnTo>
                    <a:pt x="1321" y="97844"/>
                  </a:lnTo>
                  <a:lnTo>
                    <a:pt x="0" y="111652"/>
                  </a:lnTo>
                  <a:lnTo>
                    <a:pt x="225" y="124173"/>
                  </a:lnTo>
                  <a:lnTo>
                    <a:pt x="1480" y="135837"/>
                  </a:lnTo>
                  <a:lnTo>
                    <a:pt x="3422" y="146929"/>
                  </a:lnTo>
                  <a:lnTo>
                    <a:pt x="5822" y="157639"/>
                  </a:lnTo>
                  <a:lnTo>
                    <a:pt x="8528" y="168095"/>
                  </a:lnTo>
                  <a:lnTo>
                    <a:pt x="13647" y="178382"/>
                  </a:lnTo>
                  <a:lnTo>
                    <a:pt x="20376" y="188556"/>
                  </a:lnTo>
                  <a:lnTo>
                    <a:pt x="28178" y="198654"/>
                  </a:lnTo>
                  <a:lnTo>
                    <a:pt x="37800" y="207597"/>
                  </a:lnTo>
                  <a:lnTo>
                    <a:pt x="48637" y="215770"/>
                  </a:lnTo>
                  <a:lnTo>
                    <a:pt x="60282" y="223429"/>
                  </a:lnTo>
                  <a:lnTo>
                    <a:pt x="71362" y="226324"/>
                  </a:lnTo>
                  <a:lnTo>
                    <a:pt x="82064" y="226044"/>
                  </a:lnTo>
                  <a:lnTo>
                    <a:pt x="92514" y="223646"/>
                  </a:lnTo>
                  <a:lnTo>
                    <a:pt x="102798" y="218732"/>
                  </a:lnTo>
                  <a:lnTo>
                    <a:pt x="112969" y="212139"/>
                  </a:lnTo>
                  <a:lnTo>
                    <a:pt x="123066" y="204429"/>
                  </a:lnTo>
                  <a:lnTo>
                    <a:pt x="130902" y="193762"/>
                  </a:lnTo>
                  <a:lnTo>
                    <a:pt x="137232" y="181124"/>
                  </a:lnTo>
                  <a:lnTo>
                    <a:pt x="142557" y="167172"/>
                  </a:lnTo>
                  <a:lnTo>
                    <a:pt x="146107" y="152345"/>
                  </a:lnTo>
                  <a:lnTo>
                    <a:pt x="148474" y="136933"/>
                  </a:lnTo>
                  <a:lnTo>
                    <a:pt x="150051" y="121132"/>
                  </a:lnTo>
                  <a:lnTo>
                    <a:pt x="148893" y="105071"/>
                  </a:lnTo>
                  <a:lnTo>
                    <a:pt x="145910" y="88838"/>
                  </a:lnTo>
                  <a:lnTo>
                    <a:pt x="141710" y="72489"/>
                  </a:lnTo>
                  <a:lnTo>
                    <a:pt x="135595" y="59379"/>
                  </a:lnTo>
                  <a:lnTo>
                    <a:pt x="128202" y="48428"/>
                  </a:lnTo>
                  <a:lnTo>
                    <a:pt x="119957" y="38917"/>
                  </a:lnTo>
                  <a:lnTo>
                    <a:pt x="111145" y="31471"/>
                  </a:lnTo>
                  <a:lnTo>
                    <a:pt x="101954" y="25402"/>
                  </a:lnTo>
                  <a:lnTo>
                    <a:pt x="92511" y="20250"/>
                  </a:lnTo>
                  <a:lnTo>
                    <a:pt x="82900" y="17921"/>
                  </a:lnTo>
                  <a:lnTo>
                    <a:pt x="73176" y="17474"/>
                  </a:lnTo>
                  <a:lnTo>
                    <a:pt x="43782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449356" y="4178067"/>
              <a:ext cx="177707" cy="253644"/>
            </a:xfrm>
            <a:custGeom>
              <a:avLst/>
              <a:gdLst/>
              <a:ahLst/>
              <a:cxnLst/>
              <a:rect l="0" t="0" r="0" b="0"/>
              <a:pathLst>
                <a:path w="177707" h="253644">
                  <a:moveTo>
                    <a:pt x="27641" y="0"/>
                  </a:moveTo>
                  <a:lnTo>
                    <a:pt x="17079" y="15843"/>
                  </a:lnTo>
                  <a:lnTo>
                    <a:pt x="12863" y="23826"/>
                  </a:lnTo>
                  <a:lnTo>
                    <a:pt x="8946" y="32464"/>
                  </a:lnTo>
                  <a:lnTo>
                    <a:pt x="5230" y="41538"/>
                  </a:lnTo>
                  <a:lnTo>
                    <a:pt x="2753" y="52009"/>
                  </a:lnTo>
                  <a:lnTo>
                    <a:pt x="1101" y="63411"/>
                  </a:lnTo>
                  <a:lnTo>
                    <a:pt x="0" y="75433"/>
                  </a:lnTo>
                  <a:lnTo>
                    <a:pt x="2582" y="85659"/>
                  </a:lnTo>
                  <a:lnTo>
                    <a:pt x="7619" y="94687"/>
                  </a:lnTo>
                  <a:lnTo>
                    <a:pt x="14293" y="102916"/>
                  </a:lnTo>
                  <a:lnTo>
                    <a:pt x="23164" y="109507"/>
                  </a:lnTo>
                  <a:lnTo>
                    <a:pt x="33499" y="115007"/>
                  </a:lnTo>
                  <a:lnTo>
                    <a:pt x="44810" y="119778"/>
                  </a:lnTo>
                  <a:lnTo>
                    <a:pt x="56772" y="125170"/>
                  </a:lnTo>
                  <a:lnTo>
                    <a:pt x="81853" y="137056"/>
                  </a:lnTo>
                  <a:lnTo>
                    <a:pt x="92520" y="143320"/>
                  </a:lnTo>
                  <a:lnTo>
                    <a:pt x="101842" y="149707"/>
                  </a:lnTo>
                  <a:lnTo>
                    <a:pt x="110268" y="156176"/>
                  </a:lnTo>
                  <a:lnTo>
                    <a:pt x="119201" y="163804"/>
                  </a:lnTo>
                  <a:lnTo>
                    <a:pt x="128472" y="172205"/>
                  </a:lnTo>
                  <a:lnTo>
                    <a:pt x="137969" y="181122"/>
                  </a:lnTo>
                  <a:lnTo>
                    <a:pt x="146510" y="190383"/>
                  </a:lnTo>
                  <a:lnTo>
                    <a:pt x="154416" y="199872"/>
                  </a:lnTo>
                  <a:lnTo>
                    <a:pt x="161896" y="209515"/>
                  </a:lnTo>
                  <a:lnTo>
                    <a:pt x="167989" y="219259"/>
                  </a:lnTo>
                  <a:lnTo>
                    <a:pt x="173156" y="229071"/>
                  </a:lnTo>
                  <a:lnTo>
                    <a:pt x="177706" y="238928"/>
                  </a:lnTo>
                  <a:lnTo>
                    <a:pt x="175212" y="245500"/>
                  </a:lnTo>
                  <a:lnTo>
                    <a:pt x="168024" y="249881"/>
                  </a:lnTo>
                  <a:lnTo>
                    <a:pt x="157705" y="252801"/>
                  </a:lnTo>
                  <a:lnTo>
                    <a:pt x="146404" y="253643"/>
                  </a:lnTo>
                  <a:lnTo>
                    <a:pt x="134449" y="253099"/>
                  </a:lnTo>
                  <a:lnTo>
                    <a:pt x="122058" y="251631"/>
                  </a:lnTo>
                  <a:lnTo>
                    <a:pt x="110481" y="248442"/>
                  </a:lnTo>
                  <a:lnTo>
                    <a:pt x="99447" y="244105"/>
                  </a:lnTo>
                  <a:lnTo>
                    <a:pt x="57484" y="22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467049" y="4172336"/>
              <a:ext cx="169113" cy="35576"/>
            </a:xfrm>
            <a:custGeom>
              <a:avLst/>
              <a:gdLst/>
              <a:ahLst/>
              <a:cxnLst/>
              <a:rect l="0" t="0" r="0" b="0"/>
              <a:pathLst>
                <a:path w="169113" h="35576">
                  <a:moveTo>
                    <a:pt x="0" y="5731"/>
                  </a:moveTo>
                  <a:lnTo>
                    <a:pt x="21124" y="450"/>
                  </a:lnTo>
                  <a:lnTo>
                    <a:pt x="33978" y="0"/>
                  </a:lnTo>
                  <a:lnTo>
                    <a:pt x="49179" y="805"/>
                  </a:lnTo>
                  <a:lnTo>
                    <a:pt x="65946" y="2447"/>
                  </a:lnTo>
                  <a:lnTo>
                    <a:pt x="80439" y="5753"/>
                  </a:lnTo>
                  <a:lnTo>
                    <a:pt x="93417" y="10167"/>
                  </a:lnTo>
                  <a:lnTo>
                    <a:pt x="105385" y="15320"/>
                  </a:lnTo>
                  <a:lnTo>
                    <a:pt x="117785" y="19861"/>
                  </a:lnTo>
                  <a:lnTo>
                    <a:pt x="130473" y="23994"/>
                  </a:lnTo>
                  <a:lnTo>
                    <a:pt x="169112" y="35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712105" y="3810055"/>
              <a:ext cx="1199982" cy="854857"/>
            </a:xfrm>
            <a:custGeom>
              <a:avLst/>
              <a:gdLst/>
              <a:ahLst/>
              <a:cxnLst/>
              <a:rect l="0" t="0" r="0" b="0"/>
              <a:pathLst>
                <a:path w="1199982" h="854857">
                  <a:moveTo>
                    <a:pt x="953900" y="149161"/>
                  </a:moveTo>
                  <a:lnTo>
                    <a:pt x="922214" y="133319"/>
                  </a:lnTo>
                  <a:lnTo>
                    <a:pt x="888973" y="113750"/>
                  </a:lnTo>
                  <a:lnTo>
                    <a:pt x="852093" y="92527"/>
                  </a:lnTo>
                  <a:lnTo>
                    <a:pt x="832974" y="83772"/>
                  </a:lnTo>
                  <a:lnTo>
                    <a:pt x="759918" y="53838"/>
                  </a:lnTo>
                  <a:lnTo>
                    <a:pt x="722890" y="40108"/>
                  </a:lnTo>
                  <a:lnTo>
                    <a:pt x="685433" y="27743"/>
                  </a:lnTo>
                  <a:lnTo>
                    <a:pt x="650363" y="18563"/>
                  </a:lnTo>
                  <a:lnTo>
                    <a:pt x="613407" y="10798"/>
                  </a:lnTo>
                  <a:lnTo>
                    <a:pt x="594267" y="7180"/>
                  </a:lnTo>
                  <a:lnTo>
                    <a:pt x="574876" y="4768"/>
                  </a:lnTo>
                  <a:lnTo>
                    <a:pt x="555317" y="3161"/>
                  </a:lnTo>
                  <a:lnTo>
                    <a:pt x="535645" y="2089"/>
                  </a:lnTo>
                  <a:lnTo>
                    <a:pt x="496103" y="898"/>
                  </a:lnTo>
                  <a:lnTo>
                    <a:pt x="384785" y="28"/>
                  </a:lnTo>
                  <a:lnTo>
                    <a:pt x="365586" y="0"/>
                  </a:lnTo>
                  <a:lnTo>
                    <a:pt x="329517" y="5864"/>
                  </a:lnTo>
                  <a:lnTo>
                    <a:pt x="295065" y="14734"/>
                  </a:lnTo>
                  <a:lnTo>
                    <a:pt x="261331" y="22360"/>
                  </a:lnTo>
                  <a:lnTo>
                    <a:pt x="230864" y="35329"/>
                  </a:lnTo>
                  <a:lnTo>
                    <a:pt x="202585" y="51041"/>
                  </a:lnTo>
                  <a:lnTo>
                    <a:pt x="175280" y="65392"/>
                  </a:lnTo>
                  <a:lnTo>
                    <a:pt x="140331" y="91182"/>
                  </a:lnTo>
                  <a:lnTo>
                    <a:pt x="116294" y="110128"/>
                  </a:lnTo>
                  <a:lnTo>
                    <a:pt x="93084" y="130708"/>
                  </a:lnTo>
                  <a:lnTo>
                    <a:pt x="66484" y="166046"/>
                  </a:lnTo>
                  <a:lnTo>
                    <a:pt x="47735" y="187614"/>
                  </a:lnTo>
                  <a:lnTo>
                    <a:pt x="34244" y="211201"/>
                  </a:lnTo>
                  <a:lnTo>
                    <a:pt x="23458" y="236421"/>
                  </a:lnTo>
                  <a:lnTo>
                    <a:pt x="11296" y="262367"/>
                  </a:lnTo>
                  <a:lnTo>
                    <a:pt x="4416" y="288637"/>
                  </a:lnTo>
                  <a:lnTo>
                    <a:pt x="1359" y="315049"/>
                  </a:lnTo>
                  <a:lnTo>
                    <a:pt x="0" y="341526"/>
                  </a:lnTo>
                  <a:lnTo>
                    <a:pt x="2343" y="368031"/>
                  </a:lnTo>
                  <a:lnTo>
                    <a:pt x="8175" y="394548"/>
                  </a:lnTo>
                  <a:lnTo>
                    <a:pt x="18135" y="421071"/>
                  </a:lnTo>
                  <a:lnTo>
                    <a:pt x="29931" y="447596"/>
                  </a:lnTo>
                  <a:lnTo>
                    <a:pt x="36171" y="460859"/>
                  </a:lnTo>
                  <a:lnTo>
                    <a:pt x="43647" y="475228"/>
                  </a:lnTo>
                  <a:lnTo>
                    <a:pt x="60797" y="505931"/>
                  </a:lnTo>
                  <a:lnTo>
                    <a:pt x="71117" y="520750"/>
                  </a:lnTo>
                  <a:lnTo>
                    <a:pt x="82419" y="535051"/>
                  </a:lnTo>
                  <a:lnTo>
                    <a:pt x="94375" y="549006"/>
                  </a:lnTo>
                  <a:lnTo>
                    <a:pt x="106767" y="562730"/>
                  </a:lnTo>
                  <a:lnTo>
                    <a:pt x="132325" y="589770"/>
                  </a:lnTo>
                  <a:lnTo>
                    <a:pt x="146436" y="603170"/>
                  </a:lnTo>
                  <a:lnTo>
                    <a:pt x="176852" y="629849"/>
                  </a:lnTo>
                  <a:lnTo>
                    <a:pt x="225046" y="669726"/>
                  </a:lnTo>
                  <a:lnTo>
                    <a:pt x="260792" y="696273"/>
                  </a:lnTo>
                  <a:lnTo>
                    <a:pt x="297679" y="721704"/>
                  </a:lnTo>
                  <a:lnTo>
                    <a:pt x="332496" y="744060"/>
                  </a:lnTo>
                  <a:lnTo>
                    <a:pt x="369339" y="762101"/>
                  </a:lnTo>
                  <a:lnTo>
                    <a:pt x="388448" y="770007"/>
                  </a:lnTo>
                  <a:lnTo>
                    <a:pt x="407820" y="777489"/>
                  </a:lnTo>
                  <a:lnTo>
                    <a:pt x="447029" y="791696"/>
                  </a:lnTo>
                  <a:lnTo>
                    <a:pt x="506388" y="812123"/>
                  </a:lnTo>
                  <a:lnTo>
                    <a:pt x="526237" y="817724"/>
                  </a:lnTo>
                  <a:lnTo>
                    <a:pt x="546102" y="822564"/>
                  </a:lnTo>
                  <a:lnTo>
                    <a:pt x="565977" y="826895"/>
                  </a:lnTo>
                  <a:lnTo>
                    <a:pt x="605746" y="834656"/>
                  </a:lnTo>
                  <a:lnTo>
                    <a:pt x="685313" y="848644"/>
                  </a:lnTo>
                  <a:lnTo>
                    <a:pt x="705208" y="850914"/>
                  </a:lnTo>
                  <a:lnTo>
                    <a:pt x="725102" y="852427"/>
                  </a:lnTo>
                  <a:lnTo>
                    <a:pt x="744997" y="853436"/>
                  </a:lnTo>
                  <a:lnTo>
                    <a:pt x="784788" y="854557"/>
                  </a:lnTo>
                  <a:lnTo>
                    <a:pt x="804683" y="854856"/>
                  </a:lnTo>
                  <a:lnTo>
                    <a:pt x="824579" y="853950"/>
                  </a:lnTo>
                  <a:lnTo>
                    <a:pt x="844474" y="852241"/>
                  </a:lnTo>
                  <a:lnTo>
                    <a:pt x="864370" y="849996"/>
                  </a:lnTo>
                  <a:lnTo>
                    <a:pt x="901213" y="844554"/>
                  </a:lnTo>
                  <a:lnTo>
                    <a:pt x="936010" y="838451"/>
                  </a:lnTo>
                  <a:lnTo>
                    <a:pt x="969897" y="832054"/>
                  </a:lnTo>
                  <a:lnTo>
                    <a:pt x="1000432" y="822579"/>
                  </a:lnTo>
                  <a:lnTo>
                    <a:pt x="1028741" y="809894"/>
                  </a:lnTo>
                  <a:lnTo>
                    <a:pt x="1056060" y="793203"/>
                  </a:lnTo>
                  <a:lnTo>
                    <a:pt x="1082940" y="774732"/>
                  </a:lnTo>
                  <a:lnTo>
                    <a:pt x="1108518" y="755470"/>
                  </a:lnTo>
                  <a:lnTo>
                    <a:pt x="1130939" y="735855"/>
                  </a:lnTo>
                  <a:lnTo>
                    <a:pt x="1149010" y="713137"/>
                  </a:lnTo>
                  <a:lnTo>
                    <a:pt x="1164410" y="688303"/>
                  </a:lnTo>
                  <a:lnTo>
                    <a:pt x="1178623" y="662528"/>
                  </a:lnTo>
                  <a:lnTo>
                    <a:pt x="1184403" y="648360"/>
                  </a:lnTo>
                  <a:lnTo>
                    <a:pt x="1189362" y="633388"/>
                  </a:lnTo>
                  <a:lnTo>
                    <a:pt x="1193773" y="617880"/>
                  </a:lnTo>
                  <a:lnTo>
                    <a:pt x="1196713" y="603120"/>
                  </a:lnTo>
                  <a:lnTo>
                    <a:pt x="1198674" y="588859"/>
                  </a:lnTo>
                  <a:lnTo>
                    <a:pt x="1199981" y="574930"/>
                  </a:lnTo>
                  <a:lnTo>
                    <a:pt x="1199746" y="559012"/>
                  </a:lnTo>
                  <a:lnTo>
                    <a:pt x="1198485" y="541768"/>
                  </a:lnTo>
                  <a:lnTo>
                    <a:pt x="1196539" y="523641"/>
                  </a:lnTo>
                  <a:lnTo>
                    <a:pt x="1194136" y="506029"/>
                  </a:lnTo>
                  <a:lnTo>
                    <a:pt x="1188519" y="471723"/>
                  </a:lnTo>
                  <a:lnTo>
                    <a:pt x="1184368" y="453733"/>
                  </a:lnTo>
                  <a:lnTo>
                    <a:pt x="1179390" y="435107"/>
                  </a:lnTo>
                  <a:lnTo>
                    <a:pt x="1173861" y="416058"/>
                  </a:lnTo>
                  <a:lnTo>
                    <a:pt x="1166859" y="397833"/>
                  </a:lnTo>
                  <a:lnTo>
                    <a:pt x="1158875" y="380155"/>
                  </a:lnTo>
                  <a:lnTo>
                    <a:pt x="1150237" y="362844"/>
                  </a:lnTo>
                  <a:lnTo>
                    <a:pt x="1140057" y="344671"/>
                  </a:lnTo>
                  <a:lnTo>
                    <a:pt x="1128848" y="325924"/>
                  </a:lnTo>
                  <a:lnTo>
                    <a:pt x="1116955" y="306794"/>
                  </a:lnTo>
                  <a:lnTo>
                    <a:pt x="1104605" y="288515"/>
                  </a:lnTo>
                  <a:lnTo>
                    <a:pt x="1091950" y="270802"/>
                  </a:lnTo>
                  <a:lnTo>
                    <a:pt x="1079093" y="253467"/>
                  </a:lnTo>
                  <a:lnTo>
                    <a:pt x="1064995" y="236383"/>
                  </a:lnTo>
                  <a:lnTo>
                    <a:pt x="1050069" y="219468"/>
                  </a:lnTo>
                  <a:lnTo>
                    <a:pt x="1034592" y="202664"/>
                  </a:lnTo>
                  <a:lnTo>
                    <a:pt x="1017643" y="185935"/>
                  </a:lnTo>
                  <a:lnTo>
                    <a:pt x="999711" y="169256"/>
                  </a:lnTo>
                  <a:lnTo>
                    <a:pt x="981125" y="152610"/>
                  </a:lnTo>
                  <a:lnTo>
                    <a:pt x="962102" y="137091"/>
                  </a:lnTo>
                  <a:lnTo>
                    <a:pt x="942788" y="122324"/>
                  </a:lnTo>
                  <a:lnTo>
                    <a:pt x="923281" y="108058"/>
                  </a:lnTo>
                  <a:lnTo>
                    <a:pt x="886868" y="83365"/>
                  </a:lnTo>
                  <a:lnTo>
                    <a:pt x="804683" y="297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381000"/>
            <a:ext cx="3022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Try a few...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clipboard(2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800" y="1397000"/>
            <a:ext cx="2094439" cy="61722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3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1346200"/>
            <a:ext cx="3041354" cy="6482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4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44600" y="3860800"/>
            <a:ext cx="2651663" cy="124110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5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21400" y="4127500"/>
            <a:ext cx="3306550" cy="5862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647700" y="1397000"/>
            <a:ext cx="660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1.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3700" y="1371600"/>
            <a:ext cx="711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2.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" y="4038600"/>
            <a:ext cx="711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3.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4500" y="4114800"/>
            <a:ext cx="711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4.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70182" y="2321587"/>
            <a:ext cx="522095" cy="622957"/>
            <a:chOff x="1870182" y="2321587"/>
            <a:chExt cx="522095" cy="622957"/>
          </a:xfrm>
        </p:grpSpPr>
        <p:sp>
          <p:nvSpPr>
            <p:cNvPr id="11" name="Freeform 10"/>
            <p:cNvSpPr/>
            <p:nvPr/>
          </p:nvSpPr>
          <p:spPr>
            <a:xfrm>
              <a:off x="1870182" y="2327780"/>
              <a:ext cx="29845" cy="567025"/>
            </a:xfrm>
            <a:custGeom>
              <a:avLst/>
              <a:gdLst/>
              <a:ahLst/>
              <a:cxnLst/>
              <a:rect l="0" t="0" r="0" b="0"/>
              <a:pathLst>
                <a:path w="29845" h="567025">
                  <a:moveTo>
                    <a:pt x="29844" y="0"/>
                  </a:moveTo>
                  <a:lnTo>
                    <a:pt x="29844" y="151918"/>
                  </a:lnTo>
                  <a:lnTo>
                    <a:pt x="28738" y="165387"/>
                  </a:lnTo>
                  <a:lnTo>
                    <a:pt x="26896" y="178787"/>
                  </a:lnTo>
                  <a:lnTo>
                    <a:pt x="24563" y="192142"/>
                  </a:lnTo>
                  <a:lnTo>
                    <a:pt x="23007" y="206572"/>
                  </a:lnTo>
                  <a:lnTo>
                    <a:pt x="21970" y="221718"/>
                  </a:lnTo>
                  <a:lnTo>
                    <a:pt x="21279" y="237342"/>
                  </a:lnTo>
                  <a:lnTo>
                    <a:pt x="20511" y="269440"/>
                  </a:lnTo>
                  <a:lnTo>
                    <a:pt x="20306" y="285736"/>
                  </a:lnTo>
                  <a:lnTo>
                    <a:pt x="19064" y="302127"/>
                  </a:lnTo>
                  <a:lnTo>
                    <a:pt x="17131" y="318581"/>
                  </a:lnTo>
                  <a:lnTo>
                    <a:pt x="14736" y="335077"/>
                  </a:lnTo>
                  <a:lnTo>
                    <a:pt x="12035" y="350495"/>
                  </a:lnTo>
                  <a:lnTo>
                    <a:pt x="9129" y="365195"/>
                  </a:lnTo>
                  <a:lnTo>
                    <a:pt x="6086" y="379416"/>
                  </a:lnTo>
                  <a:lnTo>
                    <a:pt x="4057" y="393319"/>
                  </a:lnTo>
                  <a:lnTo>
                    <a:pt x="2705" y="407008"/>
                  </a:lnTo>
                  <a:lnTo>
                    <a:pt x="1803" y="420555"/>
                  </a:lnTo>
                  <a:lnTo>
                    <a:pt x="1202" y="436219"/>
                  </a:lnTo>
                  <a:lnTo>
                    <a:pt x="356" y="487739"/>
                  </a:lnTo>
                  <a:lnTo>
                    <a:pt x="0" y="567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32164" y="2321587"/>
              <a:ext cx="260113" cy="622957"/>
            </a:xfrm>
            <a:custGeom>
              <a:avLst/>
              <a:gdLst/>
              <a:ahLst/>
              <a:cxnLst/>
              <a:rect l="0" t="0" r="0" b="0"/>
              <a:pathLst>
                <a:path w="260113" h="622957">
                  <a:moveTo>
                    <a:pt x="245355" y="244940"/>
                  </a:moveTo>
                  <a:lnTo>
                    <a:pt x="250636" y="229097"/>
                  </a:lnTo>
                  <a:lnTo>
                    <a:pt x="253297" y="220009"/>
                  </a:lnTo>
                  <a:lnTo>
                    <a:pt x="259201" y="198121"/>
                  </a:lnTo>
                  <a:lnTo>
                    <a:pt x="260112" y="184989"/>
                  </a:lnTo>
                  <a:lnTo>
                    <a:pt x="259614" y="170708"/>
                  </a:lnTo>
                  <a:lnTo>
                    <a:pt x="258177" y="155661"/>
                  </a:lnTo>
                  <a:lnTo>
                    <a:pt x="255008" y="140103"/>
                  </a:lnTo>
                  <a:lnTo>
                    <a:pt x="250685" y="124204"/>
                  </a:lnTo>
                  <a:lnTo>
                    <a:pt x="245593" y="108079"/>
                  </a:lnTo>
                  <a:lnTo>
                    <a:pt x="239987" y="95118"/>
                  </a:lnTo>
                  <a:lnTo>
                    <a:pt x="234039" y="84266"/>
                  </a:lnTo>
                  <a:lnTo>
                    <a:pt x="227863" y="74822"/>
                  </a:lnTo>
                  <a:lnTo>
                    <a:pt x="221536" y="66315"/>
                  </a:lnTo>
                  <a:lnTo>
                    <a:pt x="215107" y="58433"/>
                  </a:lnTo>
                  <a:lnTo>
                    <a:pt x="208610" y="50967"/>
                  </a:lnTo>
                  <a:lnTo>
                    <a:pt x="202068" y="43780"/>
                  </a:lnTo>
                  <a:lnTo>
                    <a:pt x="188904" y="29899"/>
                  </a:lnTo>
                  <a:lnTo>
                    <a:pt x="178983" y="23102"/>
                  </a:lnTo>
                  <a:lnTo>
                    <a:pt x="166843" y="16360"/>
                  </a:lnTo>
                  <a:lnTo>
                    <a:pt x="153222" y="9655"/>
                  </a:lnTo>
                  <a:lnTo>
                    <a:pt x="138616" y="5186"/>
                  </a:lnTo>
                  <a:lnTo>
                    <a:pt x="123351" y="2206"/>
                  </a:lnTo>
                  <a:lnTo>
                    <a:pt x="107648" y="219"/>
                  </a:lnTo>
                  <a:lnTo>
                    <a:pt x="92759" y="0"/>
                  </a:lnTo>
                  <a:lnTo>
                    <a:pt x="78411" y="959"/>
                  </a:lnTo>
                  <a:lnTo>
                    <a:pt x="64425" y="2704"/>
                  </a:lnTo>
                  <a:lnTo>
                    <a:pt x="51784" y="8288"/>
                  </a:lnTo>
                  <a:lnTo>
                    <a:pt x="40042" y="16432"/>
                  </a:lnTo>
                  <a:lnTo>
                    <a:pt x="28897" y="26283"/>
                  </a:lnTo>
                  <a:lnTo>
                    <a:pt x="20362" y="37271"/>
                  </a:lnTo>
                  <a:lnTo>
                    <a:pt x="13567" y="49018"/>
                  </a:lnTo>
                  <a:lnTo>
                    <a:pt x="7932" y="61271"/>
                  </a:lnTo>
                  <a:lnTo>
                    <a:pt x="4175" y="74965"/>
                  </a:lnTo>
                  <a:lnTo>
                    <a:pt x="1670" y="89622"/>
                  </a:lnTo>
                  <a:lnTo>
                    <a:pt x="0" y="104919"/>
                  </a:lnTo>
                  <a:lnTo>
                    <a:pt x="2203" y="119539"/>
                  </a:lnTo>
                  <a:lnTo>
                    <a:pt x="6987" y="133707"/>
                  </a:lnTo>
                  <a:lnTo>
                    <a:pt x="13493" y="147573"/>
                  </a:lnTo>
                  <a:lnTo>
                    <a:pt x="21146" y="160133"/>
                  </a:lnTo>
                  <a:lnTo>
                    <a:pt x="29564" y="171822"/>
                  </a:lnTo>
                  <a:lnTo>
                    <a:pt x="38492" y="182931"/>
                  </a:lnTo>
                  <a:lnTo>
                    <a:pt x="47759" y="191442"/>
                  </a:lnTo>
                  <a:lnTo>
                    <a:pt x="57254" y="198222"/>
                  </a:lnTo>
                  <a:lnTo>
                    <a:pt x="66899" y="203847"/>
                  </a:lnTo>
                  <a:lnTo>
                    <a:pt x="77751" y="208702"/>
                  </a:lnTo>
                  <a:lnTo>
                    <a:pt x="89407" y="213044"/>
                  </a:lnTo>
                  <a:lnTo>
                    <a:pt x="101598" y="217044"/>
                  </a:lnTo>
                  <a:lnTo>
                    <a:pt x="114147" y="218606"/>
                  </a:lnTo>
                  <a:lnTo>
                    <a:pt x="126935" y="218541"/>
                  </a:lnTo>
                  <a:lnTo>
                    <a:pt x="139881" y="217393"/>
                  </a:lnTo>
                  <a:lnTo>
                    <a:pt x="152933" y="215522"/>
                  </a:lnTo>
                  <a:lnTo>
                    <a:pt x="166055" y="213170"/>
                  </a:lnTo>
                  <a:lnTo>
                    <a:pt x="179225" y="210496"/>
                  </a:lnTo>
                  <a:lnTo>
                    <a:pt x="190215" y="205398"/>
                  </a:lnTo>
                  <a:lnTo>
                    <a:pt x="199753" y="198683"/>
                  </a:lnTo>
                  <a:lnTo>
                    <a:pt x="208322" y="190890"/>
                  </a:lnTo>
                  <a:lnTo>
                    <a:pt x="215140" y="182379"/>
                  </a:lnTo>
                  <a:lnTo>
                    <a:pt x="220790" y="173390"/>
                  </a:lnTo>
                  <a:lnTo>
                    <a:pt x="225663" y="164080"/>
                  </a:lnTo>
                  <a:lnTo>
                    <a:pt x="228911" y="163401"/>
                  </a:lnTo>
                  <a:lnTo>
                    <a:pt x="231076" y="168474"/>
                  </a:lnTo>
                  <a:lnTo>
                    <a:pt x="232520" y="177383"/>
                  </a:lnTo>
                  <a:lnTo>
                    <a:pt x="233482" y="189955"/>
                  </a:lnTo>
                  <a:lnTo>
                    <a:pt x="234124" y="204967"/>
                  </a:lnTo>
                  <a:lnTo>
                    <a:pt x="235027" y="251886"/>
                  </a:lnTo>
                  <a:lnTo>
                    <a:pt x="235154" y="266150"/>
                  </a:lnTo>
                  <a:lnTo>
                    <a:pt x="234133" y="283397"/>
                  </a:lnTo>
                  <a:lnTo>
                    <a:pt x="232347" y="302632"/>
                  </a:lnTo>
                  <a:lnTo>
                    <a:pt x="230051" y="323192"/>
                  </a:lnTo>
                  <a:lnTo>
                    <a:pt x="228521" y="341321"/>
                  </a:lnTo>
                  <a:lnTo>
                    <a:pt x="227500" y="357827"/>
                  </a:lnTo>
                  <a:lnTo>
                    <a:pt x="226367" y="387958"/>
                  </a:lnTo>
                  <a:lnTo>
                    <a:pt x="225728" y="433094"/>
                  </a:lnTo>
                  <a:lnTo>
                    <a:pt x="225495" y="527814"/>
                  </a:lnTo>
                  <a:lnTo>
                    <a:pt x="226588" y="544053"/>
                  </a:lnTo>
                  <a:lnTo>
                    <a:pt x="228423" y="559301"/>
                  </a:lnTo>
                  <a:lnTo>
                    <a:pt x="230751" y="573888"/>
                  </a:lnTo>
                  <a:lnTo>
                    <a:pt x="230092" y="585822"/>
                  </a:lnTo>
                  <a:lnTo>
                    <a:pt x="227443" y="595989"/>
                  </a:lnTo>
                  <a:lnTo>
                    <a:pt x="215512" y="622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04674" y="2387467"/>
            <a:ext cx="699111" cy="474118"/>
            <a:chOff x="7104674" y="2387467"/>
            <a:chExt cx="699111" cy="474118"/>
          </a:xfrm>
        </p:grpSpPr>
        <p:sp>
          <p:nvSpPr>
            <p:cNvPr id="14" name="Freeform 13"/>
            <p:cNvSpPr/>
            <p:nvPr/>
          </p:nvSpPr>
          <p:spPr>
            <a:xfrm>
              <a:off x="7104674" y="2467049"/>
              <a:ext cx="268978" cy="394536"/>
            </a:xfrm>
            <a:custGeom>
              <a:avLst/>
              <a:gdLst/>
              <a:ahLst/>
              <a:cxnLst/>
              <a:rect l="0" t="0" r="0" b="0"/>
              <a:pathLst>
                <a:path w="268978" h="394536">
                  <a:moveTo>
                    <a:pt x="77624" y="0"/>
                  </a:moveTo>
                  <a:lnTo>
                    <a:pt x="67061" y="26405"/>
                  </a:lnTo>
                  <a:lnTo>
                    <a:pt x="61740" y="37499"/>
                  </a:lnTo>
                  <a:lnTo>
                    <a:pt x="55981" y="48211"/>
                  </a:lnTo>
                  <a:lnTo>
                    <a:pt x="49931" y="58668"/>
                  </a:lnTo>
                  <a:lnTo>
                    <a:pt x="42583" y="70061"/>
                  </a:lnTo>
                  <a:lnTo>
                    <a:pt x="34367" y="82077"/>
                  </a:lnTo>
                  <a:lnTo>
                    <a:pt x="25575" y="94509"/>
                  </a:lnTo>
                  <a:lnTo>
                    <a:pt x="17502" y="107219"/>
                  </a:lnTo>
                  <a:lnTo>
                    <a:pt x="9910" y="120113"/>
                  </a:lnTo>
                  <a:lnTo>
                    <a:pt x="2638" y="133130"/>
                  </a:lnTo>
                  <a:lnTo>
                    <a:pt x="0" y="144019"/>
                  </a:lnTo>
                  <a:lnTo>
                    <a:pt x="452" y="153489"/>
                  </a:lnTo>
                  <a:lnTo>
                    <a:pt x="2965" y="162013"/>
                  </a:lnTo>
                  <a:lnTo>
                    <a:pt x="10166" y="166590"/>
                  </a:lnTo>
                  <a:lnTo>
                    <a:pt x="20494" y="168536"/>
                  </a:lnTo>
                  <a:lnTo>
                    <a:pt x="32905" y="168728"/>
                  </a:lnTo>
                  <a:lnTo>
                    <a:pt x="46706" y="167751"/>
                  </a:lnTo>
                  <a:lnTo>
                    <a:pt x="61433" y="165994"/>
                  </a:lnTo>
                  <a:lnTo>
                    <a:pt x="76778" y="163718"/>
                  </a:lnTo>
                  <a:lnTo>
                    <a:pt x="90323" y="163305"/>
                  </a:lnTo>
                  <a:lnTo>
                    <a:pt x="102669" y="164136"/>
                  </a:lnTo>
                  <a:lnTo>
                    <a:pt x="114216" y="165795"/>
                  </a:lnTo>
                  <a:lnTo>
                    <a:pt x="125230" y="168006"/>
                  </a:lnTo>
                  <a:lnTo>
                    <a:pt x="135888" y="170585"/>
                  </a:lnTo>
                  <a:lnTo>
                    <a:pt x="146310" y="173410"/>
                  </a:lnTo>
                  <a:lnTo>
                    <a:pt x="166732" y="179497"/>
                  </a:lnTo>
                  <a:lnTo>
                    <a:pt x="176821" y="182667"/>
                  </a:lnTo>
                  <a:lnTo>
                    <a:pt x="185756" y="186991"/>
                  </a:lnTo>
                  <a:lnTo>
                    <a:pt x="193924" y="192085"/>
                  </a:lnTo>
                  <a:lnTo>
                    <a:pt x="233479" y="221424"/>
                  </a:lnTo>
                  <a:lnTo>
                    <a:pt x="242319" y="230514"/>
                  </a:lnTo>
                  <a:lnTo>
                    <a:pt x="249318" y="239890"/>
                  </a:lnTo>
                  <a:lnTo>
                    <a:pt x="255089" y="249457"/>
                  </a:lnTo>
                  <a:lnTo>
                    <a:pt x="260042" y="260256"/>
                  </a:lnTo>
                  <a:lnTo>
                    <a:pt x="264449" y="271877"/>
                  </a:lnTo>
                  <a:lnTo>
                    <a:pt x="268493" y="284045"/>
                  </a:lnTo>
                  <a:lnTo>
                    <a:pt x="268977" y="297683"/>
                  </a:lnTo>
                  <a:lnTo>
                    <a:pt x="267089" y="312303"/>
                  </a:lnTo>
                  <a:lnTo>
                    <a:pt x="263621" y="327575"/>
                  </a:lnTo>
                  <a:lnTo>
                    <a:pt x="257992" y="341073"/>
                  </a:lnTo>
                  <a:lnTo>
                    <a:pt x="250924" y="353387"/>
                  </a:lnTo>
                  <a:lnTo>
                    <a:pt x="242896" y="364913"/>
                  </a:lnTo>
                  <a:lnTo>
                    <a:pt x="234228" y="373702"/>
                  </a:lnTo>
                  <a:lnTo>
                    <a:pt x="225133" y="380666"/>
                  </a:lnTo>
                  <a:lnTo>
                    <a:pt x="215755" y="386415"/>
                  </a:lnTo>
                  <a:lnTo>
                    <a:pt x="205081" y="390247"/>
                  </a:lnTo>
                  <a:lnTo>
                    <a:pt x="193544" y="392802"/>
                  </a:lnTo>
                  <a:lnTo>
                    <a:pt x="181430" y="394505"/>
                  </a:lnTo>
                  <a:lnTo>
                    <a:pt x="170040" y="394535"/>
                  </a:lnTo>
                  <a:lnTo>
                    <a:pt x="159130" y="393450"/>
                  </a:lnTo>
                  <a:lnTo>
                    <a:pt x="148541" y="391621"/>
                  </a:lnTo>
                  <a:lnTo>
                    <a:pt x="137060" y="388191"/>
                  </a:lnTo>
                  <a:lnTo>
                    <a:pt x="124985" y="383694"/>
                  </a:lnTo>
                  <a:lnTo>
                    <a:pt x="112514" y="378486"/>
                  </a:lnTo>
                  <a:lnTo>
                    <a:pt x="101989" y="372802"/>
                  </a:lnTo>
                  <a:lnTo>
                    <a:pt x="92762" y="366803"/>
                  </a:lnTo>
                  <a:lnTo>
                    <a:pt x="84400" y="360593"/>
                  </a:lnTo>
                  <a:lnTo>
                    <a:pt x="76614" y="353137"/>
                  </a:lnTo>
                  <a:lnTo>
                    <a:pt x="69213" y="344850"/>
                  </a:lnTo>
                  <a:lnTo>
                    <a:pt x="4778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222088" y="2457101"/>
              <a:ext cx="189009" cy="9949"/>
            </a:xfrm>
            <a:custGeom>
              <a:avLst/>
              <a:gdLst/>
              <a:ahLst/>
              <a:cxnLst/>
              <a:rect l="0" t="0" r="0" b="0"/>
              <a:pathLst>
                <a:path w="189009" h="9949">
                  <a:moveTo>
                    <a:pt x="0" y="9948"/>
                  </a:moveTo>
                  <a:lnTo>
                    <a:pt x="108355" y="9948"/>
                  </a:lnTo>
                  <a:lnTo>
                    <a:pt x="123081" y="8843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592282" y="2387467"/>
              <a:ext cx="211503" cy="443237"/>
            </a:xfrm>
            <a:custGeom>
              <a:avLst/>
              <a:gdLst/>
              <a:ahLst/>
              <a:cxnLst/>
              <a:rect l="0" t="0" r="0" b="0"/>
              <a:pathLst>
                <a:path w="211503" h="443237">
                  <a:moveTo>
                    <a:pt x="117248" y="0"/>
                  </a:moveTo>
                  <a:lnTo>
                    <a:pt x="103402" y="41538"/>
                  </a:lnTo>
                  <a:lnTo>
                    <a:pt x="100280" y="52009"/>
                  </a:lnTo>
                  <a:lnTo>
                    <a:pt x="93864" y="75433"/>
                  </a:lnTo>
                  <a:lnTo>
                    <a:pt x="89500" y="86764"/>
                  </a:lnTo>
                  <a:lnTo>
                    <a:pt x="84381" y="97634"/>
                  </a:lnTo>
                  <a:lnTo>
                    <a:pt x="78756" y="108196"/>
                  </a:lnTo>
                  <a:lnTo>
                    <a:pt x="73902" y="119659"/>
                  </a:lnTo>
                  <a:lnTo>
                    <a:pt x="69560" y="131722"/>
                  </a:lnTo>
                  <a:lnTo>
                    <a:pt x="65560" y="144186"/>
                  </a:lnTo>
                  <a:lnTo>
                    <a:pt x="60683" y="156916"/>
                  </a:lnTo>
                  <a:lnTo>
                    <a:pt x="55221" y="169824"/>
                  </a:lnTo>
                  <a:lnTo>
                    <a:pt x="43258" y="195956"/>
                  </a:lnTo>
                  <a:lnTo>
                    <a:pt x="30572" y="222308"/>
                  </a:lnTo>
                  <a:lnTo>
                    <a:pt x="25199" y="235524"/>
                  </a:lnTo>
                  <a:lnTo>
                    <a:pt x="20513" y="248757"/>
                  </a:lnTo>
                  <a:lnTo>
                    <a:pt x="5048" y="296481"/>
                  </a:lnTo>
                  <a:lnTo>
                    <a:pt x="2657" y="308185"/>
                  </a:lnTo>
                  <a:lnTo>
                    <a:pt x="1063" y="320408"/>
                  </a:lnTo>
                  <a:lnTo>
                    <a:pt x="0" y="332979"/>
                  </a:lnTo>
                  <a:lnTo>
                    <a:pt x="397" y="344675"/>
                  </a:lnTo>
                  <a:lnTo>
                    <a:pt x="1767" y="355789"/>
                  </a:lnTo>
                  <a:lnTo>
                    <a:pt x="3786" y="366513"/>
                  </a:lnTo>
                  <a:lnTo>
                    <a:pt x="8447" y="378085"/>
                  </a:lnTo>
                  <a:lnTo>
                    <a:pt x="14871" y="390220"/>
                  </a:lnTo>
                  <a:lnTo>
                    <a:pt x="22469" y="402731"/>
                  </a:lnTo>
                  <a:lnTo>
                    <a:pt x="29745" y="413283"/>
                  </a:lnTo>
                  <a:lnTo>
                    <a:pt x="36806" y="422528"/>
                  </a:lnTo>
                  <a:lnTo>
                    <a:pt x="43724" y="430902"/>
                  </a:lnTo>
                  <a:lnTo>
                    <a:pt x="53863" y="436485"/>
                  </a:lnTo>
                  <a:lnTo>
                    <a:pt x="66149" y="440207"/>
                  </a:lnTo>
                  <a:lnTo>
                    <a:pt x="79866" y="442688"/>
                  </a:lnTo>
                  <a:lnTo>
                    <a:pt x="94537" y="443236"/>
                  </a:lnTo>
                  <a:lnTo>
                    <a:pt x="109844" y="442497"/>
                  </a:lnTo>
                  <a:lnTo>
                    <a:pt x="125576" y="440899"/>
                  </a:lnTo>
                  <a:lnTo>
                    <a:pt x="140485" y="436517"/>
                  </a:lnTo>
                  <a:lnTo>
                    <a:pt x="154845" y="430281"/>
                  </a:lnTo>
                  <a:lnTo>
                    <a:pt x="168840" y="422807"/>
                  </a:lnTo>
                  <a:lnTo>
                    <a:pt x="180380" y="414508"/>
                  </a:lnTo>
                  <a:lnTo>
                    <a:pt x="190284" y="405660"/>
                  </a:lnTo>
                  <a:lnTo>
                    <a:pt x="199099" y="396445"/>
                  </a:lnTo>
                  <a:lnTo>
                    <a:pt x="204974" y="385881"/>
                  </a:lnTo>
                  <a:lnTo>
                    <a:pt x="208891" y="374417"/>
                  </a:lnTo>
                  <a:lnTo>
                    <a:pt x="211502" y="362353"/>
                  </a:lnTo>
                  <a:lnTo>
                    <a:pt x="211033" y="352099"/>
                  </a:lnTo>
                  <a:lnTo>
                    <a:pt x="208510" y="343053"/>
                  </a:lnTo>
                  <a:lnTo>
                    <a:pt x="204616" y="334812"/>
                  </a:lnTo>
                  <a:lnTo>
                    <a:pt x="197599" y="329317"/>
                  </a:lnTo>
                  <a:lnTo>
                    <a:pt x="188500" y="325654"/>
                  </a:lnTo>
                  <a:lnTo>
                    <a:pt x="178013" y="323213"/>
                  </a:lnTo>
                  <a:lnTo>
                    <a:pt x="166600" y="322690"/>
                  </a:lnTo>
                  <a:lnTo>
                    <a:pt x="154571" y="323447"/>
                  </a:lnTo>
                  <a:lnTo>
                    <a:pt x="142130" y="325057"/>
                  </a:lnTo>
                  <a:lnTo>
                    <a:pt x="129414" y="329446"/>
                  </a:lnTo>
                  <a:lnTo>
                    <a:pt x="116516" y="335688"/>
                  </a:lnTo>
                  <a:lnTo>
                    <a:pt x="67509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69660" y="5710026"/>
            <a:ext cx="378017" cy="437703"/>
            <a:chOff x="1969660" y="5710026"/>
            <a:chExt cx="378017" cy="437703"/>
          </a:xfrm>
        </p:grpSpPr>
        <p:sp>
          <p:nvSpPr>
            <p:cNvPr id="18" name="Freeform 17"/>
            <p:cNvSpPr/>
            <p:nvPr/>
          </p:nvSpPr>
          <p:spPr>
            <a:xfrm>
              <a:off x="1969660" y="5879138"/>
              <a:ext cx="99479" cy="19897"/>
            </a:xfrm>
            <a:custGeom>
              <a:avLst/>
              <a:gdLst/>
              <a:ahLst/>
              <a:cxnLst/>
              <a:rect l="0" t="0" r="0" b="0"/>
              <a:pathLst>
                <a:path w="99479" h="19897">
                  <a:moveTo>
                    <a:pt x="0" y="0"/>
                  </a:moveTo>
                  <a:lnTo>
                    <a:pt x="41538" y="13846"/>
                  </a:lnTo>
                  <a:lnTo>
                    <a:pt x="52009" y="15863"/>
                  </a:lnTo>
                  <a:lnTo>
                    <a:pt x="63411" y="17207"/>
                  </a:lnTo>
                  <a:lnTo>
                    <a:pt x="99478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97937" y="5710026"/>
              <a:ext cx="49740" cy="437703"/>
            </a:xfrm>
            <a:custGeom>
              <a:avLst/>
              <a:gdLst/>
              <a:ahLst/>
              <a:cxnLst/>
              <a:rect l="0" t="0" r="0" b="0"/>
              <a:pathLst>
                <a:path w="49740" h="437703">
                  <a:moveTo>
                    <a:pt x="0" y="0"/>
                  </a:moveTo>
                  <a:lnTo>
                    <a:pt x="5281" y="31685"/>
                  </a:lnTo>
                  <a:lnTo>
                    <a:pt x="6836" y="47651"/>
                  </a:lnTo>
                  <a:lnTo>
                    <a:pt x="7874" y="64926"/>
                  </a:lnTo>
                  <a:lnTo>
                    <a:pt x="8565" y="83075"/>
                  </a:lnTo>
                  <a:lnTo>
                    <a:pt x="10131" y="100701"/>
                  </a:lnTo>
                  <a:lnTo>
                    <a:pt x="12281" y="117978"/>
                  </a:lnTo>
                  <a:lnTo>
                    <a:pt x="14819" y="135023"/>
                  </a:lnTo>
                  <a:lnTo>
                    <a:pt x="16511" y="153018"/>
                  </a:lnTo>
                  <a:lnTo>
                    <a:pt x="17639" y="171646"/>
                  </a:lnTo>
                  <a:lnTo>
                    <a:pt x="18391" y="190697"/>
                  </a:lnTo>
                  <a:lnTo>
                    <a:pt x="19998" y="210029"/>
                  </a:lnTo>
                  <a:lnTo>
                    <a:pt x="22174" y="229550"/>
                  </a:lnTo>
                  <a:lnTo>
                    <a:pt x="33609" y="313810"/>
                  </a:lnTo>
                  <a:lnTo>
                    <a:pt x="35670" y="334107"/>
                  </a:lnTo>
                  <a:lnTo>
                    <a:pt x="37043" y="353165"/>
                  </a:lnTo>
                  <a:lnTo>
                    <a:pt x="37959" y="371396"/>
                  </a:lnTo>
                  <a:lnTo>
                    <a:pt x="39675" y="386866"/>
                  </a:lnTo>
                  <a:lnTo>
                    <a:pt x="41924" y="400495"/>
                  </a:lnTo>
                  <a:lnTo>
                    <a:pt x="49739" y="437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73916" y="5412894"/>
            <a:ext cx="1263369" cy="555775"/>
            <a:chOff x="6873916" y="5412894"/>
            <a:chExt cx="1263369" cy="555775"/>
          </a:xfrm>
        </p:grpSpPr>
        <p:sp>
          <p:nvSpPr>
            <p:cNvPr id="21" name="Freeform 20"/>
            <p:cNvSpPr/>
            <p:nvPr/>
          </p:nvSpPr>
          <p:spPr>
            <a:xfrm>
              <a:off x="6873916" y="5620496"/>
              <a:ext cx="198957" cy="39792"/>
            </a:xfrm>
            <a:custGeom>
              <a:avLst/>
              <a:gdLst/>
              <a:ahLst/>
              <a:cxnLst/>
              <a:rect l="0" t="0" r="0" b="0"/>
              <a:pathLst>
                <a:path w="198957" h="39792">
                  <a:moveTo>
                    <a:pt x="0" y="0"/>
                  </a:moveTo>
                  <a:lnTo>
                    <a:pt x="21124" y="0"/>
                  </a:lnTo>
                  <a:lnTo>
                    <a:pt x="32873" y="1105"/>
                  </a:lnTo>
                  <a:lnTo>
                    <a:pt x="46232" y="2947"/>
                  </a:lnTo>
                  <a:lnTo>
                    <a:pt x="60664" y="5281"/>
                  </a:lnTo>
                  <a:lnTo>
                    <a:pt x="73602" y="7942"/>
                  </a:lnTo>
                  <a:lnTo>
                    <a:pt x="85544" y="10821"/>
                  </a:lnTo>
                  <a:lnTo>
                    <a:pt x="133815" y="23384"/>
                  </a:lnTo>
                  <a:lnTo>
                    <a:pt x="198956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257981" y="5451383"/>
              <a:ext cx="192907" cy="196719"/>
            </a:xfrm>
            <a:custGeom>
              <a:avLst/>
              <a:gdLst/>
              <a:ahLst/>
              <a:cxnLst/>
              <a:rect l="0" t="0" r="0" b="0"/>
              <a:pathLst>
                <a:path w="192907" h="196719">
                  <a:moveTo>
                    <a:pt x="13846" y="0"/>
                  </a:moveTo>
                  <a:lnTo>
                    <a:pt x="13846" y="102101"/>
                  </a:lnTo>
                  <a:lnTo>
                    <a:pt x="12741" y="116701"/>
                  </a:lnTo>
                  <a:lnTo>
                    <a:pt x="10899" y="131961"/>
                  </a:lnTo>
                  <a:lnTo>
                    <a:pt x="8565" y="147661"/>
                  </a:lnTo>
                  <a:lnTo>
                    <a:pt x="5905" y="161443"/>
                  </a:lnTo>
                  <a:lnTo>
                    <a:pt x="3025" y="173948"/>
                  </a:lnTo>
                  <a:lnTo>
                    <a:pt x="0" y="185600"/>
                  </a:lnTo>
                  <a:lnTo>
                    <a:pt x="1300" y="192262"/>
                  </a:lnTo>
                  <a:lnTo>
                    <a:pt x="5482" y="195599"/>
                  </a:lnTo>
                  <a:lnTo>
                    <a:pt x="11586" y="196718"/>
                  </a:lnTo>
                  <a:lnTo>
                    <a:pt x="18971" y="196359"/>
                  </a:lnTo>
                  <a:lnTo>
                    <a:pt x="27211" y="195014"/>
                  </a:lnTo>
                  <a:lnTo>
                    <a:pt x="57598" y="187840"/>
                  </a:lnTo>
                  <a:lnTo>
                    <a:pt x="69541" y="184914"/>
                  </a:lnTo>
                  <a:lnTo>
                    <a:pt x="83030" y="184068"/>
                  </a:lnTo>
                  <a:lnTo>
                    <a:pt x="97549" y="184609"/>
                  </a:lnTo>
                  <a:lnTo>
                    <a:pt x="112755" y="186075"/>
                  </a:lnTo>
                  <a:lnTo>
                    <a:pt x="127314" y="187053"/>
                  </a:lnTo>
                  <a:lnTo>
                    <a:pt x="141441" y="187705"/>
                  </a:lnTo>
                  <a:lnTo>
                    <a:pt x="192906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442323" y="5471279"/>
              <a:ext cx="38408" cy="497390"/>
            </a:xfrm>
            <a:custGeom>
              <a:avLst/>
              <a:gdLst/>
              <a:ahLst/>
              <a:cxnLst/>
              <a:rect l="0" t="0" r="0" b="0"/>
              <a:pathLst>
                <a:path w="38408" h="497390">
                  <a:moveTo>
                    <a:pt x="8564" y="0"/>
                  </a:moveTo>
                  <a:lnTo>
                    <a:pt x="8564" y="21124"/>
                  </a:lnTo>
                  <a:lnTo>
                    <a:pt x="7459" y="32873"/>
                  </a:lnTo>
                  <a:lnTo>
                    <a:pt x="5616" y="46232"/>
                  </a:lnTo>
                  <a:lnTo>
                    <a:pt x="3283" y="60665"/>
                  </a:lnTo>
                  <a:lnTo>
                    <a:pt x="1728" y="75813"/>
                  </a:lnTo>
                  <a:lnTo>
                    <a:pt x="691" y="91438"/>
                  </a:lnTo>
                  <a:lnTo>
                    <a:pt x="0" y="107382"/>
                  </a:lnTo>
                  <a:lnTo>
                    <a:pt x="644" y="123537"/>
                  </a:lnTo>
                  <a:lnTo>
                    <a:pt x="2179" y="139834"/>
                  </a:lnTo>
                  <a:lnTo>
                    <a:pt x="4307" y="156225"/>
                  </a:lnTo>
                  <a:lnTo>
                    <a:pt x="5727" y="172679"/>
                  </a:lnTo>
                  <a:lnTo>
                    <a:pt x="6672" y="189175"/>
                  </a:lnTo>
                  <a:lnTo>
                    <a:pt x="7723" y="222242"/>
                  </a:lnTo>
                  <a:lnTo>
                    <a:pt x="8191" y="255360"/>
                  </a:lnTo>
                  <a:lnTo>
                    <a:pt x="9420" y="271928"/>
                  </a:lnTo>
                  <a:lnTo>
                    <a:pt x="11346" y="288500"/>
                  </a:lnTo>
                  <a:lnTo>
                    <a:pt x="13734" y="305075"/>
                  </a:lnTo>
                  <a:lnTo>
                    <a:pt x="15327" y="321651"/>
                  </a:lnTo>
                  <a:lnTo>
                    <a:pt x="16388" y="338228"/>
                  </a:lnTo>
                  <a:lnTo>
                    <a:pt x="17096" y="354807"/>
                  </a:lnTo>
                  <a:lnTo>
                    <a:pt x="18673" y="370280"/>
                  </a:lnTo>
                  <a:lnTo>
                    <a:pt x="20830" y="385017"/>
                  </a:lnTo>
                  <a:lnTo>
                    <a:pt x="29147" y="429829"/>
                  </a:lnTo>
                  <a:lnTo>
                    <a:pt x="38407" y="4973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595269" y="5501122"/>
              <a:ext cx="191817" cy="437704"/>
            </a:xfrm>
            <a:custGeom>
              <a:avLst/>
              <a:gdLst/>
              <a:ahLst/>
              <a:cxnLst/>
              <a:rect l="0" t="0" r="0" b="0"/>
              <a:pathLst>
                <a:path w="191817" h="437704">
                  <a:moveTo>
                    <a:pt x="24731" y="0"/>
                  </a:moveTo>
                  <a:lnTo>
                    <a:pt x="19449" y="21124"/>
                  </a:lnTo>
                  <a:lnTo>
                    <a:pt x="17894" y="31768"/>
                  </a:lnTo>
                  <a:lnTo>
                    <a:pt x="16857" y="43285"/>
                  </a:lnTo>
                  <a:lnTo>
                    <a:pt x="16166" y="55384"/>
                  </a:lnTo>
                  <a:lnTo>
                    <a:pt x="14599" y="67872"/>
                  </a:lnTo>
                  <a:lnTo>
                    <a:pt x="12450" y="80618"/>
                  </a:lnTo>
                  <a:lnTo>
                    <a:pt x="9912" y="93536"/>
                  </a:lnTo>
                  <a:lnTo>
                    <a:pt x="8220" y="109886"/>
                  </a:lnTo>
                  <a:lnTo>
                    <a:pt x="7091" y="128523"/>
                  </a:lnTo>
                  <a:lnTo>
                    <a:pt x="6339" y="148685"/>
                  </a:lnTo>
                  <a:lnTo>
                    <a:pt x="4732" y="166547"/>
                  </a:lnTo>
                  <a:lnTo>
                    <a:pt x="2557" y="182876"/>
                  </a:lnTo>
                  <a:lnTo>
                    <a:pt x="0" y="198184"/>
                  </a:lnTo>
                  <a:lnTo>
                    <a:pt x="506" y="205073"/>
                  </a:lnTo>
                  <a:lnTo>
                    <a:pt x="3054" y="206350"/>
                  </a:lnTo>
                  <a:lnTo>
                    <a:pt x="6964" y="203885"/>
                  </a:lnTo>
                  <a:lnTo>
                    <a:pt x="11781" y="198926"/>
                  </a:lnTo>
                  <a:lnTo>
                    <a:pt x="17203" y="192304"/>
                  </a:lnTo>
                  <a:lnTo>
                    <a:pt x="23028" y="184574"/>
                  </a:lnTo>
                  <a:lnTo>
                    <a:pt x="31333" y="178315"/>
                  </a:lnTo>
                  <a:lnTo>
                    <a:pt x="41291" y="173037"/>
                  </a:lnTo>
                  <a:lnTo>
                    <a:pt x="52350" y="168413"/>
                  </a:lnTo>
                  <a:lnTo>
                    <a:pt x="65250" y="166435"/>
                  </a:lnTo>
                  <a:lnTo>
                    <a:pt x="79376" y="166223"/>
                  </a:lnTo>
                  <a:lnTo>
                    <a:pt x="94320" y="167186"/>
                  </a:lnTo>
                  <a:lnTo>
                    <a:pt x="106494" y="170039"/>
                  </a:lnTo>
                  <a:lnTo>
                    <a:pt x="116819" y="174151"/>
                  </a:lnTo>
                  <a:lnTo>
                    <a:pt x="125914" y="179103"/>
                  </a:lnTo>
                  <a:lnTo>
                    <a:pt x="134188" y="184616"/>
                  </a:lnTo>
                  <a:lnTo>
                    <a:pt x="141915" y="190501"/>
                  </a:lnTo>
                  <a:lnTo>
                    <a:pt x="149276" y="196636"/>
                  </a:lnTo>
                  <a:lnTo>
                    <a:pt x="155289" y="204041"/>
                  </a:lnTo>
                  <a:lnTo>
                    <a:pt x="160403" y="212293"/>
                  </a:lnTo>
                  <a:lnTo>
                    <a:pt x="164918" y="221111"/>
                  </a:lnTo>
                  <a:lnTo>
                    <a:pt x="169033" y="230306"/>
                  </a:lnTo>
                  <a:lnTo>
                    <a:pt x="172882" y="239752"/>
                  </a:lnTo>
                  <a:lnTo>
                    <a:pt x="176553" y="249364"/>
                  </a:lnTo>
                  <a:lnTo>
                    <a:pt x="183580" y="268888"/>
                  </a:lnTo>
                  <a:lnTo>
                    <a:pt x="187000" y="278737"/>
                  </a:lnTo>
                  <a:lnTo>
                    <a:pt x="189282" y="291934"/>
                  </a:lnTo>
                  <a:lnTo>
                    <a:pt x="190802" y="307364"/>
                  </a:lnTo>
                  <a:lnTo>
                    <a:pt x="191816" y="324283"/>
                  </a:lnTo>
                  <a:lnTo>
                    <a:pt x="191386" y="338878"/>
                  </a:lnTo>
                  <a:lnTo>
                    <a:pt x="189995" y="351924"/>
                  </a:lnTo>
                  <a:lnTo>
                    <a:pt x="187962" y="363937"/>
                  </a:lnTo>
                  <a:lnTo>
                    <a:pt x="185501" y="376367"/>
                  </a:lnTo>
                  <a:lnTo>
                    <a:pt x="179819" y="401968"/>
                  </a:lnTo>
                  <a:lnTo>
                    <a:pt x="174546" y="412774"/>
                  </a:lnTo>
                  <a:lnTo>
                    <a:pt x="167714" y="422189"/>
                  </a:lnTo>
                  <a:lnTo>
                    <a:pt x="159844" y="430676"/>
                  </a:lnTo>
                  <a:lnTo>
                    <a:pt x="150176" y="435229"/>
                  </a:lnTo>
                  <a:lnTo>
                    <a:pt x="139310" y="437159"/>
                  </a:lnTo>
                  <a:lnTo>
                    <a:pt x="104313" y="437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600104" y="5481637"/>
              <a:ext cx="218853" cy="19486"/>
            </a:xfrm>
            <a:custGeom>
              <a:avLst/>
              <a:gdLst/>
              <a:ahLst/>
              <a:cxnLst/>
              <a:rect l="0" t="0" r="0" b="0"/>
              <a:pathLst>
                <a:path w="218853" h="19486">
                  <a:moveTo>
                    <a:pt x="0" y="9537"/>
                  </a:moveTo>
                  <a:lnTo>
                    <a:pt x="15843" y="4257"/>
                  </a:lnTo>
                  <a:lnTo>
                    <a:pt x="24931" y="2701"/>
                  </a:lnTo>
                  <a:lnTo>
                    <a:pt x="35411" y="1664"/>
                  </a:lnTo>
                  <a:lnTo>
                    <a:pt x="46819" y="973"/>
                  </a:lnTo>
                  <a:lnTo>
                    <a:pt x="71284" y="205"/>
                  </a:lnTo>
                  <a:lnTo>
                    <a:pt x="83998" y="0"/>
                  </a:lnTo>
                  <a:lnTo>
                    <a:pt x="96895" y="969"/>
                  </a:lnTo>
                  <a:lnTo>
                    <a:pt x="109915" y="2720"/>
                  </a:lnTo>
                  <a:lnTo>
                    <a:pt x="123016" y="4992"/>
                  </a:lnTo>
                  <a:lnTo>
                    <a:pt x="136171" y="6507"/>
                  </a:lnTo>
                  <a:lnTo>
                    <a:pt x="149361" y="7517"/>
                  </a:lnTo>
                  <a:lnTo>
                    <a:pt x="162577" y="8191"/>
                  </a:lnTo>
                  <a:lnTo>
                    <a:pt x="174703" y="9745"/>
                  </a:lnTo>
                  <a:lnTo>
                    <a:pt x="186103" y="11886"/>
                  </a:lnTo>
                  <a:lnTo>
                    <a:pt x="218852" y="19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964596" y="5412894"/>
              <a:ext cx="172689" cy="535879"/>
            </a:xfrm>
            <a:custGeom>
              <a:avLst/>
              <a:gdLst/>
              <a:ahLst/>
              <a:cxnLst/>
              <a:rect l="0" t="0" r="0" b="0"/>
              <a:pathLst>
                <a:path w="172689" h="535879">
                  <a:moveTo>
                    <a:pt x="152793" y="68333"/>
                  </a:moveTo>
                  <a:lnTo>
                    <a:pt x="142230" y="52490"/>
                  </a:lnTo>
                  <a:lnTo>
                    <a:pt x="136908" y="45613"/>
                  </a:lnTo>
                  <a:lnTo>
                    <a:pt x="131150" y="38817"/>
                  </a:lnTo>
                  <a:lnTo>
                    <a:pt x="125100" y="32076"/>
                  </a:lnTo>
                  <a:lnTo>
                    <a:pt x="117751" y="26477"/>
                  </a:lnTo>
                  <a:lnTo>
                    <a:pt x="109537" y="21639"/>
                  </a:lnTo>
                  <a:lnTo>
                    <a:pt x="67245" y="651"/>
                  </a:lnTo>
                  <a:lnTo>
                    <a:pt x="55970" y="0"/>
                  </a:lnTo>
                  <a:lnTo>
                    <a:pt x="45137" y="2882"/>
                  </a:lnTo>
                  <a:lnTo>
                    <a:pt x="34599" y="8119"/>
                  </a:lnTo>
                  <a:lnTo>
                    <a:pt x="26468" y="17137"/>
                  </a:lnTo>
                  <a:lnTo>
                    <a:pt x="19942" y="28676"/>
                  </a:lnTo>
                  <a:lnTo>
                    <a:pt x="14487" y="41895"/>
                  </a:lnTo>
                  <a:lnTo>
                    <a:pt x="9745" y="56234"/>
                  </a:lnTo>
                  <a:lnTo>
                    <a:pt x="5477" y="71320"/>
                  </a:lnTo>
                  <a:lnTo>
                    <a:pt x="1527" y="86904"/>
                  </a:lnTo>
                  <a:lnTo>
                    <a:pt x="0" y="103925"/>
                  </a:lnTo>
                  <a:lnTo>
                    <a:pt x="86" y="121904"/>
                  </a:lnTo>
                  <a:lnTo>
                    <a:pt x="1250" y="140523"/>
                  </a:lnTo>
                  <a:lnTo>
                    <a:pt x="4236" y="156250"/>
                  </a:lnTo>
                  <a:lnTo>
                    <a:pt x="8437" y="170052"/>
                  </a:lnTo>
                  <a:lnTo>
                    <a:pt x="13448" y="182568"/>
                  </a:lnTo>
                  <a:lnTo>
                    <a:pt x="20105" y="192018"/>
                  </a:lnTo>
                  <a:lnTo>
                    <a:pt x="27860" y="199423"/>
                  </a:lnTo>
                  <a:lnTo>
                    <a:pt x="36345" y="205465"/>
                  </a:lnTo>
                  <a:lnTo>
                    <a:pt x="46423" y="206177"/>
                  </a:lnTo>
                  <a:lnTo>
                    <a:pt x="57563" y="203336"/>
                  </a:lnTo>
                  <a:lnTo>
                    <a:pt x="69411" y="198126"/>
                  </a:lnTo>
                  <a:lnTo>
                    <a:pt x="80625" y="190232"/>
                  </a:lnTo>
                  <a:lnTo>
                    <a:pt x="91417" y="180547"/>
                  </a:lnTo>
                  <a:lnTo>
                    <a:pt x="101927" y="169670"/>
                  </a:lnTo>
                  <a:lnTo>
                    <a:pt x="110040" y="159102"/>
                  </a:lnTo>
                  <a:lnTo>
                    <a:pt x="116554" y="148741"/>
                  </a:lnTo>
                  <a:lnTo>
                    <a:pt x="122001" y="138518"/>
                  </a:lnTo>
                  <a:lnTo>
                    <a:pt x="126738" y="126176"/>
                  </a:lnTo>
                  <a:lnTo>
                    <a:pt x="131002" y="112422"/>
                  </a:lnTo>
                  <a:lnTo>
                    <a:pt x="134949" y="97725"/>
                  </a:lnTo>
                  <a:lnTo>
                    <a:pt x="142284" y="72554"/>
                  </a:lnTo>
                  <a:lnTo>
                    <a:pt x="145787" y="61199"/>
                  </a:lnTo>
                  <a:lnTo>
                    <a:pt x="149228" y="56945"/>
                  </a:lnTo>
                  <a:lnTo>
                    <a:pt x="152627" y="57425"/>
                  </a:lnTo>
                  <a:lnTo>
                    <a:pt x="155998" y="61061"/>
                  </a:lnTo>
                  <a:lnTo>
                    <a:pt x="159351" y="66801"/>
                  </a:lnTo>
                  <a:lnTo>
                    <a:pt x="162691" y="73943"/>
                  </a:lnTo>
                  <a:lnTo>
                    <a:pt x="166023" y="82021"/>
                  </a:lnTo>
                  <a:lnTo>
                    <a:pt x="168245" y="95143"/>
                  </a:lnTo>
                  <a:lnTo>
                    <a:pt x="169726" y="111629"/>
                  </a:lnTo>
                  <a:lnTo>
                    <a:pt x="171371" y="147262"/>
                  </a:lnTo>
                  <a:lnTo>
                    <a:pt x="172103" y="177837"/>
                  </a:lnTo>
                  <a:lnTo>
                    <a:pt x="172688" y="5358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326292" y="3991984"/>
            <a:ext cx="646607" cy="544205"/>
            <a:chOff x="8326292" y="3991984"/>
            <a:chExt cx="646607" cy="544205"/>
          </a:xfrm>
        </p:grpSpPr>
        <p:sp>
          <p:nvSpPr>
            <p:cNvPr id="28" name="Freeform 27"/>
            <p:cNvSpPr/>
            <p:nvPr/>
          </p:nvSpPr>
          <p:spPr>
            <a:xfrm>
              <a:off x="8326292" y="4347180"/>
              <a:ext cx="646607" cy="89531"/>
            </a:xfrm>
            <a:custGeom>
              <a:avLst/>
              <a:gdLst/>
              <a:ahLst/>
              <a:cxnLst/>
              <a:rect l="0" t="0" r="0" b="0"/>
              <a:pathLst>
                <a:path w="646607" h="89531">
                  <a:moveTo>
                    <a:pt x="0" y="89530"/>
                  </a:moveTo>
                  <a:lnTo>
                    <a:pt x="21124" y="89530"/>
                  </a:lnTo>
                  <a:lnTo>
                    <a:pt x="31767" y="88424"/>
                  </a:lnTo>
                  <a:lnTo>
                    <a:pt x="43284" y="86582"/>
                  </a:lnTo>
                  <a:lnTo>
                    <a:pt x="55383" y="84249"/>
                  </a:lnTo>
                  <a:lnTo>
                    <a:pt x="68976" y="82693"/>
                  </a:lnTo>
                  <a:lnTo>
                    <a:pt x="83565" y="81656"/>
                  </a:lnTo>
                  <a:lnTo>
                    <a:pt x="98817" y="80964"/>
                  </a:lnTo>
                  <a:lnTo>
                    <a:pt x="112301" y="79399"/>
                  </a:lnTo>
                  <a:lnTo>
                    <a:pt x="124606" y="77249"/>
                  </a:lnTo>
                  <a:lnTo>
                    <a:pt x="136126" y="74711"/>
                  </a:lnTo>
                  <a:lnTo>
                    <a:pt x="166610" y="68943"/>
                  </a:lnTo>
                  <a:lnTo>
                    <a:pt x="184024" y="65857"/>
                  </a:lnTo>
                  <a:lnTo>
                    <a:pt x="198948" y="62695"/>
                  </a:lnTo>
                  <a:lnTo>
                    <a:pt x="212215" y="59482"/>
                  </a:lnTo>
                  <a:lnTo>
                    <a:pt x="224375" y="56234"/>
                  </a:lnTo>
                  <a:lnTo>
                    <a:pt x="236903" y="54069"/>
                  </a:lnTo>
                  <a:lnTo>
                    <a:pt x="249676" y="52626"/>
                  </a:lnTo>
                  <a:lnTo>
                    <a:pt x="262613" y="51663"/>
                  </a:lnTo>
                  <a:lnTo>
                    <a:pt x="274553" y="49917"/>
                  </a:lnTo>
                  <a:lnTo>
                    <a:pt x="285829" y="47647"/>
                  </a:lnTo>
                  <a:lnTo>
                    <a:pt x="333033" y="36062"/>
                  </a:lnTo>
                  <a:lnTo>
                    <a:pt x="348027" y="32884"/>
                  </a:lnTo>
                  <a:lnTo>
                    <a:pt x="382373" y="26404"/>
                  </a:lnTo>
                  <a:lnTo>
                    <a:pt x="398605" y="24235"/>
                  </a:lnTo>
                  <a:lnTo>
                    <a:pt x="413848" y="22788"/>
                  </a:lnTo>
                  <a:lnTo>
                    <a:pt x="428432" y="21824"/>
                  </a:lnTo>
                  <a:lnTo>
                    <a:pt x="441470" y="20076"/>
                  </a:lnTo>
                  <a:lnTo>
                    <a:pt x="453478" y="17805"/>
                  </a:lnTo>
                  <a:lnTo>
                    <a:pt x="464799" y="15186"/>
                  </a:lnTo>
                  <a:lnTo>
                    <a:pt x="495063" y="9328"/>
                  </a:lnTo>
                  <a:lnTo>
                    <a:pt x="512418" y="6219"/>
                  </a:lnTo>
                  <a:lnTo>
                    <a:pt x="529514" y="4146"/>
                  </a:lnTo>
                  <a:lnTo>
                    <a:pt x="546439" y="2764"/>
                  </a:lnTo>
                  <a:lnTo>
                    <a:pt x="563248" y="1842"/>
                  </a:lnTo>
                  <a:lnTo>
                    <a:pt x="593715" y="819"/>
                  </a:lnTo>
                  <a:lnTo>
                    <a:pt x="64660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385979" y="4267598"/>
              <a:ext cx="586920" cy="268591"/>
            </a:xfrm>
            <a:custGeom>
              <a:avLst/>
              <a:gdLst/>
              <a:ahLst/>
              <a:cxnLst/>
              <a:rect l="0" t="0" r="0" b="0"/>
              <a:pathLst>
                <a:path w="586920" h="268591">
                  <a:moveTo>
                    <a:pt x="0" y="0"/>
                  </a:moveTo>
                  <a:lnTo>
                    <a:pt x="21124" y="10561"/>
                  </a:lnTo>
                  <a:lnTo>
                    <a:pt x="32873" y="14778"/>
                  </a:lnTo>
                  <a:lnTo>
                    <a:pt x="46231" y="18694"/>
                  </a:lnTo>
                  <a:lnTo>
                    <a:pt x="60664" y="22410"/>
                  </a:lnTo>
                  <a:lnTo>
                    <a:pt x="73602" y="27098"/>
                  </a:lnTo>
                  <a:lnTo>
                    <a:pt x="85544" y="32434"/>
                  </a:lnTo>
                  <a:lnTo>
                    <a:pt x="96820" y="38202"/>
                  </a:lnTo>
                  <a:lnTo>
                    <a:pt x="107654" y="43153"/>
                  </a:lnTo>
                  <a:lnTo>
                    <a:pt x="118192" y="47559"/>
                  </a:lnTo>
                  <a:lnTo>
                    <a:pt x="128533" y="51601"/>
                  </a:lnTo>
                  <a:lnTo>
                    <a:pt x="148866" y="59041"/>
                  </a:lnTo>
                  <a:lnTo>
                    <a:pt x="188938" y="72822"/>
                  </a:lnTo>
                  <a:lnTo>
                    <a:pt x="198909" y="77286"/>
                  </a:lnTo>
                  <a:lnTo>
                    <a:pt x="208873" y="82472"/>
                  </a:lnTo>
                  <a:lnTo>
                    <a:pt x="218830" y="88141"/>
                  </a:lnTo>
                  <a:lnTo>
                    <a:pt x="228785" y="93025"/>
                  </a:lnTo>
                  <a:lnTo>
                    <a:pt x="238737" y="97386"/>
                  </a:lnTo>
                  <a:lnTo>
                    <a:pt x="248688" y="101399"/>
                  </a:lnTo>
                  <a:lnTo>
                    <a:pt x="268587" y="108806"/>
                  </a:lnTo>
                  <a:lnTo>
                    <a:pt x="278536" y="112328"/>
                  </a:lnTo>
                  <a:lnTo>
                    <a:pt x="288484" y="116887"/>
                  </a:lnTo>
                  <a:lnTo>
                    <a:pt x="298432" y="122137"/>
                  </a:lnTo>
                  <a:lnTo>
                    <a:pt x="308381" y="127848"/>
                  </a:lnTo>
                  <a:lnTo>
                    <a:pt x="318329" y="132760"/>
                  </a:lnTo>
                  <a:lnTo>
                    <a:pt x="328276" y="137140"/>
                  </a:lnTo>
                  <a:lnTo>
                    <a:pt x="338224" y="141165"/>
                  </a:lnTo>
                  <a:lnTo>
                    <a:pt x="358120" y="148586"/>
                  </a:lnTo>
                  <a:lnTo>
                    <a:pt x="397911" y="162355"/>
                  </a:lnTo>
                  <a:lnTo>
                    <a:pt x="407859" y="166818"/>
                  </a:lnTo>
                  <a:lnTo>
                    <a:pt x="417807" y="172004"/>
                  </a:lnTo>
                  <a:lnTo>
                    <a:pt x="427755" y="177672"/>
                  </a:lnTo>
                  <a:lnTo>
                    <a:pt x="439914" y="183661"/>
                  </a:lnTo>
                  <a:lnTo>
                    <a:pt x="453546" y="189864"/>
                  </a:lnTo>
                  <a:lnTo>
                    <a:pt x="468160" y="196210"/>
                  </a:lnTo>
                  <a:lnTo>
                    <a:pt x="481219" y="202652"/>
                  </a:lnTo>
                  <a:lnTo>
                    <a:pt x="493241" y="209157"/>
                  </a:lnTo>
                  <a:lnTo>
                    <a:pt x="504572" y="215704"/>
                  </a:lnTo>
                  <a:lnTo>
                    <a:pt x="526003" y="228874"/>
                  </a:lnTo>
                  <a:lnTo>
                    <a:pt x="536360" y="235481"/>
                  </a:lnTo>
                  <a:lnTo>
                    <a:pt x="546581" y="240990"/>
                  </a:lnTo>
                  <a:lnTo>
                    <a:pt x="556711" y="245769"/>
                  </a:lnTo>
                  <a:lnTo>
                    <a:pt x="574598" y="254026"/>
                  </a:lnTo>
                  <a:lnTo>
                    <a:pt x="580916" y="257775"/>
                  </a:lnTo>
                  <a:lnTo>
                    <a:pt x="586919" y="268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646328" y="4008955"/>
              <a:ext cx="111437" cy="179040"/>
            </a:xfrm>
            <a:custGeom>
              <a:avLst/>
              <a:gdLst/>
              <a:ahLst/>
              <a:cxnLst/>
              <a:rect l="0" t="0" r="0" b="0"/>
              <a:pathLst>
                <a:path w="111437" h="179040">
                  <a:moveTo>
                    <a:pt x="38084" y="0"/>
                  </a:moveTo>
                  <a:lnTo>
                    <a:pt x="32803" y="15843"/>
                  </a:lnTo>
                  <a:lnTo>
                    <a:pt x="29037" y="23826"/>
                  </a:lnTo>
                  <a:lnTo>
                    <a:pt x="24315" y="32464"/>
                  </a:lnTo>
                  <a:lnTo>
                    <a:pt x="18957" y="41538"/>
                  </a:lnTo>
                  <a:lnTo>
                    <a:pt x="13174" y="49798"/>
                  </a:lnTo>
                  <a:lnTo>
                    <a:pt x="7108" y="57516"/>
                  </a:lnTo>
                  <a:lnTo>
                    <a:pt x="854" y="64871"/>
                  </a:lnTo>
                  <a:lnTo>
                    <a:pt x="0" y="68670"/>
                  </a:lnTo>
                  <a:lnTo>
                    <a:pt x="2747" y="70097"/>
                  </a:lnTo>
                  <a:lnTo>
                    <a:pt x="7894" y="69943"/>
                  </a:lnTo>
                  <a:lnTo>
                    <a:pt x="14641" y="68735"/>
                  </a:lnTo>
                  <a:lnTo>
                    <a:pt x="22456" y="66824"/>
                  </a:lnTo>
                  <a:lnTo>
                    <a:pt x="30981" y="64445"/>
                  </a:lnTo>
                  <a:lnTo>
                    <a:pt x="41086" y="63964"/>
                  </a:lnTo>
                  <a:lnTo>
                    <a:pt x="52244" y="64749"/>
                  </a:lnTo>
                  <a:lnTo>
                    <a:pt x="64103" y="66378"/>
                  </a:lnTo>
                  <a:lnTo>
                    <a:pt x="75326" y="69674"/>
                  </a:lnTo>
                  <a:lnTo>
                    <a:pt x="86124" y="74082"/>
                  </a:lnTo>
                  <a:lnTo>
                    <a:pt x="96638" y="79231"/>
                  </a:lnTo>
                  <a:lnTo>
                    <a:pt x="103647" y="88191"/>
                  </a:lnTo>
                  <a:lnTo>
                    <a:pt x="108321" y="99691"/>
                  </a:lnTo>
                  <a:lnTo>
                    <a:pt x="111436" y="112883"/>
                  </a:lnTo>
                  <a:lnTo>
                    <a:pt x="111302" y="124994"/>
                  </a:lnTo>
                  <a:lnTo>
                    <a:pt x="109002" y="136384"/>
                  </a:lnTo>
                  <a:lnTo>
                    <a:pt x="105258" y="147294"/>
                  </a:lnTo>
                  <a:lnTo>
                    <a:pt x="99447" y="156777"/>
                  </a:lnTo>
                  <a:lnTo>
                    <a:pt x="92256" y="165310"/>
                  </a:lnTo>
                  <a:lnTo>
                    <a:pt x="84146" y="173209"/>
                  </a:lnTo>
                  <a:lnTo>
                    <a:pt x="74319" y="177370"/>
                  </a:lnTo>
                  <a:lnTo>
                    <a:pt x="63346" y="179039"/>
                  </a:lnTo>
                  <a:lnTo>
                    <a:pt x="8241" y="169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614778" y="3991984"/>
              <a:ext cx="198957" cy="36868"/>
            </a:xfrm>
            <a:custGeom>
              <a:avLst/>
              <a:gdLst/>
              <a:ahLst/>
              <a:cxnLst/>
              <a:rect l="0" t="0" r="0" b="0"/>
              <a:pathLst>
                <a:path w="198957" h="36868">
                  <a:moveTo>
                    <a:pt x="0" y="36867"/>
                  </a:moveTo>
                  <a:lnTo>
                    <a:pt x="41537" y="23021"/>
                  </a:lnTo>
                  <a:lnTo>
                    <a:pt x="52009" y="19899"/>
                  </a:lnTo>
                  <a:lnTo>
                    <a:pt x="86763" y="10224"/>
                  </a:lnTo>
                  <a:lnTo>
                    <a:pt x="108196" y="3656"/>
                  </a:lnTo>
                  <a:lnTo>
                    <a:pt x="120764" y="1462"/>
                  </a:lnTo>
                  <a:lnTo>
                    <a:pt x="134670" y="0"/>
                  </a:lnTo>
                  <a:lnTo>
                    <a:pt x="198956" y="7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664516" y="3756221"/>
            <a:ext cx="427756" cy="285430"/>
            <a:chOff x="8664516" y="3756221"/>
            <a:chExt cx="427756" cy="285430"/>
          </a:xfrm>
        </p:grpSpPr>
        <p:sp>
          <p:nvSpPr>
            <p:cNvPr id="33" name="Freeform 32"/>
            <p:cNvSpPr/>
            <p:nvPr/>
          </p:nvSpPr>
          <p:spPr>
            <a:xfrm>
              <a:off x="8664516" y="3756221"/>
              <a:ext cx="348174" cy="272631"/>
            </a:xfrm>
            <a:custGeom>
              <a:avLst/>
              <a:gdLst/>
              <a:ahLst/>
              <a:cxnLst/>
              <a:rect l="0" t="0" r="0" b="0"/>
              <a:pathLst>
                <a:path w="348174" h="272631">
                  <a:moveTo>
                    <a:pt x="0" y="93570"/>
                  </a:moveTo>
                  <a:lnTo>
                    <a:pt x="46769" y="46802"/>
                  </a:lnTo>
                  <a:lnTo>
                    <a:pt x="54391" y="40285"/>
                  </a:lnTo>
                  <a:lnTo>
                    <a:pt x="62788" y="33730"/>
                  </a:lnTo>
                  <a:lnTo>
                    <a:pt x="71702" y="27149"/>
                  </a:lnTo>
                  <a:lnTo>
                    <a:pt x="80961" y="21656"/>
                  </a:lnTo>
                  <a:lnTo>
                    <a:pt x="90450" y="16889"/>
                  </a:lnTo>
                  <a:lnTo>
                    <a:pt x="100091" y="12606"/>
                  </a:lnTo>
                  <a:lnTo>
                    <a:pt x="110940" y="8645"/>
                  </a:lnTo>
                  <a:lnTo>
                    <a:pt x="122594" y="4899"/>
                  </a:lnTo>
                  <a:lnTo>
                    <a:pt x="134784" y="1297"/>
                  </a:lnTo>
                  <a:lnTo>
                    <a:pt x="148438" y="0"/>
                  </a:lnTo>
                  <a:lnTo>
                    <a:pt x="163066" y="242"/>
                  </a:lnTo>
                  <a:lnTo>
                    <a:pt x="178345" y="1508"/>
                  </a:lnTo>
                  <a:lnTo>
                    <a:pt x="192953" y="4562"/>
                  </a:lnTo>
                  <a:lnTo>
                    <a:pt x="207113" y="8809"/>
                  </a:lnTo>
                  <a:lnTo>
                    <a:pt x="220973" y="13851"/>
                  </a:lnTo>
                  <a:lnTo>
                    <a:pt x="233530" y="21634"/>
                  </a:lnTo>
                  <a:lnTo>
                    <a:pt x="245217" y="31243"/>
                  </a:lnTo>
                  <a:lnTo>
                    <a:pt x="256324" y="42071"/>
                  </a:lnTo>
                  <a:lnTo>
                    <a:pt x="267045" y="53711"/>
                  </a:lnTo>
                  <a:lnTo>
                    <a:pt x="277508" y="65892"/>
                  </a:lnTo>
                  <a:lnTo>
                    <a:pt x="287799" y="78434"/>
                  </a:lnTo>
                  <a:lnTo>
                    <a:pt x="295765" y="90111"/>
                  </a:lnTo>
                  <a:lnTo>
                    <a:pt x="302181" y="101212"/>
                  </a:lnTo>
                  <a:lnTo>
                    <a:pt x="307564" y="111928"/>
                  </a:lnTo>
                  <a:lnTo>
                    <a:pt x="312257" y="124599"/>
                  </a:lnTo>
                  <a:lnTo>
                    <a:pt x="316492" y="138573"/>
                  </a:lnTo>
                  <a:lnTo>
                    <a:pt x="320420" y="153415"/>
                  </a:lnTo>
                  <a:lnTo>
                    <a:pt x="327732" y="184644"/>
                  </a:lnTo>
                  <a:lnTo>
                    <a:pt x="331231" y="200709"/>
                  </a:lnTo>
                  <a:lnTo>
                    <a:pt x="334668" y="214735"/>
                  </a:lnTo>
                  <a:lnTo>
                    <a:pt x="338063" y="227401"/>
                  </a:lnTo>
                  <a:lnTo>
                    <a:pt x="344786" y="250318"/>
                  </a:lnTo>
                  <a:lnTo>
                    <a:pt x="348126" y="261071"/>
                  </a:lnTo>
                  <a:lnTo>
                    <a:pt x="348173" y="2726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982846" y="3959216"/>
              <a:ext cx="109426" cy="82435"/>
            </a:xfrm>
            <a:custGeom>
              <a:avLst/>
              <a:gdLst/>
              <a:ahLst/>
              <a:cxnLst/>
              <a:rect l="0" t="0" r="0" b="0"/>
              <a:pathLst>
                <a:path w="109426" h="82435">
                  <a:moveTo>
                    <a:pt x="0" y="69635"/>
                  </a:moveTo>
                  <a:lnTo>
                    <a:pt x="10562" y="80197"/>
                  </a:lnTo>
                  <a:lnTo>
                    <a:pt x="18094" y="82202"/>
                  </a:lnTo>
                  <a:lnTo>
                    <a:pt x="27537" y="82434"/>
                  </a:lnTo>
                  <a:lnTo>
                    <a:pt x="38253" y="81484"/>
                  </a:lnTo>
                  <a:lnTo>
                    <a:pt x="46503" y="77534"/>
                  </a:lnTo>
                  <a:lnTo>
                    <a:pt x="53107" y="71585"/>
                  </a:lnTo>
                  <a:lnTo>
                    <a:pt x="58616" y="64303"/>
                  </a:lnTo>
                  <a:lnTo>
                    <a:pt x="63394" y="56133"/>
                  </a:lnTo>
                  <a:lnTo>
                    <a:pt x="67686" y="47370"/>
                  </a:lnTo>
                  <a:lnTo>
                    <a:pt x="71651" y="38212"/>
                  </a:lnTo>
                  <a:lnTo>
                    <a:pt x="76505" y="29896"/>
                  </a:lnTo>
                  <a:lnTo>
                    <a:pt x="81952" y="22141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45649" y="4675456"/>
            <a:ext cx="2248712" cy="457599"/>
            <a:chOff x="6445649" y="4675456"/>
            <a:chExt cx="2248712" cy="457599"/>
          </a:xfrm>
        </p:grpSpPr>
        <p:sp>
          <p:nvSpPr>
            <p:cNvPr id="36" name="Freeform 35"/>
            <p:cNvSpPr/>
            <p:nvPr/>
          </p:nvSpPr>
          <p:spPr>
            <a:xfrm>
              <a:off x="6445649" y="4864464"/>
              <a:ext cx="99991" cy="145484"/>
            </a:xfrm>
            <a:custGeom>
              <a:avLst/>
              <a:gdLst/>
              <a:ahLst/>
              <a:cxnLst/>
              <a:rect l="0" t="0" r="0" b="0"/>
              <a:pathLst>
                <a:path w="99991" h="145484">
                  <a:moveTo>
                    <a:pt x="30356" y="0"/>
                  </a:moveTo>
                  <a:lnTo>
                    <a:pt x="25075" y="26405"/>
                  </a:lnTo>
                  <a:lnTo>
                    <a:pt x="23520" y="39710"/>
                  </a:lnTo>
                  <a:lnTo>
                    <a:pt x="22482" y="54106"/>
                  </a:lnTo>
                  <a:lnTo>
                    <a:pt x="21791" y="69230"/>
                  </a:lnTo>
                  <a:lnTo>
                    <a:pt x="20224" y="83734"/>
                  </a:lnTo>
                  <a:lnTo>
                    <a:pt x="18075" y="97824"/>
                  </a:lnTo>
                  <a:lnTo>
                    <a:pt x="15537" y="111640"/>
                  </a:lnTo>
                  <a:lnTo>
                    <a:pt x="11634" y="123060"/>
                  </a:lnTo>
                  <a:lnTo>
                    <a:pt x="6821" y="132884"/>
                  </a:lnTo>
                  <a:lnTo>
                    <a:pt x="1402" y="141644"/>
                  </a:lnTo>
                  <a:lnTo>
                    <a:pt x="0" y="145274"/>
                  </a:lnTo>
                  <a:lnTo>
                    <a:pt x="1276" y="145483"/>
                  </a:lnTo>
                  <a:lnTo>
                    <a:pt x="24489" y="129935"/>
                  </a:lnTo>
                  <a:lnTo>
                    <a:pt x="33076" y="127520"/>
                  </a:lnTo>
                  <a:lnTo>
                    <a:pt x="42117" y="127015"/>
                  </a:lnTo>
                  <a:lnTo>
                    <a:pt x="99990" y="1293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545639" y="4814725"/>
              <a:ext cx="1" cy="308383"/>
            </a:xfrm>
            <a:custGeom>
              <a:avLst/>
              <a:gdLst/>
              <a:ahLst/>
              <a:cxnLst/>
              <a:rect l="0" t="0" r="0" b="0"/>
              <a:pathLst>
                <a:path w="1" h="308383">
                  <a:moveTo>
                    <a:pt x="0" y="0"/>
                  </a:moveTo>
                  <a:lnTo>
                    <a:pt x="0" y="3083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744595" y="4894308"/>
              <a:ext cx="1" cy="179061"/>
            </a:xfrm>
            <a:custGeom>
              <a:avLst/>
              <a:gdLst/>
              <a:ahLst/>
              <a:cxnLst/>
              <a:rect l="0" t="0" r="0" b="0"/>
              <a:pathLst>
                <a:path w="1" h="179061">
                  <a:moveTo>
                    <a:pt x="0" y="0"/>
                  </a:move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704803" y="4916406"/>
              <a:ext cx="139270" cy="27642"/>
            </a:xfrm>
            <a:custGeom>
              <a:avLst/>
              <a:gdLst/>
              <a:ahLst/>
              <a:cxnLst/>
              <a:rect l="0" t="0" r="0" b="0"/>
              <a:pathLst>
                <a:path w="139270" h="27642">
                  <a:moveTo>
                    <a:pt x="0" y="27641"/>
                  </a:moveTo>
                  <a:lnTo>
                    <a:pt x="15844" y="17079"/>
                  </a:lnTo>
                  <a:lnTo>
                    <a:pt x="23826" y="12862"/>
                  </a:lnTo>
                  <a:lnTo>
                    <a:pt x="32464" y="8946"/>
                  </a:lnTo>
                  <a:lnTo>
                    <a:pt x="41538" y="5230"/>
                  </a:lnTo>
                  <a:lnTo>
                    <a:pt x="52010" y="2753"/>
                  </a:lnTo>
                  <a:lnTo>
                    <a:pt x="63411" y="1101"/>
                  </a:lnTo>
                  <a:lnTo>
                    <a:pt x="75434" y="0"/>
                  </a:lnTo>
                  <a:lnTo>
                    <a:pt x="86765" y="371"/>
                  </a:lnTo>
                  <a:lnTo>
                    <a:pt x="97635" y="1724"/>
                  </a:lnTo>
                  <a:lnTo>
                    <a:pt x="139269" y="77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949106" y="4774934"/>
              <a:ext cx="74028" cy="318330"/>
            </a:xfrm>
            <a:custGeom>
              <a:avLst/>
              <a:gdLst/>
              <a:ahLst/>
              <a:cxnLst/>
              <a:rect l="0" t="0" r="0" b="0"/>
              <a:pathLst>
                <a:path w="74028" h="318330">
                  <a:moveTo>
                    <a:pt x="74027" y="0"/>
                  </a:moveTo>
                  <a:lnTo>
                    <a:pt x="46335" y="41538"/>
                  </a:lnTo>
                  <a:lnTo>
                    <a:pt x="41196" y="52009"/>
                  </a:lnTo>
                  <a:lnTo>
                    <a:pt x="36666" y="63411"/>
                  </a:lnTo>
                  <a:lnTo>
                    <a:pt x="21452" y="108197"/>
                  </a:lnTo>
                  <a:lnTo>
                    <a:pt x="17976" y="119659"/>
                  </a:lnTo>
                  <a:lnTo>
                    <a:pt x="11166" y="144186"/>
                  </a:lnTo>
                  <a:lnTo>
                    <a:pt x="7803" y="159126"/>
                  </a:lnTo>
                  <a:lnTo>
                    <a:pt x="1119" y="193413"/>
                  </a:lnTo>
                  <a:lnTo>
                    <a:pt x="0" y="208524"/>
                  </a:lnTo>
                  <a:lnTo>
                    <a:pt x="358" y="221914"/>
                  </a:lnTo>
                  <a:lnTo>
                    <a:pt x="1703" y="234157"/>
                  </a:lnTo>
                  <a:lnTo>
                    <a:pt x="3705" y="246740"/>
                  </a:lnTo>
                  <a:lnTo>
                    <a:pt x="6144" y="259550"/>
                  </a:lnTo>
                  <a:lnTo>
                    <a:pt x="8876" y="272511"/>
                  </a:lnTo>
                  <a:lnTo>
                    <a:pt x="12908" y="283363"/>
                  </a:lnTo>
                  <a:lnTo>
                    <a:pt x="17807" y="292808"/>
                  </a:lnTo>
                  <a:lnTo>
                    <a:pt x="34235" y="3183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102715" y="4832658"/>
              <a:ext cx="119374" cy="189599"/>
            </a:xfrm>
            <a:custGeom>
              <a:avLst/>
              <a:gdLst/>
              <a:ahLst/>
              <a:cxnLst/>
              <a:rect l="0" t="0" r="0" b="0"/>
              <a:pathLst>
                <a:path w="119374" h="189599">
                  <a:moveTo>
                    <a:pt x="0" y="51702"/>
                  </a:moveTo>
                  <a:lnTo>
                    <a:pt x="5281" y="35859"/>
                  </a:lnTo>
                  <a:lnTo>
                    <a:pt x="10153" y="28982"/>
                  </a:lnTo>
                  <a:lnTo>
                    <a:pt x="16717" y="22186"/>
                  </a:lnTo>
                  <a:lnTo>
                    <a:pt x="24408" y="15445"/>
                  </a:lnTo>
                  <a:lnTo>
                    <a:pt x="32852" y="9846"/>
                  </a:lnTo>
                  <a:lnTo>
                    <a:pt x="41796" y="5007"/>
                  </a:lnTo>
                  <a:lnTo>
                    <a:pt x="51076" y="677"/>
                  </a:lnTo>
                  <a:lnTo>
                    <a:pt x="59473" y="0"/>
                  </a:lnTo>
                  <a:lnTo>
                    <a:pt x="67281" y="1760"/>
                  </a:lnTo>
                  <a:lnTo>
                    <a:pt x="74698" y="5143"/>
                  </a:lnTo>
                  <a:lnTo>
                    <a:pt x="81852" y="10715"/>
                  </a:lnTo>
                  <a:lnTo>
                    <a:pt x="88832" y="17745"/>
                  </a:lnTo>
                  <a:lnTo>
                    <a:pt x="95697" y="25748"/>
                  </a:lnTo>
                  <a:lnTo>
                    <a:pt x="99168" y="36610"/>
                  </a:lnTo>
                  <a:lnTo>
                    <a:pt x="100377" y="49378"/>
                  </a:lnTo>
                  <a:lnTo>
                    <a:pt x="100077" y="63416"/>
                  </a:lnTo>
                  <a:lnTo>
                    <a:pt x="98772" y="76091"/>
                  </a:lnTo>
                  <a:lnTo>
                    <a:pt x="96797" y="87857"/>
                  </a:lnTo>
                  <a:lnTo>
                    <a:pt x="94375" y="99017"/>
                  </a:lnTo>
                  <a:lnTo>
                    <a:pt x="91655" y="109773"/>
                  </a:lnTo>
                  <a:lnTo>
                    <a:pt x="88735" y="120259"/>
                  </a:lnTo>
                  <a:lnTo>
                    <a:pt x="85684" y="130566"/>
                  </a:lnTo>
                  <a:lnTo>
                    <a:pt x="81440" y="141858"/>
                  </a:lnTo>
                  <a:lnTo>
                    <a:pt x="76399" y="153808"/>
                  </a:lnTo>
                  <a:lnTo>
                    <a:pt x="70828" y="166196"/>
                  </a:lnTo>
                  <a:lnTo>
                    <a:pt x="63799" y="175559"/>
                  </a:lnTo>
                  <a:lnTo>
                    <a:pt x="55796" y="182907"/>
                  </a:lnTo>
                  <a:lnTo>
                    <a:pt x="47145" y="188911"/>
                  </a:lnTo>
                  <a:lnTo>
                    <a:pt x="39167" y="189598"/>
                  </a:lnTo>
                  <a:lnTo>
                    <a:pt x="31638" y="186739"/>
                  </a:lnTo>
                  <a:lnTo>
                    <a:pt x="24408" y="181518"/>
                  </a:lnTo>
                  <a:lnTo>
                    <a:pt x="19589" y="173616"/>
                  </a:lnTo>
                  <a:lnTo>
                    <a:pt x="16375" y="163926"/>
                  </a:lnTo>
                  <a:lnTo>
                    <a:pt x="14232" y="153046"/>
                  </a:lnTo>
                  <a:lnTo>
                    <a:pt x="13910" y="141370"/>
                  </a:lnTo>
                  <a:lnTo>
                    <a:pt x="14800" y="129166"/>
                  </a:lnTo>
                  <a:lnTo>
                    <a:pt x="16498" y="116608"/>
                  </a:lnTo>
                  <a:lnTo>
                    <a:pt x="19841" y="106026"/>
                  </a:lnTo>
                  <a:lnTo>
                    <a:pt x="24280" y="96760"/>
                  </a:lnTo>
                  <a:lnTo>
                    <a:pt x="29451" y="88373"/>
                  </a:lnTo>
                  <a:lnTo>
                    <a:pt x="37319" y="84992"/>
                  </a:lnTo>
                  <a:lnTo>
                    <a:pt x="46985" y="84948"/>
                  </a:lnTo>
                  <a:lnTo>
                    <a:pt x="57851" y="87130"/>
                  </a:lnTo>
                  <a:lnTo>
                    <a:pt x="66200" y="91900"/>
                  </a:lnTo>
                  <a:lnTo>
                    <a:pt x="72871" y="98396"/>
                  </a:lnTo>
                  <a:lnTo>
                    <a:pt x="78424" y="106043"/>
                  </a:lnTo>
                  <a:lnTo>
                    <a:pt x="90489" y="123382"/>
                  </a:lnTo>
                  <a:lnTo>
                    <a:pt x="119373" y="1611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291723" y="4874412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0"/>
                  </a:moveTo>
                  <a:lnTo>
                    <a:pt x="15843" y="5281"/>
                  </a:lnTo>
                  <a:lnTo>
                    <a:pt x="26036" y="6836"/>
                  </a:lnTo>
                  <a:lnTo>
                    <a:pt x="38359" y="7874"/>
                  </a:lnTo>
                  <a:lnTo>
                    <a:pt x="99478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480730" y="4794052"/>
              <a:ext cx="132308" cy="249474"/>
            </a:xfrm>
            <a:custGeom>
              <a:avLst/>
              <a:gdLst/>
              <a:ahLst/>
              <a:cxnLst/>
              <a:rect l="0" t="0" r="0" b="0"/>
              <a:pathLst>
                <a:path w="132308" h="249474">
                  <a:moveTo>
                    <a:pt x="0" y="20673"/>
                  </a:moveTo>
                  <a:lnTo>
                    <a:pt x="10563" y="4831"/>
                  </a:lnTo>
                  <a:lnTo>
                    <a:pt x="18096" y="1269"/>
                  </a:lnTo>
                  <a:lnTo>
                    <a:pt x="27538" y="0"/>
                  </a:lnTo>
                  <a:lnTo>
                    <a:pt x="38255" y="259"/>
                  </a:lnTo>
                  <a:lnTo>
                    <a:pt x="47610" y="2643"/>
                  </a:lnTo>
                  <a:lnTo>
                    <a:pt x="56057" y="6442"/>
                  </a:lnTo>
                  <a:lnTo>
                    <a:pt x="63899" y="11186"/>
                  </a:lnTo>
                  <a:lnTo>
                    <a:pt x="69127" y="19875"/>
                  </a:lnTo>
                  <a:lnTo>
                    <a:pt x="72612" y="31194"/>
                  </a:lnTo>
                  <a:lnTo>
                    <a:pt x="74936" y="44267"/>
                  </a:lnTo>
                  <a:lnTo>
                    <a:pt x="74274" y="57403"/>
                  </a:lnTo>
                  <a:lnTo>
                    <a:pt x="71623" y="70582"/>
                  </a:lnTo>
                  <a:lnTo>
                    <a:pt x="67644" y="83789"/>
                  </a:lnTo>
                  <a:lnTo>
                    <a:pt x="62782" y="95910"/>
                  </a:lnTo>
                  <a:lnTo>
                    <a:pt x="57330" y="107306"/>
                  </a:lnTo>
                  <a:lnTo>
                    <a:pt x="51483" y="118220"/>
                  </a:lnTo>
                  <a:lnTo>
                    <a:pt x="48691" y="121074"/>
                  </a:lnTo>
                  <a:lnTo>
                    <a:pt x="47936" y="118556"/>
                  </a:lnTo>
                  <a:lnTo>
                    <a:pt x="48536" y="112456"/>
                  </a:lnTo>
                  <a:lnTo>
                    <a:pt x="52253" y="107284"/>
                  </a:lnTo>
                  <a:lnTo>
                    <a:pt x="58047" y="102730"/>
                  </a:lnTo>
                  <a:lnTo>
                    <a:pt x="65226" y="98590"/>
                  </a:lnTo>
                  <a:lnTo>
                    <a:pt x="73328" y="96934"/>
                  </a:lnTo>
                  <a:lnTo>
                    <a:pt x="82044" y="96936"/>
                  </a:lnTo>
                  <a:lnTo>
                    <a:pt x="91172" y="98043"/>
                  </a:lnTo>
                  <a:lnTo>
                    <a:pt x="99467" y="100991"/>
                  </a:lnTo>
                  <a:lnTo>
                    <a:pt x="107208" y="105167"/>
                  </a:lnTo>
                  <a:lnTo>
                    <a:pt x="114580" y="110162"/>
                  </a:lnTo>
                  <a:lnTo>
                    <a:pt x="120599" y="117913"/>
                  </a:lnTo>
                  <a:lnTo>
                    <a:pt x="125717" y="127502"/>
                  </a:lnTo>
                  <a:lnTo>
                    <a:pt x="130234" y="138315"/>
                  </a:lnTo>
                  <a:lnTo>
                    <a:pt x="132141" y="151051"/>
                  </a:lnTo>
                  <a:lnTo>
                    <a:pt x="132307" y="165068"/>
                  </a:lnTo>
                  <a:lnTo>
                    <a:pt x="131312" y="179939"/>
                  </a:lnTo>
                  <a:lnTo>
                    <a:pt x="128438" y="193169"/>
                  </a:lnTo>
                  <a:lnTo>
                    <a:pt x="124311" y="205305"/>
                  </a:lnTo>
                  <a:lnTo>
                    <a:pt x="119350" y="216712"/>
                  </a:lnTo>
                  <a:lnTo>
                    <a:pt x="112726" y="226527"/>
                  </a:lnTo>
                  <a:lnTo>
                    <a:pt x="104994" y="235280"/>
                  </a:lnTo>
                  <a:lnTo>
                    <a:pt x="96524" y="243327"/>
                  </a:lnTo>
                  <a:lnTo>
                    <a:pt x="87561" y="247586"/>
                  </a:lnTo>
                  <a:lnTo>
                    <a:pt x="78270" y="249320"/>
                  </a:lnTo>
                  <a:lnTo>
                    <a:pt x="49739" y="2494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730729" y="4735143"/>
              <a:ext cx="177757" cy="326286"/>
            </a:xfrm>
            <a:custGeom>
              <a:avLst/>
              <a:gdLst/>
              <a:ahLst/>
              <a:cxnLst/>
              <a:rect l="0" t="0" r="0" b="0"/>
              <a:pathLst>
                <a:path w="177757" h="326286">
                  <a:moveTo>
                    <a:pt x="118070" y="0"/>
                  </a:moveTo>
                  <a:lnTo>
                    <a:pt x="102227" y="5281"/>
                  </a:lnTo>
                  <a:lnTo>
                    <a:pt x="93139" y="6836"/>
                  </a:lnTo>
                  <a:lnTo>
                    <a:pt x="82659" y="7874"/>
                  </a:lnTo>
                  <a:lnTo>
                    <a:pt x="71251" y="8565"/>
                  </a:lnTo>
                  <a:lnTo>
                    <a:pt x="60330" y="7921"/>
                  </a:lnTo>
                  <a:lnTo>
                    <a:pt x="49734" y="6386"/>
                  </a:lnTo>
                  <a:lnTo>
                    <a:pt x="39353" y="4257"/>
                  </a:lnTo>
                  <a:lnTo>
                    <a:pt x="29116" y="3944"/>
                  </a:lnTo>
                  <a:lnTo>
                    <a:pt x="18977" y="4840"/>
                  </a:lnTo>
                  <a:lnTo>
                    <a:pt x="8900" y="6542"/>
                  </a:lnTo>
                  <a:lnTo>
                    <a:pt x="3288" y="10994"/>
                  </a:lnTo>
                  <a:lnTo>
                    <a:pt x="653" y="17277"/>
                  </a:lnTo>
                  <a:lnTo>
                    <a:pt x="0" y="24781"/>
                  </a:lnTo>
                  <a:lnTo>
                    <a:pt x="671" y="35311"/>
                  </a:lnTo>
                  <a:lnTo>
                    <a:pt x="2223" y="47858"/>
                  </a:lnTo>
                  <a:lnTo>
                    <a:pt x="4363" y="61749"/>
                  </a:lnTo>
                  <a:lnTo>
                    <a:pt x="5791" y="77641"/>
                  </a:lnTo>
                  <a:lnTo>
                    <a:pt x="6742" y="94867"/>
                  </a:lnTo>
                  <a:lnTo>
                    <a:pt x="7376" y="112984"/>
                  </a:lnTo>
                  <a:lnTo>
                    <a:pt x="8904" y="128377"/>
                  </a:lnTo>
                  <a:lnTo>
                    <a:pt x="11027" y="141956"/>
                  </a:lnTo>
                  <a:lnTo>
                    <a:pt x="13549" y="154324"/>
                  </a:lnTo>
                  <a:lnTo>
                    <a:pt x="15230" y="169201"/>
                  </a:lnTo>
                  <a:lnTo>
                    <a:pt x="16350" y="185751"/>
                  </a:lnTo>
                  <a:lnTo>
                    <a:pt x="17098" y="203417"/>
                  </a:lnTo>
                  <a:lnTo>
                    <a:pt x="16491" y="218510"/>
                  </a:lnTo>
                  <a:lnTo>
                    <a:pt x="14980" y="231887"/>
                  </a:lnTo>
                  <a:lnTo>
                    <a:pt x="12868" y="244122"/>
                  </a:lnTo>
                  <a:lnTo>
                    <a:pt x="11460" y="256699"/>
                  </a:lnTo>
                  <a:lnTo>
                    <a:pt x="10521" y="269505"/>
                  </a:lnTo>
                  <a:lnTo>
                    <a:pt x="9896" y="282464"/>
                  </a:lnTo>
                  <a:lnTo>
                    <a:pt x="13899" y="291103"/>
                  </a:lnTo>
                  <a:lnTo>
                    <a:pt x="20990" y="296863"/>
                  </a:lnTo>
                  <a:lnTo>
                    <a:pt x="30139" y="300702"/>
                  </a:lnTo>
                  <a:lnTo>
                    <a:pt x="39554" y="304367"/>
                  </a:lnTo>
                  <a:lnTo>
                    <a:pt x="58856" y="311387"/>
                  </a:lnTo>
                  <a:lnTo>
                    <a:pt x="88366" y="321553"/>
                  </a:lnTo>
                  <a:lnTo>
                    <a:pt x="99372" y="323794"/>
                  </a:lnTo>
                  <a:lnTo>
                    <a:pt x="111132" y="325289"/>
                  </a:lnTo>
                  <a:lnTo>
                    <a:pt x="123393" y="326285"/>
                  </a:lnTo>
                  <a:lnTo>
                    <a:pt x="134882" y="325844"/>
                  </a:lnTo>
                  <a:lnTo>
                    <a:pt x="145857" y="324444"/>
                  </a:lnTo>
                  <a:lnTo>
                    <a:pt x="177756" y="3183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936930" y="4784882"/>
              <a:ext cx="135381" cy="221752"/>
            </a:xfrm>
            <a:custGeom>
              <a:avLst/>
              <a:gdLst/>
              <a:ahLst/>
              <a:cxnLst/>
              <a:rect l="0" t="0" r="0" b="0"/>
              <a:pathLst>
                <a:path w="135381" h="221752">
                  <a:moveTo>
                    <a:pt x="110824" y="0"/>
                  </a:moveTo>
                  <a:lnTo>
                    <a:pt x="100262" y="10562"/>
                  </a:lnTo>
                  <a:lnTo>
                    <a:pt x="93835" y="15884"/>
                  </a:lnTo>
                  <a:lnTo>
                    <a:pt x="86235" y="21642"/>
                  </a:lnTo>
                  <a:lnTo>
                    <a:pt x="77852" y="27692"/>
                  </a:lnTo>
                  <a:lnTo>
                    <a:pt x="67841" y="31725"/>
                  </a:lnTo>
                  <a:lnTo>
                    <a:pt x="56747" y="34414"/>
                  </a:lnTo>
                  <a:lnTo>
                    <a:pt x="44929" y="36206"/>
                  </a:lnTo>
                  <a:lnTo>
                    <a:pt x="34840" y="40717"/>
                  </a:lnTo>
                  <a:lnTo>
                    <a:pt x="25904" y="47040"/>
                  </a:lnTo>
                  <a:lnTo>
                    <a:pt x="17735" y="54572"/>
                  </a:lnTo>
                  <a:lnTo>
                    <a:pt x="11184" y="62908"/>
                  </a:lnTo>
                  <a:lnTo>
                    <a:pt x="5713" y="71782"/>
                  </a:lnTo>
                  <a:lnTo>
                    <a:pt x="959" y="81014"/>
                  </a:lnTo>
                  <a:lnTo>
                    <a:pt x="0" y="89379"/>
                  </a:lnTo>
                  <a:lnTo>
                    <a:pt x="1571" y="97167"/>
                  </a:lnTo>
                  <a:lnTo>
                    <a:pt x="4830" y="104569"/>
                  </a:lnTo>
                  <a:lnTo>
                    <a:pt x="10318" y="108399"/>
                  </a:lnTo>
                  <a:lnTo>
                    <a:pt x="17293" y="109846"/>
                  </a:lnTo>
                  <a:lnTo>
                    <a:pt x="25258" y="109706"/>
                  </a:lnTo>
                  <a:lnTo>
                    <a:pt x="33885" y="108507"/>
                  </a:lnTo>
                  <a:lnTo>
                    <a:pt x="42951" y="106603"/>
                  </a:lnTo>
                  <a:lnTo>
                    <a:pt x="52312" y="104228"/>
                  </a:lnTo>
                  <a:lnTo>
                    <a:pt x="62974" y="103750"/>
                  </a:lnTo>
                  <a:lnTo>
                    <a:pt x="74503" y="104536"/>
                  </a:lnTo>
                  <a:lnTo>
                    <a:pt x="86610" y="106166"/>
                  </a:lnTo>
                  <a:lnTo>
                    <a:pt x="97997" y="109463"/>
                  </a:lnTo>
                  <a:lnTo>
                    <a:pt x="108905" y="113872"/>
                  </a:lnTo>
                  <a:lnTo>
                    <a:pt x="119492" y="119022"/>
                  </a:lnTo>
                  <a:lnTo>
                    <a:pt x="126551" y="126876"/>
                  </a:lnTo>
                  <a:lnTo>
                    <a:pt x="131256" y="136534"/>
                  </a:lnTo>
                  <a:lnTo>
                    <a:pt x="134394" y="147394"/>
                  </a:lnTo>
                  <a:lnTo>
                    <a:pt x="135380" y="157949"/>
                  </a:lnTo>
                  <a:lnTo>
                    <a:pt x="134932" y="168302"/>
                  </a:lnTo>
                  <a:lnTo>
                    <a:pt x="133528" y="178520"/>
                  </a:lnTo>
                  <a:lnTo>
                    <a:pt x="130381" y="187542"/>
                  </a:lnTo>
                  <a:lnTo>
                    <a:pt x="126073" y="195768"/>
                  </a:lnTo>
                  <a:lnTo>
                    <a:pt x="120990" y="203463"/>
                  </a:lnTo>
                  <a:lnTo>
                    <a:pt x="114286" y="209698"/>
                  </a:lnTo>
                  <a:lnTo>
                    <a:pt x="106500" y="214960"/>
                  </a:lnTo>
                  <a:lnTo>
                    <a:pt x="97994" y="219572"/>
                  </a:lnTo>
                  <a:lnTo>
                    <a:pt x="87901" y="221543"/>
                  </a:lnTo>
                  <a:lnTo>
                    <a:pt x="76752" y="221751"/>
                  </a:lnTo>
                  <a:lnTo>
                    <a:pt x="41190" y="2188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187023" y="4854517"/>
              <a:ext cx="1" cy="109426"/>
            </a:xfrm>
            <a:custGeom>
              <a:avLst/>
              <a:gdLst/>
              <a:ahLst/>
              <a:cxnLst/>
              <a:rect l="0" t="0" r="0" b="0"/>
              <a:pathLst>
                <a:path w="1" h="109426">
                  <a:moveTo>
                    <a:pt x="0" y="0"/>
                  </a:move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147232" y="4914203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338685" y="4774934"/>
              <a:ext cx="105547" cy="227497"/>
            </a:xfrm>
            <a:custGeom>
              <a:avLst/>
              <a:gdLst/>
              <a:ahLst/>
              <a:cxnLst/>
              <a:rect l="0" t="0" r="0" b="0"/>
              <a:pathLst>
                <a:path w="105547" h="227497">
                  <a:moveTo>
                    <a:pt x="47294" y="0"/>
                  </a:moveTo>
                  <a:lnTo>
                    <a:pt x="36732" y="15843"/>
                  </a:lnTo>
                  <a:lnTo>
                    <a:pt x="31410" y="24931"/>
                  </a:lnTo>
                  <a:lnTo>
                    <a:pt x="25651" y="35411"/>
                  </a:lnTo>
                  <a:lnTo>
                    <a:pt x="19602" y="46819"/>
                  </a:lnTo>
                  <a:lnTo>
                    <a:pt x="14464" y="61056"/>
                  </a:lnTo>
                  <a:lnTo>
                    <a:pt x="9933" y="77180"/>
                  </a:lnTo>
                  <a:lnTo>
                    <a:pt x="5807" y="94560"/>
                  </a:lnTo>
                  <a:lnTo>
                    <a:pt x="3056" y="112779"/>
                  </a:lnTo>
                  <a:lnTo>
                    <a:pt x="1222" y="131557"/>
                  </a:lnTo>
                  <a:lnTo>
                    <a:pt x="0" y="150707"/>
                  </a:lnTo>
                  <a:lnTo>
                    <a:pt x="1395" y="167896"/>
                  </a:lnTo>
                  <a:lnTo>
                    <a:pt x="4536" y="183776"/>
                  </a:lnTo>
                  <a:lnTo>
                    <a:pt x="8841" y="198784"/>
                  </a:lnTo>
                  <a:lnTo>
                    <a:pt x="15027" y="209894"/>
                  </a:lnTo>
                  <a:lnTo>
                    <a:pt x="22467" y="218406"/>
                  </a:lnTo>
                  <a:lnTo>
                    <a:pt x="30742" y="225187"/>
                  </a:lnTo>
                  <a:lnTo>
                    <a:pt x="39576" y="227496"/>
                  </a:lnTo>
                  <a:lnTo>
                    <a:pt x="48781" y="226825"/>
                  </a:lnTo>
                  <a:lnTo>
                    <a:pt x="58233" y="224167"/>
                  </a:lnTo>
                  <a:lnTo>
                    <a:pt x="66745" y="220185"/>
                  </a:lnTo>
                  <a:lnTo>
                    <a:pt x="74630" y="215319"/>
                  </a:lnTo>
                  <a:lnTo>
                    <a:pt x="82098" y="209865"/>
                  </a:lnTo>
                  <a:lnTo>
                    <a:pt x="89287" y="202912"/>
                  </a:lnTo>
                  <a:lnTo>
                    <a:pt x="96290" y="194962"/>
                  </a:lnTo>
                  <a:lnTo>
                    <a:pt x="103170" y="186346"/>
                  </a:lnTo>
                  <a:lnTo>
                    <a:pt x="105546" y="178391"/>
                  </a:lnTo>
                  <a:lnTo>
                    <a:pt x="104918" y="170877"/>
                  </a:lnTo>
                  <a:lnTo>
                    <a:pt x="102290" y="163657"/>
                  </a:lnTo>
                  <a:lnTo>
                    <a:pt x="98327" y="161054"/>
                  </a:lnTo>
                  <a:lnTo>
                    <a:pt x="93474" y="161530"/>
                  </a:lnTo>
                  <a:lnTo>
                    <a:pt x="88029" y="164057"/>
                  </a:lnTo>
                  <a:lnTo>
                    <a:pt x="82187" y="167953"/>
                  </a:lnTo>
                  <a:lnTo>
                    <a:pt x="76083" y="172761"/>
                  </a:lnTo>
                  <a:lnTo>
                    <a:pt x="69803" y="178177"/>
                  </a:lnTo>
                  <a:lnTo>
                    <a:pt x="64510" y="185103"/>
                  </a:lnTo>
                  <a:lnTo>
                    <a:pt x="59877" y="193037"/>
                  </a:lnTo>
                  <a:lnTo>
                    <a:pt x="47294" y="2188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576964" y="4675456"/>
              <a:ext cx="117397" cy="457599"/>
            </a:xfrm>
            <a:custGeom>
              <a:avLst/>
              <a:gdLst/>
              <a:ahLst/>
              <a:cxnLst/>
              <a:rect l="0" t="0" r="0" b="0"/>
              <a:pathLst>
                <a:path w="117397" h="457599">
                  <a:moveTo>
                    <a:pt x="77605" y="0"/>
                  </a:moveTo>
                  <a:lnTo>
                    <a:pt x="67043" y="10562"/>
                  </a:lnTo>
                  <a:lnTo>
                    <a:pt x="61721" y="18095"/>
                  </a:lnTo>
                  <a:lnTo>
                    <a:pt x="55963" y="27538"/>
                  </a:lnTo>
                  <a:lnTo>
                    <a:pt x="49913" y="38254"/>
                  </a:lnTo>
                  <a:lnTo>
                    <a:pt x="44774" y="48714"/>
                  </a:lnTo>
                  <a:lnTo>
                    <a:pt x="40244" y="59004"/>
                  </a:lnTo>
                  <a:lnTo>
                    <a:pt x="36118" y="69179"/>
                  </a:lnTo>
                  <a:lnTo>
                    <a:pt x="28585" y="89328"/>
                  </a:lnTo>
                  <a:lnTo>
                    <a:pt x="25030" y="99343"/>
                  </a:lnTo>
                  <a:lnTo>
                    <a:pt x="21554" y="110441"/>
                  </a:lnTo>
                  <a:lnTo>
                    <a:pt x="14744" y="134563"/>
                  </a:lnTo>
                  <a:lnTo>
                    <a:pt x="4697" y="172999"/>
                  </a:lnTo>
                  <a:lnTo>
                    <a:pt x="2472" y="189388"/>
                  </a:lnTo>
                  <a:lnTo>
                    <a:pt x="989" y="208052"/>
                  </a:lnTo>
                  <a:lnTo>
                    <a:pt x="0" y="228231"/>
                  </a:lnTo>
                  <a:lnTo>
                    <a:pt x="447" y="245001"/>
                  </a:lnTo>
                  <a:lnTo>
                    <a:pt x="1849" y="259496"/>
                  </a:lnTo>
                  <a:lnTo>
                    <a:pt x="3889" y="272475"/>
                  </a:lnTo>
                  <a:lnTo>
                    <a:pt x="7460" y="285549"/>
                  </a:lnTo>
                  <a:lnTo>
                    <a:pt x="12052" y="298687"/>
                  </a:lnTo>
                  <a:lnTo>
                    <a:pt x="17323" y="311866"/>
                  </a:lnTo>
                  <a:lnTo>
                    <a:pt x="23049" y="325074"/>
                  </a:lnTo>
                  <a:lnTo>
                    <a:pt x="35304" y="351539"/>
                  </a:lnTo>
                  <a:lnTo>
                    <a:pt x="41668" y="362575"/>
                  </a:lnTo>
                  <a:lnTo>
                    <a:pt x="48120" y="372143"/>
                  </a:lnTo>
                  <a:lnTo>
                    <a:pt x="54633" y="380733"/>
                  </a:lnTo>
                  <a:lnTo>
                    <a:pt x="61185" y="388670"/>
                  </a:lnTo>
                  <a:lnTo>
                    <a:pt x="67764" y="396172"/>
                  </a:lnTo>
                  <a:lnTo>
                    <a:pt x="74359" y="403383"/>
                  </a:lnTo>
                  <a:lnTo>
                    <a:pt x="87584" y="417292"/>
                  </a:lnTo>
                  <a:lnTo>
                    <a:pt x="107457" y="437550"/>
                  </a:lnTo>
                  <a:lnTo>
                    <a:pt x="117396" y="457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737086" y="4685404"/>
            <a:ext cx="484507" cy="378017"/>
            <a:chOff x="8737086" y="4685404"/>
            <a:chExt cx="484507" cy="378017"/>
          </a:xfrm>
        </p:grpSpPr>
        <p:sp>
          <p:nvSpPr>
            <p:cNvPr id="51" name="Freeform 50"/>
            <p:cNvSpPr/>
            <p:nvPr/>
          </p:nvSpPr>
          <p:spPr>
            <a:xfrm>
              <a:off x="8737086" y="4798824"/>
              <a:ext cx="146283" cy="191172"/>
            </a:xfrm>
            <a:custGeom>
              <a:avLst/>
              <a:gdLst/>
              <a:ahLst/>
              <a:cxnLst/>
              <a:rect l="0" t="0" r="0" b="0"/>
              <a:pathLst>
                <a:path w="146283" h="191172">
                  <a:moveTo>
                    <a:pt x="7013" y="45745"/>
                  </a:moveTo>
                  <a:lnTo>
                    <a:pt x="1732" y="29902"/>
                  </a:lnTo>
                  <a:lnTo>
                    <a:pt x="2387" y="23025"/>
                  </a:lnTo>
                  <a:lnTo>
                    <a:pt x="5034" y="16229"/>
                  </a:lnTo>
                  <a:lnTo>
                    <a:pt x="9010" y="9488"/>
                  </a:lnTo>
                  <a:lnTo>
                    <a:pt x="16081" y="4994"/>
                  </a:lnTo>
                  <a:lnTo>
                    <a:pt x="25217" y="1998"/>
                  </a:lnTo>
                  <a:lnTo>
                    <a:pt x="35728" y="0"/>
                  </a:lnTo>
                  <a:lnTo>
                    <a:pt x="44947" y="879"/>
                  </a:lnTo>
                  <a:lnTo>
                    <a:pt x="53303" y="3676"/>
                  </a:lnTo>
                  <a:lnTo>
                    <a:pt x="61085" y="7751"/>
                  </a:lnTo>
                  <a:lnTo>
                    <a:pt x="67378" y="13784"/>
                  </a:lnTo>
                  <a:lnTo>
                    <a:pt x="72678" y="21122"/>
                  </a:lnTo>
                  <a:lnTo>
                    <a:pt x="77317" y="29330"/>
                  </a:lnTo>
                  <a:lnTo>
                    <a:pt x="80410" y="40328"/>
                  </a:lnTo>
                  <a:lnTo>
                    <a:pt x="82471" y="53187"/>
                  </a:lnTo>
                  <a:lnTo>
                    <a:pt x="83846" y="67286"/>
                  </a:lnTo>
                  <a:lnTo>
                    <a:pt x="83657" y="82212"/>
                  </a:lnTo>
                  <a:lnTo>
                    <a:pt x="82426" y="97689"/>
                  </a:lnTo>
                  <a:lnTo>
                    <a:pt x="80500" y="113533"/>
                  </a:lnTo>
                  <a:lnTo>
                    <a:pt x="77005" y="128517"/>
                  </a:lnTo>
                  <a:lnTo>
                    <a:pt x="72464" y="142928"/>
                  </a:lnTo>
                  <a:lnTo>
                    <a:pt x="67226" y="156957"/>
                  </a:lnTo>
                  <a:lnTo>
                    <a:pt x="61525" y="168520"/>
                  </a:lnTo>
                  <a:lnTo>
                    <a:pt x="55512" y="178439"/>
                  </a:lnTo>
                  <a:lnTo>
                    <a:pt x="49293" y="187262"/>
                  </a:lnTo>
                  <a:lnTo>
                    <a:pt x="41832" y="190934"/>
                  </a:lnTo>
                  <a:lnTo>
                    <a:pt x="33542" y="191171"/>
                  </a:lnTo>
                  <a:lnTo>
                    <a:pt x="24699" y="189119"/>
                  </a:lnTo>
                  <a:lnTo>
                    <a:pt x="17698" y="183329"/>
                  </a:lnTo>
                  <a:lnTo>
                    <a:pt x="11926" y="175048"/>
                  </a:lnTo>
                  <a:lnTo>
                    <a:pt x="6972" y="165106"/>
                  </a:lnTo>
                  <a:lnTo>
                    <a:pt x="3670" y="152952"/>
                  </a:lnTo>
                  <a:lnTo>
                    <a:pt x="1468" y="139322"/>
                  </a:lnTo>
                  <a:lnTo>
                    <a:pt x="0" y="124709"/>
                  </a:lnTo>
                  <a:lnTo>
                    <a:pt x="1233" y="111652"/>
                  </a:lnTo>
                  <a:lnTo>
                    <a:pt x="4264" y="99630"/>
                  </a:lnTo>
                  <a:lnTo>
                    <a:pt x="8497" y="88300"/>
                  </a:lnTo>
                  <a:lnTo>
                    <a:pt x="13528" y="78536"/>
                  </a:lnTo>
                  <a:lnTo>
                    <a:pt x="19094" y="69816"/>
                  </a:lnTo>
                  <a:lnTo>
                    <a:pt x="25014" y="61793"/>
                  </a:lnTo>
                  <a:lnTo>
                    <a:pt x="32277" y="57549"/>
                  </a:lnTo>
                  <a:lnTo>
                    <a:pt x="40436" y="55825"/>
                  </a:lnTo>
                  <a:lnTo>
                    <a:pt x="49190" y="55781"/>
                  </a:lnTo>
                  <a:lnTo>
                    <a:pt x="57237" y="59067"/>
                  </a:lnTo>
                  <a:lnTo>
                    <a:pt x="64813" y="64574"/>
                  </a:lnTo>
                  <a:lnTo>
                    <a:pt x="72073" y="71561"/>
                  </a:lnTo>
                  <a:lnTo>
                    <a:pt x="78020" y="79535"/>
                  </a:lnTo>
                  <a:lnTo>
                    <a:pt x="83089" y="88168"/>
                  </a:lnTo>
                  <a:lnTo>
                    <a:pt x="87574" y="97238"/>
                  </a:lnTo>
                  <a:lnTo>
                    <a:pt x="92775" y="106601"/>
                  </a:lnTo>
                  <a:lnTo>
                    <a:pt x="98452" y="116159"/>
                  </a:lnTo>
                  <a:lnTo>
                    <a:pt x="104447" y="125847"/>
                  </a:lnTo>
                  <a:lnTo>
                    <a:pt x="110655" y="134516"/>
                  </a:lnTo>
                  <a:lnTo>
                    <a:pt x="117004" y="142506"/>
                  </a:lnTo>
                  <a:lnTo>
                    <a:pt x="146282" y="1651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906333" y="4725196"/>
              <a:ext cx="106357" cy="221610"/>
            </a:xfrm>
            <a:custGeom>
              <a:avLst/>
              <a:gdLst/>
              <a:ahLst/>
              <a:cxnLst/>
              <a:rect l="0" t="0" r="0" b="0"/>
              <a:pathLst>
                <a:path w="106357" h="221610">
                  <a:moveTo>
                    <a:pt x="106356" y="0"/>
                  </a:moveTo>
                  <a:lnTo>
                    <a:pt x="78664" y="27691"/>
                  </a:lnTo>
                  <a:lnTo>
                    <a:pt x="71315" y="32830"/>
                  </a:lnTo>
                  <a:lnTo>
                    <a:pt x="63100" y="37361"/>
                  </a:lnTo>
                  <a:lnTo>
                    <a:pt x="54307" y="41487"/>
                  </a:lnTo>
                  <a:lnTo>
                    <a:pt x="45129" y="43132"/>
                  </a:lnTo>
                  <a:lnTo>
                    <a:pt x="35695" y="43123"/>
                  </a:lnTo>
                  <a:lnTo>
                    <a:pt x="26089" y="42013"/>
                  </a:lnTo>
                  <a:lnTo>
                    <a:pt x="18581" y="44588"/>
                  </a:lnTo>
                  <a:lnTo>
                    <a:pt x="12469" y="49621"/>
                  </a:lnTo>
                  <a:lnTo>
                    <a:pt x="7289" y="56291"/>
                  </a:lnTo>
                  <a:lnTo>
                    <a:pt x="3837" y="65160"/>
                  </a:lnTo>
                  <a:lnTo>
                    <a:pt x="1534" y="75494"/>
                  </a:lnTo>
                  <a:lnTo>
                    <a:pt x="0" y="86804"/>
                  </a:lnTo>
                  <a:lnTo>
                    <a:pt x="3398" y="93239"/>
                  </a:lnTo>
                  <a:lnTo>
                    <a:pt x="10084" y="96424"/>
                  </a:lnTo>
                  <a:lnTo>
                    <a:pt x="18964" y="97442"/>
                  </a:lnTo>
                  <a:lnTo>
                    <a:pt x="29304" y="98120"/>
                  </a:lnTo>
                  <a:lnTo>
                    <a:pt x="40619" y="98573"/>
                  </a:lnTo>
                  <a:lnTo>
                    <a:pt x="52583" y="98874"/>
                  </a:lnTo>
                  <a:lnTo>
                    <a:pt x="62770" y="102391"/>
                  </a:lnTo>
                  <a:lnTo>
                    <a:pt x="71773" y="108052"/>
                  </a:lnTo>
                  <a:lnTo>
                    <a:pt x="79985" y="115141"/>
                  </a:lnTo>
                  <a:lnTo>
                    <a:pt x="86565" y="123184"/>
                  </a:lnTo>
                  <a:lnTo>
                    <a:pt x="92057" y="131861"/>
                  </a:lnTo>
                  <a:lnTo>
                    <a:pt x="96823" y="140962"/>
                  </a:lnTo>
                  <a:lnTo>
                    <a:pt x="100000" y="151450"/>
                  </a:lnTo>
                  <a:lnTo>
                    <a:pt x="102119" y="162864"/>
                  </a:lnTo>
                  <a:lnTo>
                    <a:pt x="103531" y="174894"/>
                  </a:lnTo>
                  <a:lnTo>
                    <a:pt x="102262" y="185125"/>
                  </a:lnTo>
                  <a:lnTo>
                    <a:pt x="99205" y="194156"/>
                  </a:lnTo>
                  <a:lnTo>
                    <a:pt x="94957" y="202388"/>
                  </a:lnTo>
                  <a:lnTo>
                    <a:pt x="88809" y="208981"/>
                  </a:lnTo>
                  <a:lnTo>
                    <a:pt x="81394" y="214481"/>
                  </a:lnTo>
                  <a:lnTo>
                    <a:pt x="73135" y="219254"/>
                  </a:lnTo>
                  <a:lnTo>
                    <a:pt x="64314" y="221330"/>
                  </a:lnTo>
                  <a:lnTo>
                    <a:pt x="55116" y="221609"/>
                  </a:lnTo>
                  <a:lnTo>
                    <a:pt x="45669" y="220689"/>
                  </a:lnTo>
                  <a:lnTo>
                    <a:pt x="37160" y="217866"/>
                  </a:lnTo>
                  <a:lnTo>
                    <a:pt x="29277" y="213773"/>
                  </a:lnTo>
                  <a:lnTo>
                    <a:pt x="16826" y="1989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052480" y="4685404"/>
              <a:ext cx="169113" cy="179061"/>
            </a:xfrm>
            <a:custGeom>
              <a:avLst/>
              <a:gdLst/>
              <a:ahLst/>
              <a:cxnLst/>
              <a:rect l="0" t="0" r="0" b="0"/>
              <a:pathLst>
                <a:path w="169113" h="179061">
                  <a:moveTo>
                    <a:pt x="0" y="0"/>
                  </a:moveTo>
                  <a:lnTo>
                    <a:pt x="107382" y="0"/>
                  </a:lnTo>
                  <a:lnTo>
                    <a:pt x="121327" y="1106"/>
                  </a:lnTo>
                  <a:lnTo>
                    <a:pt x="133939" y="2948"/>
                  </a:lnTo>
                  <a:lnTo>
                    <a:pt x="145664" y="5281"/>
                  </a:lnTo>
                  <a:lnTo>
                    <a:pt x="151269" y="9047"/>
                  </a:lnTo>
                  <a:lnTo>
                    <a:pt x="152796" y="13769"/>
                  </a:lnTo>
                  <a:lnTo>
                    <a:pt x="151603" y="19127"/>
                  </a:lnTo>
                  <a:lnTo>
                    <a:pt x="151913" y="28226"/>
                  </a:lnTo>
                  <a:lnTo>
                    <a:pt x="153224" y="39818"/>
                  </a:lnTo>
                  <a:lnTo>
                    <a:pt x="155205" y="53073"/>
                  </a:lnTo>
                  <a:lnTo>
                    <a:pt x="156524" y="66331"/>
                  </a:lnTo>
                  <a:lnTo>
                    <a:pt x="157404" y="79590"/>
                  </a:lnTo>
                  <a:lnTo>
                    <a:pt x="157991" y="92852"/>
                  </a:lnTo>
                  <a:lnTo>
                    <a:pt x="158643" y="119376"/>
                  </a:lnTo>
                  <a:lnTo>
                    <a:pt x="169112" y="179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022637" y="4685404"/>
              <a:ext cx="87765" cy="328278"/>
            </a:xfrm>
            <a:custGeom>
              <a:avLst/>
              <a:gdLst/>
              <a:ahLst/>
              <a:cxnLst/>
              <a:rect l="0" t="0" r="0" b="0"/>
              <a:pathLst>
                <a:path w="87765" h="328278">
                  <a:moveTo>
                    <a:pt x="0" y="0"/>
                  </a:moveTo>
                  <a:lnTo>
                    <a:pt x="15843" y="5281"/>
                  </a:lnTo>
                  <a:lnTo>
                    <a:pt x="23826" y="9047"/>
                  </a:lnTo>
                  <a:lnTo>
                    <a:pt x="32463" y="13769"/>
                  </a:lnTo>
                  <a:lnTo>
                    <a:pt x="41538" y="19127"/>
                  </a:lnTo>
                  <a:lnTo>
                    <a:pt x="49798" y="27121"/>
                  </a:lnTo>
                  <a:lnTo>
                    <a:pt x="57515" y="36870"/>
                  </a:lnTo>
                  <a:lnTo>
                    <a:pt x="64871" y="47792"/>
                  </a:lnTo>
                  <a:lnTo>
                    <a:pt x="69774" y="61705"/>
                  </a:lnTo>
                  <a:lnTo>
                    <a:pt x="73044" y="77612"/>
                  </a:lnTo>
                  <a:lnTo>
                    <a:pt x="75223" y="94848"/>
                  </a:lnTo>
                  <a:lnTo>
                    <a:pt x="77781" y="109656"/>
                  </a:lnTo>
                  <a:lnTo>
                    <a:pt x="80592" y="122843"/>
                  </a:lnTo>
                  <a:lnTo>
                    <a:pt x="83571" y="134950"/>
                  </a:lnTo>
                  <a:lnTo>
                    <a:pt x="85558" y="147443"/>
                  </a:lnTo>
                  <a:lnTo>
                    <a:pt x="86881" y="160193"/>
                  </a:lnTo>
                  <a:lnTo>
                    <a:pt x="87764" y="173114"/>
                  </a:lnTo>
                  <a:lnTo>
                    <a:pt x="87248" y="185044"/>
                  </a:lnTo>
                  <a:lnTo>
                    <a:pt x="85797" y="196313"/>
                  </a:lnTo>
                  <a:lnTo>
                    <a:pt x="83725" y="207142"/>
                  </a:lnTo>
                  <a:lnTo>
                    <a:pt x="82344" y="219888"/>
                  </a:lnTo>
                  <a:lnTo>
                    <a:pt x="81424" y="233912"/>
                  </a:lnTo>
                  <a:lnTo>
                    <a:pt x="80810" y="248787"/>
                  </a:lnTo>
                  <a:lnTo>
                    <a:pt x="79295" y="262020"/>
                  </a:lnTo>
                  <a:lnTo>
                    <a:pt x="77180" y="274158"/>
                  </a:lnTo>
                  <a:lnTo>
                    <a:pt x="74665" y="285566"/>
                  </a:lnTo>
                  <a:lnTo>
                    <a:pt x="70777" y="295381"/>
                  </a:lnTo>
                  <a:lnTo>
                    <a:pt x="65975" y="304136"/>
                  </a:lnTo>
                  <a:lnTo>
                    <a:pt x="39791" y="3282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092271" y="4784882"/>
              <a:ext cx="115133" cy="278539"/>
            </a:xfrm>
            <a:custGeom>
              <a:avLst/>
              <a:gdLst/>
              <a:ahLst/>
              <a:cxnLst/>
              <a:rect l="0" t="0" r="0" b="0"/>
              <a:pathLst>
                <a:path w="115133" h="278539">
                  <a:moveTo>
                    <a:pt x="99478" y="0"/>
                  </a:moveTo>
                  <a:lnTo>
                    <a:pt x="104759" y="21124"/>
                  </a:lnTo>
                  <a:lnTo>
                    <a:pt x="106314" y="32873"/>
                  </a:lnTo>
                  <a:lnTo>
                    <a:pt x="107351" y="46232"/>
                  </a:lnTo>
                  <a:lnTo>
                    <a:pt x="108043" y="60665"/>
                  </a:lnTo>
                  <a:lnTo>
                    <a:pt x="108811" y="88491"/>
                  </a:lnTo>
                  <a:lnTo>
                    <a:pt x="109304" y="142380"/>
                  </a:lnTo>
                  <a:lnTo>
                    <a:pt x="110450" y="154607"/>
                  </a:lnTo>
                  <a:lnTo>
                    <a:pt x="112319" y="166074"/>
                  </a:lnTo>
                  <a:lnTo>
                    <a:pt x="114670" y="177034"/>
                  </a:lnTo>
                  <a:lnTo>
                    <a:pt x="115132" y="187657"/>
                  </a:lnTo>
                  <a:lnTo>
                    <a:pt x="114336" y="198055"/>
                  </a:lnTo>
                  <a:lnTo>
                    <a:pt x="112699" y="208303"/>
                  </a:lnTo>
                  <a:lnTo>
                    <a:pt x="109397" y="217346"/>
                  </a:lnTo>
                  <a:lnTo>
                    <a:pt x="104986" y="225585"/>
                  </a:lnTo>
                  <a:lnTo>
                    <a:pt x="99834" y="233288"/>
                  </a:lnTo>
                  <a:lnTo>
                    <a:pt x="91978" y="240634"/>
                  </a:lnTo>
                  <a:lnTo>
                    <a:pt x="82320" y="247742"/>
                  </a:lnTo>
                  <a:lnTo>
                    <a:pt x="71460" y="254692"/>
                  </a:lnTo>
                  <a:lnTo>
                    <a:pt x="60903" y="260430"/>
                  </a:lnTo>
                  <a:lnTo>
                    <a:pt x="50550" y="265360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5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1950" y="368300"/>
            <a:ext cx="3306571" cy="58623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3491619" y="561589"/>
            <a:ext cx="106853" cy="264279"/>
          </a:xfrm>
          <a:custGeom>
            <a:avLst/>
            <a:gdLst/>
            <a:ahLst/>
            <a:cxnLst/>
            <a:rect l="0" t="0" r="0" b="0"/>
            <a:pathLst>
              <a:path w="106853" h="264279">
                <a:moveTo>
                  <a:pt x="0" y="0"/>
                </a:moveTo>
                <a:lnTo>
                  <a:pt x="79369" y="79369"/>
                </a:lnTo>
                <a:lnTo>
                  <a:pt x="87171" y="89618"/>
                </a:lnTo>
                <a:lnTo>
                  <a:pt x="93595" y="100121"/>
                </a:lnTo>
                <a:lnTo>
                  <a:pt x="99102" y="110794"/>
                </a:lnTo>
                <a:lnTo>
                  <a:pt x="102773" y="122803"/>
                </a:lnTo>
                <a:lnTo>
                  <a:pt x="105220" y="135703"/>
                </a:lnTo>
                <a:lnTo>
                  <a:pt x="106852" y="149197"/>
                </a:lnTo>
                <a:lnTo>
                  <a:pt x="106716" y="161864"/>
                </a:lnTo>
                <a:lnTo>
                  <a:pt x="105402" y="173978"/>
                </a:lnTo>
                <a:lnTo>
                  <a:pt x="103303" y="185726"/>
                </a:lnTo>
                <a:lnTo>
                  <a:pt x="98233" y="196004"/>
                </a:lnTo>
                <a:lnTo>
                  <a:pt x="91182" y="205303"/>
                </a:lnTo>
                <a:lnTo>
                  <a:pt x="82811" y="213950"/>
                </a:lnTo>
                <a:lnTo>
                  <a:pt x="73560" y="222161"/>
                </a:lnTo>
                <a:lnTo>
                  <a:pt x="63722" y="230083"/>
                </a:lnTo>
                <a:lnTo>
                  <a:pt x="53493" y="237810"/>
                </a:lnTo>
                <a:lnTo>
                  <a:pt x="43003" y="244186"/>
                </a:lnTo>
                <a:lnTo>
                  <a:pt x="32339" y="249660"/>
                </a:lnTo>
                <a:lnTo>
                  <a:pt x="0" y="2642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610694" y="627658"/>
            <a:ext cx="473498" cy="165175"/>
            <a:chOff x="2610694" y="627658"/>
            <a:chExt cx="473498" cy="165175"/>
          </a:xfrm>
        </p:grpSpPr>
        <p:sp>
          <p:nvSpPr>
            <p:cNvPr id="4" name="Freeform 3"/>
            <p:cNvSpPr/>
            <p:nvPr/>
          </p:nvSpPr>
          <p:spPr>
            <a:xfrm>
              <a:off x="2610694" y="627658"/>
              <a:ext cx="473498" cy="165175"/>
            </a:xfrm>
            <a:custGeom>
              <a:avLst/>
              <a:gdLst/>
              <a:ahLst/>
              <a:cxnLst/>
              <a:rect l="0" t="0" r="0" b="0"/>
              <a:pathLst>
                <a:path w="473498" h="165175">
                  <a:moveTo>
                    <a:pt x="0" y="165174"/>
                  </a:moveTo>
                  <a:lnTo>
                    <a:pt x="11691" y="153483"/>
                  </a:lnTo>
                  <a:lnTo>
                    <a:pt x="18805" y="148815"/>
                  </a:lnTo>
                  <a:lnTo>
                    <a:pt x="27219" y="144480"/>
                  </a:lnTo>
                  <a:lnTo>
                    <a:pt x="36499" y="140366"/>
                  </a:lnTo>
                  <a:lnTo>
                    <a:pt x="46355" y="135177"/>
                  </a:lnTo>
                  <a:lnTo>
                    <a:pt x="56597" y="129270"/>
                  </a:lnTo>
                  <a:lnTo>
                    <a:pt x="67096" y="122886"/>
                  </a:lnTo>
                  <a:lnTo>
                    <a:pt x="78988" y="117406"/>
                  </a:lnTo>
                  <a:lnTo>
                    <a:pt x="91811" y="112529"/>
                  </a:lnTo>
                  <a:lnTo>
                    <a:pt x="209093" y="73453"/>
                  </a:lnTo>
                  <a:lnTo>
                    <a:pt x="223817" y="69768"/>
                  </a:lnTo>
                  <a:lnTo>
                    <a:pt x="240974" y="66088"/>
                  </a:lnTo>
                  <a:lnTo>
                    <a:pt x="259754" y="62412"/>
                  </a:lnTo>
                  <a:lnTo>
                    <a:pt x="275943" y="58737"/>
                  </a:lnTo>
                  <a:lnTo>
                    <a:pt x="290407" y="55064"/>
                  </a:lnTo>
                  <a:lnTo>
                    <a:pt x="331564" y="44048"/>
                  </a:lnTo>
                  <a:lnTo>
                    <a:pt x="345840" y="40377"/>
                  </a:lnTo>
                  <a:lnTo>
                    <a:pt x="378016" y="33036"/>
                  </a:lnTo>
                  <a:lnTo>
                    <a:pt x="395161" y="29365"/>
                  </a:lnTo>
                  <a:lnTo>
                    <a:pt x="410261" y="24471"/>
                  </a:lnTo>
                  <a:lnTo>
                    <a:pt x="423999" y="18761"/>
                  </a:lnTo>
                  <a:lnTo>
                    <a:pt x="4734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621705" y="649682"/>
              <a:ext cx="440464" cy="143151"/>
            </a:xfrm>
            <a:custGeom>
              <a:avLst/>
              <a:gdLst/>
              <a:ahLst/>
              <a:cxnLst/>
              <a:rect l="0" t="0" r="0" b="0"/>
              <a:pathLst>
                <a:path w="440464" h="143151">
                  <a:moveTo>
                    <a:pt x="0" y="0"/>
                  </a:moveTo>
                  <a:lnTo>
                    <a:pt x="77654" y="25884"/>
                  </a:lnTo>
                  <a:lnTo>
                    <a:pt x="105884" y="36382"/>
                  </a:lnTo>
                  <a:lnTo>
                    <a:pt x="136376" y="47981"/>
                  </a:lnTo>
                  <a:lnTo>
                    <a:pt x="174178" y="61389"/>
                  </a:lnTo>
                  <a:lnTo>
                    <a:pt x="230979" y="80618"/>
                  </a:lnTo>
                  <a:lnTo>
                    <a:pt x="245749" y="84333"/>
                  </a:lnTo>
                  <a:lnTo>
                    <a:pt x="262937" y="88033"/>
                  </a:lnTo>
                  <a:lnTo>
                    <a:pt x="281736" y="91723"/>
                  </a:lnTo>
                  <a:lnTo>
                    <a:pt x="297940" y="95407"/>
                  </a:lnTo>
                  <a:lnTo>
                    <a:pt x="312413" y="99086"/>
                  </a:lnTo>
                  <a:lnTo>
                    <a:pt x="325732" y="102763"/>
                  </a:lnTo>
                  <a:lnTo>
                    <a:pt x="340729" y="107660"/>
                  </a:lnTo>
                  <a:lnTo>
                    <a:pt x="356844" y="113373"/>
                  </a:lnTo>
                  <a:lnTo>
                    <a:pt x="388617" y="125022"/>
                  </a:lnTo>
                  <a:lnTo>
                    <a:pt x="44046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09016" y="1071182"/>
            <a:ext cx="5247918" cy="789772"/>
            <a:chOff x="509016" y="1071182"/>
            <a:chExt cx="5247918" cy="789772"/>
          </a:xfrm>
        </p:grpSpPr>
        <p:sp>
          <p:nvSpPr>
            <p:cNvPr id="7" name="Freeform 6"/>
            <p:cNvSpPr/>
            <p:nvPr/>
          </p:nvSpPr>
          <p:spPr>
            <a:xfrm>
              <a:off x="509016" y="1211271"/>
              <a:ext cx="185667" cy="121128"/>
            </a:xfrm>
            <a:custGeom>
              <a:avLst/>
              <a:gdLst/>
              <a:ahLst/>
              <a:cxnLst/>
              <a:rect l="0" t="0" r="0" b="0"/>
              <a:pathLst>
                <a:path w="185667" h="121128">
                  <a:moveTo>
                    <a:pt x="9481" y="0"/>
                  </a:moveTo>
                  <a:lnTo>
                    <a:pt x="3636" y="23383"/>
                  </a:lnTo>
                  <a:lnTo>
                    <a:pt x="1914" y="35165"/>
                  </a:lnTo>
                  <a:lnTo>
                    <a:pt x="766" y="47913"/>
                  </a:lnTo>
                  <a:lnTo>
                    <a:pt x="0" y="61306"/>
                  </a:lnTo>
                  <a:lnTo>
                    <a:pt x="714" y="73906"/>
                  </a:lnTo>
                  <a:lnTo>
                    <a:pt x="2413" y="85976"/>
                  </a:lnTo>
                  <a:lnTo>
                    <a:pt x="4769" y="97693"/>
                  </a:lnTo>
                  <a:lnTo>
                    <a:pt x="11234" y="105505"/>
                  </a:lnTo>
                  <a:lnTo>
                    <a:pt x="20438" y="110712"/>
                  </a:lnTo>
                  <a:lnTo>
                    <a:pt x="31468" y="114184"/>
                  </a:lnTo>
                  <a:lnTo>
                    <a:pt x="43715" y="116498"/>
                  </a:lnTo>
                  <a:lnTo>
                    <a:pt x="56774" y="118041"/>
                  </a:lnTo>
                  <a:lnTo>
                    <a:pt x="70374" y="119070"/>
                  </a:lnTo>
                  <a:lnTo>
                    <a:pt x="85558" y="119756"/>
                  </a:lnTo>
                  <a:lnTo>
                    <a:pt x="101798" y="120213"/>
                  </a:lnTo>
                  <a:lnTo>
                    <a:pt x="185666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61782" y="1189248"/>
              <a:ext cx="21890" cy="286302"/>
            </a:xfrm>
            <a:custGeom>
              <a:avLst/>
              <a:gdLst/>
              <a:ahLst/>
              <a:cxnLst/>
              <a:rect l="0" t="0" r="0" b="0"/>
              <a:pathLst>
                <a:path w="21890" h="286302">
                  <a:moveTo>
                    <a:pt x="10877" y="0"/>
                  </a:moveTo>
                  <a:lnTo>
                    <a:pt x="5031" y="17537"/>
                  </a:lnTo>
                  <a:lnTo>
                    <a:pt x="3309" y="28820"/>
                  </a:lnTo>
                  <a:lnTo>
                    <a:pt x="2161" y="42460"/>
                  </a:lnTo>
                  <a:lnTo>
                    <a:pt x="1396" y="57671"/>
                  </a:lnTo>
                  <a:lnTo>
                    <a:pt x="546" y="90885"/>
                  </a:lnTo>
                  <a:lnTo>
                    <a:pt x="0" y="162055"/>
                  </a:lnTo>
                  <a:lnTo>
                    <a:pt x="1179" y="177776"/>
                  </a:lnTo>
                  <a:lnTo>
                    <a:pt x="3188" y="191928"/>
                  </a:lnTo>
                  <a:lnTo>
                    <a:pt x="5751" y="205033"/>
                  </a:lnTo>
                  <a:lnTo>
                    <a:pt x="8683" y="217440"/>
                  </a:lnTo>
                  <a:lnTo>
                    <a:pt x="11861" y="229382"/>
                  </a:lnTo>
                  <a:lnTo>
                    <a:pt x="21889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936936" y="1222283"/>
              <a:ext cx="22025" cy="209220"/>
            </a:xfrm>
            <a:custGeom>
              <a:avLst/>
              <a:gdLst/>
              <a:ahLst/>
              <a:cxnLst/>
              <a:rect l="0" t="0" r="0" b="0"/>
              <a:pathLst>
                <a:path w="22025" h="209220">
                  <a:moveTo>
                    <a:pt x="22024" y="0"/>
                  </a:moveTo>
                  <a:lnTo>
                    <a:pt x="22024" y="76633"/>
                  </a:lnTo>
                  <a:lnTo>
                    <a:pt x="20800" y="92688"/>
                  </a:lnTo>
                  <a:lnTo>
                    <a:pt x="18761" y="108285"/>
                  </a:lnTo>
                  <a:lnTo>
                    <a:pt x="16178" y="123577"/>
                  </a:lnTo>
                  <a:lnTo>
                    <a:pt x="13233" y="138666"/>
                  </a:lnTo>
                  <a:lnTo>
                    <a:pt x="10045" y="153619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70867" y="1337066"/>
              <a:ext cx="176186" cy="6345"/>
            </a:xfrm>
            <a:custGeom>
              <a:avLst/>
              <a:gdLst/>
              <a:ahLst/>
              <a:cxnLst/>
              <a:rect l="0" t="0" r="0" b="0"/>
              <a:pathLst>
                <a:path w="176186" h="6345">
                  <a:moveTo>
                    <a:pt x="0" y="6344"/>
                  </a:moveTo>
                  <a:lnTo>
                    <a:pt x="23383" y="498"/>
                  </a:lnTo>
                  <a:lnTo>
                    <a:pt x="35165" y="0"/>
                  </a:lnTo>
                  <a:lnTo>
                    <a:pt x="47913" y="891"/>
                  </a:lnTo>
                  <a:lnTo>
                    <a:pt x="61306" y="2709"/>
                  </a:lnTo>
                  <a:lnTo>
                    <a:pt x="76353" y="3920"/>
                  </a:lnTo>
                  <a:lnTo>
                    <a:pt x="92501" y="4728"/>
                  </a:lnTo>
                  <a:lnTo>
                    <a:pt x="176185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280792" y="1156213"/>
              <a:ext cx="118631" cy="407429"/>
            </a:xfrm>
            <a:custGeom>
              <a:avLst/>
              <a:gdLst/>
              <a:ahLst/>
              <a:cxnLst/>
              <a:rect l="0" t="0" r="0" b="0"/>
              <a:pathLst>
                <a:path w="118631" h="407429">
                  <a:moveTo>
                    <a:pt x="118630" y="0"/>
                  </a:moveTo>
                  <a:lnTo>
                    <a:pt x="66861" y="77654"/>
                  </a:lnTo>
                  <a:lnTo>
                    <a:pt x="58424" y="88475"/>
                  </a:lnTo>
                  <a:lnTo>
                    <a:pt x="49128" y="99359"/>
                  </a:lnTo>
                  <a:lnTo>
                    <a:pt x="39261" y="110286"/>
                  </a:lnTo>
                  <a:lnTo>
                    <a:pt x="31459" y="121241"/>
                  </a:lnTo>
                  <a:lnTo>
                    <a:pt x="25034" y="132215"/>
                  </a:lnTo>
                  <a:lnTo>
                    <a:pt x="19528" y="143201"/>
                  </a:lnTo>
                  <a:lnTo>
                    <a:pt x="14633" y="154196"/>
                  </a:lnTo>
                  <a:lnTo>
                    <a:pt x="10147" y="165196"/>
                  </a:lnTo>
                  <a:lnTo>
                    <a:pt x="5932" y="176200"/>
                  </a:lnTo>
                  <a:lnTo>
                    <a:pt x="3122" y="190877"/>
                  </a:lnTo>
                  <a:lnTo>
                    <a:pt x="1249" y="208003"/>
                  </a:lnTo>
                  <a:lnTo>
                    <a:pt x="0" y="226761"/>
                  </a:lnTo>
                  <a:lnTo>
                    <a:pt x="392" y="242937"/>
                  </a:lnTo>
                  <a:lnTo>
                    <a:pt x="1876" y="257392"/>
                  </a:lnTo>
                  <a:lnTo>
                    <a:pt x="4089" y="270699"/>
                  </a:lnTo>
                  <a:lnTo>
                    <a:pt x="9234" y="284464"/>
                  </a:lnTo>
                  <a:lnTo>
                    <a:pt x="16335" y="298535"/>
                  </a:lnTo>
                  <a:lnTo>
                    <a:pt x="24740" y="312810"/>
                  </a:lnTo>
                  <a:lnTo>
                    <a:pt x="34014" y="327220"/>
                  </a:lnTo>
                  <a:lnTo>
                    <a:pt x="43867" y="341721"/>
                  </a:lnTo>
                  <a:lnTo>
                    <a:pt x="54106" y="356282"/>
                  </a:lnTo>
                  <a:lnTo>
                    <a:pt x="64602" y="368437"/>
                  </a:lnTo>
                  <a:lnTo>
                    <a:pt x="75270" y="378987"/>
                  </a:lnTo>
                  <a:lnTo>
                    <a:pt x="107618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498526" y="1245837"/>
              <a:ext cx="187198" cy="263903"/>
            </a:xfrm>
            <a:custGeom>
              <a:avLst/>
              <a:gdLst/>
              <a:ahLst/>
              <a:cxnLst/>
              <a:rect l="0" t="0" r="0" b="0"/>
              <a:pathLst>
                <a:path w="187198" h="263903">
                  <a:moveTo>
                    <a:pt x="0" y="9480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1482" y="1936"/>
                  </a:lnTo>
                  <a:lnTo>
                    <a:pt x="84360" y="5675"/>
                  </a:lnTo>
                  <a:lnTo>
                    <a:pt x="96616" y="10614"/>
                  </a:lnTo>
                  <a:lnTo>
                    <a:pt x="108457" y="16353"/>
                  </a:lnTo>
                  <a:lnTo>
                    <a:pt x="120021" y="22627"/>
                  </a:lnTo>
                  <a:lnTo>
                    <a:pt x="131402" y="29256"/>
                  </a:lnTo>
                  <a:lnTo>
                    <a:pt x="138988" y="38570"/>
                  </a:lnTo>
                  <a:lnTo>
                    <a:pt x="144046" y="49673"/>
                  </a:lnTo>
                  <a:lnTo>
                    <a:pt x="147418" y="61969"/>
                  </a:lnTo>
                  <a:lnTo>
                    <a:pt x="148443" y="73837"/>
                  </a:lnTo>
                  <a:lnTo>
                    <a:pt x="147902" y="85420"/>
                  </a:lnTo>
                  <a:lnTo>
                    <a:pt x="146318" y="96812"/>
                  </a:lnTo>
                  <a:lnTo>
                    <a:pt x="144039" y="108077"/>
                  </a:lnTo>
                  <a:lnTo>
                    <a:pt x="141296" y="119258"/>
                  </a:lnTo>
                  <a:lnTo>
                    <a:pt x="138243" y="130382"/>
                  </a:lnTo>
                  <a:lnTo>
                    <a:pt x="133761" y="140245"/>
                  </a:lnTo>
                  <a:lnTo>
                    <a:pt x="128327" y="149268"/>
                  </a:lnTo>
                  <a:lnTo>
                    <a:pt x="122256" y="157730"/>
                  </a:lnTo>
                  <a:lnTo>
                    <a:pt x="114539" y="167042"/>
                  </a:lnTo>
                  <a:lnTo>
                    <a:pt x="105724" y="176920"/>
                  </a:lnTo>
                  <a:lnTo>
                    <a:pt x="87364" y="196461"/>
                  </a:lnTo>
                  <a:lnTo>
                    <a:pt x="55639" y="228944"/>
                  </a:lnTo>
                  <a:lnTo>
                    <a:pt x="48104" y="236541"/>
                  </a:lnTo>
                  <a:lnTo>
                    <a:pt x="45528" y="244053"/>
                  </a:lnTo>
                  <a:lnTo>
                    <a:pt x="46258" y="251507"/>
                  </a:lnTo>
                  <a:lnTo>
                    <a:pt x="49191" y="258924"/>
                  </a:lnTo>
                  <a:lnTo>
                    <a:pt x="57264" y="262645"/>
                  </a:lnTo>
                  <a:lnTo>
                    <a:pt x="68764" y="263902"/>
                  </a:lnTo>
                  <a:lnTo>
                    <a:pt x="96631" y="263260"/>
                  </a:lnTo>
                  <a:lnTo>
                    <a:pt x="125330" y="262975"/>
                  </a:lnTo>
                  <a:lnTo>
                    <a:pt x="138611" y="261675"/>
                  </a:lnTo>
                  <a:lnTo>
                    <a:pt x="151136" y="259585"/>
                  </a:lnTo>
                  <a:lnTo>
                    <a:pt x="187197" y="251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839884" y="1420491"/>
              <a:ext cx="143152" cy="1"/>
            </a:xfrm>
            <a:custGeom>
              <a:avLst/>
              <a:gdLst/>
              <a:ahLst/>
              <a:cxnLst/>
              <a:rect l="0" t="0" r="0" b="0"/>
              <a:pathLst>
                <a:path w="143152" h="1">
                  <a:moveTo>
                    <a:pt x="0" y="0"/>
                  </a:move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115173" y="1256359"/>
              <a:ext cx="267246" cy="304263"/>
            </a:xfrm>
            <a:custGeom>
              <a:avLst/>
              <a:gdLst/>
              <a:ahLst/>
              <a:cxnLst/>
              <a:rect l="0" t="0" r="0" b="0"/>
              <a:pathLst>
                <a:path w="267246" h="304263">
                  <a:moveTo>
                    <a:pt x="0" y="31993"/>
                  </a:moveTo>
                  <a:lnTo>
                    <a:pt x="17537" y="26147"/>
                  </a:lnTo>
                  <a:lnTo>
                    <a:pt x="26374" y="21978"/>
                  </a:lnTo>
                  <a:lnTo>
                    <a:pt x="35935" y="16752"/>
                  </a:lnTo>
                  <a:lnTo>
                    <a:pt x="45980" y="10821"/>
                  </a:lnTo>
                  <a:lnTo>
                    <a:pt x="58794" y="6867"/>
                  </a:lnTo>
                  <a:lnTo>
                    <a:pt x="73455" y="4231"/>
                  </a:lnTo>
                  <a:lnTo>
                    <a:pt x="89346" y="2473"/>
                  </a:lnTo>
                  <a:lnTo>
                    <a:pt x="106057" y="1302"/>
                  </a:lnTo>
                  <a:lnTo>
                    <a:pt x="123316" y="521"/>
                  </a:lnTo>
                  <a:lnTo>
                    <a:pt x="140939" y="0"/>
                  </a:lnTo>
                  <a:lnTo>
                    <a:pt x="153911" y="3323"/>
                  </a:lnTo>
                  <a:lnTo>
                    <a:pt x="163783" y="9209"/>
                  </a:lnTo>
                  <a:lnTo>
                    <a:pt x="171588" y="16804"/>
                  </a:lnTo>
                  <a:lnTo>
                    <a:pt x="174344" y="24314"/>
                  </a:lnTo>
                  <a:lnTo>
                    <a:pt x="173734" y="31768"/>
                  </a:lnTo>
                  <a:lnTo>
                    <a:pt x="170881" y="39184"/>
                  </a:lnTo>
                  <a:lnTo>
                    <a:pt x="166532" y="46575"/>
                  </a:lnTo>
                  <a:lnTo>
                    <a:pt x="161185" y="53949"/>
                  </a:lnTo>
                  <a:lnTo>
                    <a:pt x="155174" y="61313"/>
                  </a:lnTo>
                  <a:lnTo>
                    <a:pt x="147496" y="68669"/>
                  </a:lnTo>
                  <a:lnTo>
                    <a:pt x="138706" y="76020"/>
                  </a:lnTo>
                  <a:lnTo>
                    <a:pt x="129176" y="83367"/>
                  </a:lnTo>
                  <a:lnTo>
                    <a:pt x="119152" y="89489"/>
                  </a:lnTo>
                  <a:lnTo>
                    <a:pt x="108799" y="94794"/>
                  </a:lnTo>
                  <a:lnTo>
                    <a:pt x="98226" y="99554"/>
                  </a:lnTo>
                  <a:lnTo>
                    <a:pt x="94849" y="101504"/>
                  </a:lnTo>
                  <a:lnTo>
                    <a:pt x="96267" y="101580"/>
                  </a:lnTo>
                  <a:lnTo>
                    <a:pt x="100883" y="100408"/>
                  </a:lnTo>
                  <a:lnTo>
                    <a:pt x="108855" y="99626"/>
                  </a:lnTo>
                  <a:lnTo>
                    <a:pt x="119063" y="99105"/>
                  </a:lnTo>
                  <a:lnTo>
                    <a:pt x="130763" y="98757"/>
                  </a:lnTo>
                  <a:lnTo>
                    <a:pt x="143457" y="99749"/>
                  </a:lnTo>
                  <a:lnTo>
                    <a:pt x="156813" y="101634"/>
                  </a:lnTo>
                  <a:lnTo>
                    <a:pt x="170612" y="104114"/>
                  </a:lnTo>
                  <a:lnTo>
                    <a:pt x="184705" y="108214"/>
                  </a:lnTo>
                  <a:lnTo>
                    <a:pt x="198994" y="113395"/>
                  </a:lnTo>
                  <a:lnTo>
                    <a:pt x="213414" y="119296"/>
                  </a:lnTo>
                  <a:lnTo>
                    <a:pt x="225475" y="126900"/>
                  </a:lnTo>
                  <a:lnTo>
                    <a:pt x="235962" y="135640"/>
                  </a:lnTo>
                  <a:lnTo>
                    <a:pt x="245401" y="145137"/>
                  </a:lnTo>
                  <a:lnTo>
                    <a:pt x="252917" y="156363"/>
                  </a:lnTo>
                  <a:lnTo>
                    <a:pt x="259151" y="168741"/>
                  </a:lnTo>
                  <a:lnTo>
                    <a:pt x="264530" y="181887"/>
                  </a:lnTo>
                  <a:lnTo>
                    <a:pt x="266893" y="194321"/>
                  </a:lnTo>
                  <a:lnTo>
                    <a:pt x="267245" y="206281"/>
                  </a:lnTo>
                  <a:lnTo>
                    <a:pt x="266256" y="217925"/>
                  </a:lnTo>
                  <a:lnTo>
                    <a:pt x="261926" y="229358"/>
                  </a:lnTo>
                  <a:lnTo>
                    <a:pt x="255369" y="240651"/>
                  </a:lnTo>
                  <a:lnTo>
                    <a:pt x="247327" y="251850"/>
                  </a:lnTo>
                  <a:lnTo>
                    <a:pt x="238295" y="261763"/>
                  </a:lnTo>
                  <a:lnTo>
                    <a:pt x="228604" y="270818"/>
                  </a:lnTo>
                  <a:lnTo>
                    <a:pt x="218472" y="279302"/>
                  </a:lnTo>
                  <a:lnTo>
                    <a:pt x="208047" y="286182"/>
                  </a:lnTo>
                  <a:lnTo>
                    <a:pt x="197426" y="291992"/>
                  </a:lnTo>
                  <a:lnTo>
                    <a:pt x="186676" y="297089"/>
                  </a:lnTo>
                  <a:lnTo>
                    <a:pt x="174614" y="300486"/>
                  </a:lnTo>
                  <a:lnTo>
                    <a:pt x="161679" y="302752"/>
                  </a:lnTo>
                  <a:lnTo>
                    <a:pt x="148162" y="304262"/>
                  </a:lnTo>
                  <a:lnTo>
                    <a:pt x="135480" y="304045"/>
                  </a:lnTo>
                  <a:lnTo>
                    <a:pt x="123355" y="302677"/>
                  </a:lnTo>
                  <a:lnTo>
                    <a:pt x="88093" y="2962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19184" y="1222417"/>
              <a:ext cx="267696" cy="425251"/>
            </a:xfrm>
            <a:custGeom>
              <a:avLst/>
              <a:gdLst/>
              <a:ahLst/>
              <a:cxnLst/>
              <a:rect l="0" t="0" r="0" b="0"/>
              <a:pathLst>
                <a:path w="267696" h="425251">
                  <a:moveTo>
                    <a:pt x="267695" y="10877"/>
                  </a:moveTo>
                  <a:lnTo>
                    <a:pt x="250158" y="5032"/>
                  </a:lnTo>
                  <a:lnTo>
                    <a:pt x="237651" y="3310"/>
                  </a:lnTo>
                  <a:lnTo>
                    <a:pt x="221972" y="2162"/>
                  </a:lnTo>
                  <a:lnTo>
                    <a:pt x="204178" y="1396"/>
                  </a:lnTo>
                  <a:lnTo>
                    <a:pt x="164831" y="546"/>
                  </a:lnTo>
                  <a:lnTo>
                    <a:pt x="85601" y="0"/>
                  </a:lnTo>
                  <a:lnTo>
                    <a:pt x="67995" y="1179"/>
                  </a:lnTo>
                  <a:lnTo>
                    <a:pt x="51363" y="3188"/>
                  </a:lnTo>
                  <a:lnTo>
                    <a:pt x="35381" y="5751"/>
                  </a:lnTo>
                  <a:lnTo>
                    <a:pt x="25950" y="11130"/>
                  </a:lnTo>
                  <a:lnTo>
                    <a:pt x="20886" y="18387"/>
                  </a:lnTo>
                  <a:lnTo>
                    <a:pt x="18734" y="26895"/>
                  </a:lnTo>
                  <a:lnTo>
                    <a:pt x="19746" y="38685"/>
                  </a:lnTo>
                  <a:lnTo>
                    <a:pt x="22867" y="52662"/>
                  </a:lnTo>
                  <a:lnTo>
                    <a:pt x="31638" y="82059"/>
                  </a:lnTo>
                  <a:lnTo>
                    <a:pt x="39614" y="107360"/>
                  </a:lnTo>
                  <a:lnTo>
                    <a:pt x="42231" y="122916"/>
                  </a:lnTo>
                  <a:lnTo>
                    <a:pt x="43975" y="140627"/>
                  </a:lnTo>
                  <a:lnTo>
                    <a:pt x="45138" y="159776"/>
                  </a:lnTo>
                  <a:lnTo>
                    <a:pt x="44690" y="178660"/>
                  </a:lnTo>
                  <a:lnTo>
                    <a:pt x="43167" y="197366"/>
                  </a:lnTo>
                  <a:lnTo>
                    <a:pt x="40929" y="215955"/>
                  </a:lnTo>
                  <a:lnTo>
                    <a:pt x="36990" y="234465"/>
                  </a:lnTo>
                  <a:lnTo>
                    <a:pt x="31916" y="252922"/>
                  </a:lnTo>
                  <a:lnTo>
                    <a:pt x="26087" y="271345"/>
                  </a:lnTo>
                  <a:lnTo>
                    <a:pt x="16348" y="304865"/>
                  </a:lnTo>
                  <a:lnTo>
                    <a:pt x="12038" y="320655"/>
                  </a:lnTo>
                  <a:lnTo>
                    <a:pt x="3986" y="347988"/>
                  </a:lnTo>
                  <a:lnTo>
                    <a:pt x="126" y="360415"/>
                  </a:lnTo>
                  <a:lnTo>
                    <a:pt x="0" y="372371"/>
                  </a:lnTo>
                  <a:lnTo>
                    <a:pt x="2362" y="384012"/>
                  </a:lnTo>
                  <a:lnTo>
                    <a:pt x="6385" y="395443"/>
                  </a:lnTo>
                  <a:lnTo>
                    <a:pt x="13960" y="403064"/>
                  </a:lnTo>
                  <a:lnTo>
                    <a:pt x="23904" y="408144"/>
                  </a:lnTo>
                  <a:lnTo>
                    <a:pt x="35428" y="411531"/>
                  </a:lnTo>
                  <a:lnTo>
                    <a:pt x="61283" y="418557"/>
                  </a:lnTo>
                  <a:lnTo>
                    <a:pt x="75029" y="422144"/>
                  </a:lnTo>
                  <a:lnTo>
                    <a:pt x="90311" y="423311"/>
                  </a:lnTo>
                  <a:lnTo>
                    <a:pt x="106616" y="422866"/>
                  </a:lnTo>
                  <a:lnTo>
                    <a:pt x="123604" y="421346"/>
                  </a:lnTo>
                  <a:lnTo>
                    <a:pt x="138599" y="421556"/>
                  </a:lnTo>
                  <a:lnTo>
                    <a:pt x="152267" y="422919"/>
                  </a:lnTo>
                  <a:lnTo>
                    <a:pt x="165049" y="425052"/>
                  </a:lnTo>
                  <a:lnTo>
                    <a:pt x="177241" y="425250"/>
                  </a:lnTo>
                  <a:lnTo>
                    <a:pt x="256683" y="418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16834" y="1365433"/>
              <a:ext cx="211031" cy="175462"/>
            </a:xfrm>
            <a:custGeom>
              <a:avLst/>
              <a:gdLst/>
              <a:ahLst/>
              <a:cxnLst/>
              <a:rect l="0" t="0" r="0" b="0"/>
              <a:pathLst>
                <a:path w="211031" h="175462">
                  <a:moveTo>
                    <a:pt x="25102" y="0"/>
                  </a:moveTo>
                  <a:lnTo>
                    <a:pt x="13411" y="11691"/>
                  </a:lnTo>
                  <a:lnTo>
                    <a:pt x="8744" y="18806"/>
                  </a:lnTo>
                  <a:lnTo>
                    <a:pt x="4409" y="27219"/>
                  </a:lnTo>
                  <a:lnTo>
                    <a:pt x="295" y="36499"/>
                  </a:lnTo>
                  <a:lnTo>
                    <a:pt x="0" y="46356"/>
                  </a:lnTo>
                  <a:lnTo>
                    <a:pt x="2250" y="56598"/>
                  </a:lnTo>
                  <a:lnTo>
                    <a:pt x="6197" y="67096"/>
                  </a:lnTo>
                  <a:lnTo>
                    <a:pt x="14946" y="74095"/>
                  </a:lnTo>
                  <a:lnTo>
                    <a:pt x="26896" y="78761"/>
                  </a:lnTo>
                  <a:lnTo>
                    <a:pt x="72943" y="88590"/>
                  </a:lnTo>
                  <a:lnTo>
                    <a:pt x="143309" y="102873"/>
                  </a:lnTo>
                  <a:lnTo>
                    <a:pt x="158964" y="106511"/>
                  </a:lnTo>
                  <a:lnTo>
                    <a:pt x="173072" y="110159"/>
                  </a:lnTo>
                  <a:lnTo>
                    <a:pt x="186148" y="113815"/>
                  </a:lnTo>
                  <a:lnTo>
                    <a:pt x="196088" y="119923"/>
                  </a:lnTo>
                  <a:lnTo>
                    <a:pt x="203939" y="127666"/>
                  </a:lnTo>
                  <a:lnTo>
                    <a:pt x="210396" y="136498"/>
                  </a:lnTo>
                  <a:lnTo>
                    <a:pt x="211030" y="143609"/>
                  </a:lnTo>
                  <a:lnTo>
                    <a:pt x="207783" y="149574"/>
                  </a:lnTo>
                  <a:lnTo>
                    <a:pt x="201947" y="154774"/>
                  </a:lnTo>
                  <a:lnTo>
                    <a:pt x="193163" y="159464"/>
                  </a:lnTo>
                  <a:lnTo>
                    <a:pt x="182413" y="163814"/>
                  </a:lnTo>
                  <a:lnTo>
                    <a:pt x="170352" y="167938"/>
                  </a:lnTo>
                  <a:lnTo>
                    <a:pt x="156194" y="170687"/>
                  </a:lnTo>
                  <a:lnTo>
                    <a:pt x="140637" y="172520"/>
                  </a:lnTo>
                  <a:lnTo>
                    <a:pt x="124149" y="173741"/>
                  </a:lnTo>
                  <a:lnTo>
                    <a:pt x="108263" y="174556"/>
                  </a:lnTo>
                  <a:lnTo>
                    <a:pt x="77560" y="175461"/>
                  </a:lnTo>
                  <a:lnTo>
                    <a:pt x="63745" y="174479"/>
                  </a:lnTo>
                  <a:lnTo>
                    <a:pt x="50864" y="172601"/>
                  </a:lnTo>
                  <a:lnTo>
                    <a:pt x="14091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808902" y="1332398"/>
              <a:ext cx="209220" cy="22024"/>
            </a:xfrm>
            <a:custGeom>
              <a:avLst/>
              <a:gdLst/>
              <a:ahLst/>
              <a:cxnLst/>
              <a:rect l="0" t="0" r="0" b="0"/>
              <a:pathLst>
                <a:path w="209220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7" y="13308"/>
                  </a:lnTo>
                  <a:lnTo>
                    <a:pt x="51825" y="12543"/>
                  </a:lnTo>
                  <a:lnTo>
                    <a:pt x="63914" y="10809"/>
                  </a:lnTo>
                  <a:lnTo>
                    <a:pt x="75644" y="8430"/>
                  </a:lnTo>
                  <a:lnTo>
                    <a:pt x="87135" y="5620"/>
                  </a:lnTo>
                  <a:lnTo>
                    <a:pt x="102136" y="3747"/>
                  </a:lnTo>
                  <a:lnTo>
                    <a:pt x="119478" y="2498"/>
                  </a:ln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338987" y="1321387"/>
              <a:ext cx="9482" cy="242255"/>
            </a:xfrm>
            <a:custGeom>
              <a:avLst/>
              <a:gdLst/>
              <a:ahLst/>
              <a:cxnLst/>
              <a:rect l="0" t="0" r="0" b="0"/>
              <a:pathLst>
                <a:path w="9482" h="242255">
                  <a:moveTo>
                    <a:pt x="9481" y="0"/>
                  </a:moveTo>
                  <a:lnTo>
                    <a:pt x="9481" y="29228"/>
                  </a:lnTo>
                  <a:lnTo>
                    <a:pt x="8258" y="43956"/>
                  </a:lnTo>
                  <a:lnTo>
                    <a:pt x="6218" y="59891"/>
                  </a:lnTo>
                  <a:lnTo>
                    <a:pt x="3636" y="76633"/>
                  </a:lnTo>
                  <a:lnTo>
                    <a:pt x="1914" y="93911"/>
                  </a:lnTo>
                  <a:lnTo>
                    <a:pt x="766" y="111548"/>
                  </a:lnTo>
                  <a:lnTo>
                    <a:pt x="0" y="129423"/>
                  </a:lnTo>
                  <a:lnTo>
                    <a:pt x="714" y="147457"/>
                  </a:lnTo>
                  <a:lnTo>
                    <a:pt x="9481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260376" y="1409933"/>
              <a:ext cx="231244" cy="10559"/>
            </a:xfrm>
            <a:custGeom>
              <a:avLst/>
              <a:gdLst/>
              <a:ahLst/>
              <a:cxnLst/>
              <a:rect l="0" t="0" r="0" b="0"/>
              <a:pathLst>
                <a:path w="231244" h="10559">
                  <a:moveTo>
                    <a:pt x="0" y="10558"/>
                  </a:moveTo>
                  <a:lnTo>
                    <a:pt x="23383" y="4712"/>
                  </a:lnTo>
                  <a:lnTo>
                    <a:pt x="36388" y="2990"/>
                  </a:lnTo>
                  <a:lnTo>
                    <a:pt x="51176" y="1842"/>
                  </a:lnTo>
                  <a:lnTo>
                    <a:pt x="67152" y="1077"/>
                  </a:lnTo>
                  <a:lnTo>
                    <a:pt x="104479" y="227"/>
                  </a:lnTo>
                  <a:lnTo>
                    <a:pt x="124711" y="0"/>
                  </a:lnTo>
                  <a:lnTo>
                    <a:pt x="141869" y="1072"/>
                  </a:lnTo>
                  <a:lnTo>
                    <a:pt x="156978" y="3011"/>
                  </a:lnTo>
                  <a:lnTo>
                    <a:pt x="231243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627498" y="1222283"/>
              <a:ext cx="176333" cy="352371"/>
            </a:xfrm>
            <a:custGeom>
              <a:avLst/>
              <a:gdLst/>
              <a:ahLst/>
              <a:cxnLst/>
              <a:rect l="0" t="0" r="0" b="0"/>
              <a:pathLst>
                <a:path w="176333" h="352371">
                  <a:moveTo>
                    <a:pt x="73340" y="0"/>
                  </a:moveTo>
                  <a:lnTo>
                    <a:pt x="67495" y="23382"/>
                  </a:lnTo>
                  <a:lnTo>
                    <a:pt x="63325" y="36388"/>
                  </a:lnTo>
                  <a:lnTo>
                    <a:pt x="58099" y="51176"/>
                  </a:lnTo>
                  <a:lnTo>
                    <a:pt x="46990" y="81473"/>
                  </a:lnTo>
                  <a:lnTo>
                    <a:pt x="20994" y="156028"/>
                  </a:lnTo>
                  <a:lnTo>
                    <a:pt x="8884" y="187618"/>
                  </a:lnTo>
                  <a:lnTo>
                    <a:pt x="4676" y="204606"/>
                  </a:lnTo>
                  <a:lnTo>
                    <a:pt x="1870" y="222050"/>
                  </a:lnTo>
                  <a:lnTo>
                    <a:pt x="0" y="239796"/>
                  </a:lnTo>
                  <a:lnTo>
                    <a:pt x="1200" y="256521"/>
                  </a:lnTo>
                  <a:lnTo>
                    <a:pt x="4447" y="272565"/>
                  </a:lnTo>
                  <a:lnTo>
                    <a:pt x="9059" y="288155"/>
                  </a:lnTo>
                  <a:lnTo>
                    <a:pt x="17027" y="300995"/>
                  </a:lnTo>
                  <a:lnTo>
                    <a:pt x="27234" y="312003"/>
                  </a:lnTo>
                  <a:lnTo>
                    <a:pt x="38932" y="321788"/>
                  </a:lnTo>
                  <a:lnTo>
                    <a:pt x="51625" y="329535"/>
                  </a:lnTo>
                  <a:lnTo>
                    <a:pt x="64981" y="335923"/>
                  </a:lnTo>
                  <a:lnTo>
                    <a:pt x="78779" y="341405"/>
                  </a:lnTo>
                  <a:lnTo>
                    <a:pt x="92872" y="343837"/>
                  </a:lnTo>
                  <a:lnTo>
                    <a:pt x="107161" y="344234"/>
                  </a:lnTo>
                  <a:lnTo>
                    <a:pt x="121581" y="343275"/>
                  </a:lnTo>
                  <a:lnTo>
                    <a:pt x="134865" y="340189"/>
                  </a:lnTo>
                  <a:lnTo>
                    <a:pt x="147392" y="335685"/>
                  </a:lnTo>
                  <a:lnTo>
                    <a:pt x="159413" y="330235"/>
                  </a:lnTo>
                  <a:lnTo>
                    <a:pt x="167427" y="321708"/>
                  </a:lnTo>
                  <a:lnTo>
                    <a:pt x="172770" y="311129"/>
                  </a:lnTo>
                  <a:lnTo>
                    <a:pt x="176332" y="299182"/>
                  </a:lnTo>
                  <a:lnTo>
                    <a:pt x="176260" y="288771"/>
                  </a:lnTo>
                  <a:lnTo>
                    <a:pt x="173764" y="279383"/>
                  </a:lnTo>
                  <a:lnTo>
                    <a:pt x="169654" y="270677"/>
                  </a:lnTo>
                  <a:lnTo>
                    <a:pt x="163243" y="263650"/>
                  </a:lnTo>
                  <a:lnTo>
                    <a:pt x="155299" y="257741"/>
                  </a:lnTo>
                  <a:lnTo>
                    <a:pt x="146332" y="252579"/>
                  </a:lnTo>
                  <a:lnTo>
                    <a:pt x="135460" y="250361"/>
                  </a:lnTo>
                  <a:lnTo>
                    <a:pt x="123318" y="250106"/>
                  </a:lnTo>
                  <a:lnTo>
                    <a:pt x="110330" y="251159"/>
                  </a:lnTo>
                  <a:lnTo>
                    <a:pt x="98000" y="253085"/>
                  </a:lnTo>
                  <a:lnTo>
                    <a:pt x="86109" y="255592"/>
                  </a:lnTo>
                  <a:lnTo>
                    <a:pt x="74512" y="258487"/>
                  </a:lnTo>
                  <a:lnTo>
                    <a:pt x="65557" y="264088"/>
                  </a:lnTo>
                  <a:lnTo>
                    <a:pt x="58363" y="271492"/>
                  </a:lnTo>
                  <a:lnTo>
                    <a:pt x="52344" y="280099"/>
                  </a:lnTo>
                  <a:lnTo>
                    <a:pt x="47108" y="289507"/>
                  </a:lnTo>
                  <a:lnTo>
                    <a:pt x="42393" y="299450"/>
                  </a:lnTo>
                  <a:lnTo>
                    <a:pt x="29294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948529" y="1222283"/>
              <a:ext cx="126703" cy="407428"/>
            </a:xfrm>
            <a:custGeom>
              <a:avLst/>
              <a:gdLst/>
              <a:ahLst/>
              <a:cxnLst/>
              <a:rect l="0" t="0" r="0" b="0"/>
              <a:pathLst>
                <a:path w="126703" h="407428">
                  <a:moveTo>
                    <a:pt x="126702" y="0"/>
                  </a:moveTo>
                  <a:lnTo>
                    <a:pt x="96050" y="61306"/>
                  </a:lnTo>
                  <a:lnTo>
                    <a:pt x="89138" y="73905"/>
                  </a:lnTo>
                  <a:lnTo>
                    <a:pt x="82083" y="85975"/>
                  </a:lnTo>
                  <a:lnTo>
                    <a:pt x="67720" y="109174"/>
                  </a:lnTo>
                  <a:lnTo>
                    <a:pt x="53179" y="131720"/>
                  </a:lnTo>
                  <a:lnTo>
                    <a:pt x="47099" y="142871"/>
                  </a:lnTo>
                  <a:lnTo>
                    <a:pt x="41822" y="153976"/>
                  </a:lnTo>
                  <a:lnTo>
                    <a:pt x="37081" y="165049"/>
                  </a:lnTo>
                  <a:lnTo>
                    <a:pt x="31473" y="176102"/>
                  </a:lnTo>
                  <a:lnTo>
                    <a:pt x="25288" y="187141"/>
                  </a:lnTo>
                  <a:lnTo>
                    <a:pt x="18717" y="198171"/>
                  </a:lnTo>
                  <a:lnTo>
                    <a:pt x="14336" y="210418"/>
                  </a:lnTo>
                  <a:lnTo>
                    <a:pt x="11416" y="223477"/>
                  </a:lnTo>
                  <a:lnTo>
                    <a:pt x="9469" y="237077"/>
                  </a:lnTo>
                  <a:lnTo>
                    <a:pt x="6948" y="249815"/>
                  </a:lnTo>
                  <a:lnTo>
                    <a:pt x="4043" y="261976"/>
                  </a:lnTo>
                  <a:lnTo>
                    <a:pt x="883" y="273755"/>
                  </a:lnTo>
                  <a:lnTo>
                    <a:pt x="0" y="287725"/>
                  </a:lnTo>
                  <a:lnTo>
                    <a:pt x="635" y="303156"/>
                  </a:lnTo>
                  <a:lnTo>
                    <a:pt x="2282" y="319560"/>
                  </a:lnTo>
                  <a:lnTo>
                    <a:pt x="7050" y="334167"/>
                  </a:lnTo>
                  <a:lnTo>
                    <a:pt x="13900" y="347576"/>
                  </a:lnTo>
                  <a:lnTo>
                    <a:pt x="22137" y="360185"/>
                  </a:lnTo>
                  <a:lnTo>
                    <a:pt x="31298" y="371039"/>
                  </a:lnTo>
                  <a:lnTo>
                    <a:pt x="41077" y="380721"/>
                  </a:lnTo>
                  <a:lnTo>
                    <a:pt x="82656" y="407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149837" y="1354421"/>
              <a:ext cx="193977" cy="217109"/>
            </a:xfrm>
            <a:custGeom>
              <a:avLst/>
              <a:gdLst/>
              <a:ahLst/>
              <a:cxnLst/>
              <a:rect l="0" t="0" r="0" b="0"/>
              <a:pathLst>
                <a:path w="193977" h="217109">
                  <a:moveTo>
                    <a:pt x="46521" y="0"/>
                  </a:moveTo>
                  <a:lnTo>
                    <a:pt x="15869" y="30654"/>
                  </a:lnTo>
                  <a:lnTo>
                    <a:pt x="10181" y="38789"/>
                  </a:lnTo>
                  <a:lnTo>
                    <a:pt x="5165" y="47882"/>
                  </a:lnTo>
                  <a:lnTo>
                    <a:pt x="598" y="57615"/>
                  </a:lnTo>
                  <a:lnTo>
                    <a:pt x="0" y="66551"/>
                  </a:lnTo>
                  <a:lnTo>
                    <a:pt x="2049" y="74955"/>
                  </a:lnTo>
                  <a:lnTo>
                    <a:pt x="5862" y="83005"/>
                  </a:lnTo>
                  <a:lnTo>
                    <a:pt x="12074" y="90819"/>
                  </a:lnTo>
                  <a:lnTo>
                    <a:pt x="19886" y="98475"/>
                  </a:lnTo>
                  <a:lnTo>
                    <a:pt x="28764" y="106026"/>
                  </a:lnTo>
                  <a:lnTo>
                    <a:pt x="39577" y="112283"/>
                  </a:lnTo>
                  <a:lnTo>
                    <a:pt x="51680" y="117678"/>
                  </a:lnTo>
                  <a:lnTo>
                    <a:pt x="76955" y="126936"/>
                  </a:lnTo>
                  <a:lnTo>
                    <a:pt x="100423" y="135128"/>
                  </a:lnTo>
                  <a:lnTo>
                    <a:pt x="129614" y="146111"/>
                  </a:lnTo>
                  <a:lnTo>
                    <a:pt x="160532" y="157925"/>
                  </a:lnTo>
                  <a:lnTo>
                    <a:pt x="186509" y="167254"/>
                  </a:lnTo>
                  <a:lnTo>
                    <a:pt x="192458" y="173902"/>
                  </a:lnTo>
                  <a:lnTo>
                    <a:pt x="193976" y="182004"/>
                  </a:lnTo>
                  <a:lnTo>
                    <a:pt x="192541" y="191076"/>
                  </a:lnTo>
                  <a:lnTo>
                    <a:pt x="185467" y="198348"/>
                  </a:lnTo>
                  <a:lnTo>
                    <a:pt x="174634" y="204419"/>
                  </a:lnTo>
                  <a:lnTo>
                    <a:pt x="161294" y="209690"/>
                  </a:lnTo>
                  <a:lnTo>
                    <a:pt x="146283" y="213204"/>
                  </a:lnTo>
                  <a:lnTo>
                    <a:pt x="130158" y="215546"/>
                  </a:lnTo>
                  <a:lnTo>
                    <a:pt x="113291" y="217108"/>
                  </a:lnTo>
                  <a:lnTo>
                    <a:pt x="98376" y="215702"/>
                  </a:lnTo>
                  <a:lnTo>
                    <a:pt x="84761" y="212318"/>
                  </a:lnTo>
                  <a:lnTo>
                    <a:pt x="35510" y="198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174335" y="1321387"/>
              <a:ext cx="220233" cy="33035"/>
            </a:xfrm>
            <a:custGeom>
              <a:avLst/>
              <a:gdLst/>
              <a:ahLst/>
              <a:cxnLst/>
              <a:rect l="0" t="0" r="0" b="0"/>
              <a:pathLst>
                <a:path w="220233" h="33035">
                  <a:moveTo>
                    <a:pt x="0" y="33034"/>
                  </a:moveTo>
                  <a:lnTo>
                    <a:pt x="23383" y="27189"/>
                  </a:lnTo>
                  <a:lnTo>
                    <a:pt x="36388" y="25467"/>
                  </a:lnTo>
                  <a:lnTo>
                    <a:pt x="51176" y="24319"/>
                  </a:lnTo>
                  <a:lnTo>
                    <a:pt x="67152" y="23554"/>
                  </a:lnTo>
                  <a:lnTo>
                    <a:pt x="85144" y="21820"/>
                  </a:lnTo>
                  <a:lnTo>
                    <a:pt x="104480" y="19441"/>
                  </a:lnTo>
                  <a:lnTo>
                    <a:pt x="124711" y="16631"/>
                  </a:lnTo>
                  <a:lnTo>
                    <a:pt x="143093" y="13534"/>
                  </a:lnTo>
                  <a:lnTo>
                    <a:pt x="160241" y="10246"/>
                  </a:lnTo>
                  <a:lnTo>
                    <a:pt x="2202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438613" y="1200260"/>
              <a:ext cx="168647" cy="418440"/>
            </a:xfrm>
            <a:custGeom>
              <a:avLst/>
              <a:gdLst/>
              <a:ahLst/>
              <a:cxnLst/>
              <a:rect l="0" t="0" r="0" b="0"/>
              <a:pathLst>
                <a:path w="168647" h="418440">
                  <a:moveTo>
                    <a:pt x="0" y="0"/>
                  </a:moveTo>
                  <a:lnTo>
                    <a:pt x="29228" y="23382"/>
                  </a:lnTo>
                  <a:lnTo>
                    <a:pt x="42732" y="35164"/>
                  </a:lnTo>
                  <a:lnTo>
                    <a:pt x="56628" y="47913"/>
                  </a:lnTo>
                  <a:lnTo>
                    <a:pt x="70787" y="61306"/>
                  </a:lnTo>
                  <a:lnTo>
                    <a:pt x="82673" y="75129"/>
                  </a:lnTo>
                  <a:lnTo>
                    <a:pt x="93044" y="89238"/>
                  </a:lnTo>
                  <a:lnTo>
                    <a:pt x="102405" y="103538"/>
                  </a:lnTo>
                  <a:lnTo>
                    <a:pt x="111093" y="117966"/>
                  </a:lnTo>
                  <a:lnTo>
                    <a:pt x="119332" y="132478"/>
                  </a:lnTo>
                  <a:lnTo>
                    <a:pt x="135011" y="161653"/>
                  </a:lnTo>
                  <a:lnTo>
                    <a:pt x="150137" y="190934"/>
                  </a:lnTo>
                  <a:lnTo>
                    <a:pt x="156372" y="204370"/>
                  </a:lnTo>
                  <a:lnTo>
                    <a:pt x="161753" y="216998"/>
                  </a:lnTo>
                  <a:lnTo>
                    <a:pt x="166564" y="229087"/>
                  </a:lnTo>
                  <a:lnTo>
                    <a:pt x="168547" y="242041"/>
                  </a:lnTo>
                  <a:lnTo>
                    <a:pt x="168646" y="255570"/>
                  </a:lnTo>
                  <a:lnTo>
                    <a:pt x="167488" y="269484"/>
                  </a:lnTo>
                  <a:lnTo>
                    <a:pt x="164270" y="284878"/>
                  </a:lnTo>
                  <a:lnTo>
                    <a:pt x="159677" y="301257"/>
                  </a:lnTo>
                  <a:lnTo>
                    <a:pt x="154168" y="318295"/>
                  </a:lnTo>
                  <a:lnTo>
                    <a:pt x="148048" y="333324"/>
                  </a:lnTo>
                  <a:lnTo>
                    <a:pt x="141522" y="347013"/>
                  </a:lnTo>
                  <a:lnTo>
                    <a:pt x="134724" y="359810"/>
                  </a:lnTo>
                  <a:lnTo>
                    <a:pt x="125297" y="372012"/>
                  </a:lnTo>
                  <a:lnTo>
                    <a:pt x="114119" y="383817"/>
                  </a:lnTo>
                  <a:lnTo>
                    <a:pt x="66069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713902" y="1071182"/>
              <a:ext cx="220232" cy="195148"/>
            </a:xfrm>
            <a:custGeom>
              <a:avLst/>
              <a:gdLst/>
              <a:ahLst/>
              <a:cxnLst/>
              <a:rect l="0" t="0" r="0" b="0"/>
              <a:pathLst>
                <a:path w="220232" h="195148">
                  <a:moveTo>
                    <a:pt x="0" y="18962"/>
                  </a:moveTo>
                  <a:lnTo>
                    <a:pt x="23382" y="7271"/>
                  </a:lnTo>
                  <a:lnTo>
                    <a:pt x="35165" y="3827"/>
                  </a:lnTo>
                  <a:lnTo>
                    <a:pt x="47913" y="1531"/>
                  </a:lnTo>
                  <a:lnTo>
                    <a:pt x="61306" y="0"/>
                  </a:lnTo>
                  <a:lnTo>
                    <a:pt x="75129" y="1427"/>
                  </a:lnTo>
                  <a:lnTo>
                    <a:pt x="89238" y="4825"/>
                  </a:lnTo>
                  <a:lnTo>
                    <a:pt x="103538" y="9537"/>
                  </a:lnTo>
                  <a:lnTo>
                    <a:pt x="113072" y="17573"/>
                  </a:lnTo>
                  <a:lnTo>
                    <a:pt x="119427" y="27824"/>
                  </a:lnTo>
                  <a:lnTo>
                    <a:pt x="123664" y="39552"/>
                  </a:lnTo>
                  <a:lnTo>
                    <a:pt x="124042" y="49818"/>
                  </a:lnTo>
                  <a:lnTo>
                    <a:pt x="121847" y="59109"/>
                  </a:lnTo>
                  <a:lnTo>
                    <a:pt x="117937" y="67750"/>
                  </a:lnTo>
                  <a:lnTo>
                    <a:pt x="111659" y="77181"/>
                  </a:lnTo>
                  <a:lnTo>
                    <a:pt x="103803" y="87139"/>
                  </a:lnTo>
                  <a:lnTo>
                    <a:pt x="94896" y="97448"/>
                  </a:lnTo>
                  <a:lnTo>
                    <a:pt x="85287" y="106768"/>
                  </a:lnTo>
                  <a:lnTo>
                    <a:pt x="75211" y="115428"/>
                  </a:lnTo>
                  <a:lnTo>
                    <a:pt x="64822" y="123648"/>
                  </a:lnTo>
                  <a:lnTo>
                    <a:pt x="55450" y="131576"/>
                  </a:lnTo>
                  <a:lnTo>
                    <a:pt x="46755" y="139307"/>
                  </a:lnTo>
                  <a:lnTo>
                    <a:pt x="38511" y="146909"/>
                  </a:lnTo>
                  <a:lnTo>
                    <a:pt x="36685" y="154424"/>
                  </a:lnTo>
                  <a:lnTo>
                    <a:pt x="39139" y="161881"/>
                  </a:lnTo>
                  <a:lnTo>
                    <a:pt x="44445" y="169299"/>
                  </a:lnTo>
                  <a:lnTo>
                    <a:pt x="54100" y="174244"/>
                  </a:lnTo>
                  <a:lnTo>
                    <a:pt x="66655" y="177541"/>
                  </a:lnTo>
                  <a:lnTo>
                    <a:pt x="81142" y="179739"/>
                  </a:lnTo>
                  <a:lnTo>
                    <a:pt x="95693" y="181205"/>
                  </a:lnTo>
                  <a:lnTo>
                    <a:pt x="110289" y="182182"/>
                  </a:lnTo>
                  <a:lnTo>
                    <a:pt x="124913" y="182833"/>
                  </a:lnTo>
                  <a:lnTo>
                    <a:pt x="139557" y="184491"/>
                  </a:lnTo>
                  <a:lnTo>
                    <a:pt x="154213" y="186819"/>
                  </a:lnTo>
                  <a:lnTo>
                    <a:pt x="220231" y="1951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011214" y="1179767"/>
              <a:ext cx="280194" cy="602481"/>
            </a:xfrm>
            <a:custGeom>
              <a:avLst/>
              <a:gdLst/>
              <a:ahLst/>
              <a:cxnLst/>
              <a:rect l="0" t="0" r="0" b="0"/>
              <a:pathLst>
                <a:path w="280194" h="602481">
                  <a:moveTo>
                    <a:pt x="99104" y="9481"/>
                  </a:moveTo>
                  <a:lnTo>
                    <a:pt x="122486" y="3635"/>
                  </a:lnTo>
                  <a:lnTo>
                    <a:pt x="134269" y="1913"/>
                  </a:lnTo>
                  <a:lnTo>
                    <a:pt x="147017" y="765"/>
                  </a:lnTo>
                  <a:lnTo>
                    <a:pt x="160410" y="0"/>
                  </a:lnTo>
                  <a:lnTo>
                    <a:pt x="173009" y="713"/>
                  </a:lnTo>
                  <a:lnTo>
                    <a:pt x="185080" y="2412"/>
                  </a:lnTo>
                  <a:lnTo>
                    <a:pt x="196797" y="4769"/>
                  </a:lnTo>
                  <a:lnTo>
                    <a:pt x="208279" y="7563"/>
                  </a:lnTo>
                  <a:lnTo>
                    <a:pt x="219604" y="10649"/>
                  </a:lnTo>
                  <a:lnTo>
                    <a:pt x="241976" y="17341"/>
                  </a:lnTo>
                  <a:lnTo>
                    <a:pt x="264154" y="24394"/>
                  </a:lnTo>
                  <a:lnTo>
                    <a:pt x="271536" y="31658"/>
                  </a:lnTo>
                  <a:lnTo>
                    <a:pt x="276458" y="41395"/>
                  </a:lnTo>
                  <a:lnTo>
                    <a:pt x="279739" y="52780"/>
                  </a:lnTo>
                  <a:lnTo>
                    <a:pt x="279479" y="65264"/>
                  </a:lnTo>
                  <a:lnTo>
                    <a:pt x="276858" y="78481"/>
                  </a:lnTo>
                  <a:lnTo>
                    <a:pt x="272665" y="92186"/>
                  </a:lnTo>
                  <a:lnTo>
                    <a:pt x="267422" y="106217"/>
                  </a:lnTo>
                  <a:lnTo>
                    <a:pt x="261480" y="120465"/>
                  </a:lnTo>
                  <a:lnTo>
                    <a:pt x="255071" y="134858"/>
                  </a:lnTo>
                  <a:lnTo>
                    <a:pt x="249576" y="148123"/>
                  </a:lnTo>
                  <a:lnTo>
                    <a:pt x="244688" y="160638"/>
                  </a:lnTo>
                  <a:lnTo>
                    <a:pt x="240206" y="172651"/>
                  </a:lnTo>
                  <a:lnTo>
                    <a:pt x="235995" y="188001"/>
                  </a:lnTo>
                  <a:lnTo>
                    <a:pt x="231964" y="205575"/>
                  </a:lnTo>
                  <a:lnTo>
                    <a:pt x="228053" y="224632"/>
                  </a:lnTo>
                  <a:lnTo>
                    <a:pt x="226669" y="241008"/>
                  </a:lnTo>
                  <a:lnTo>
                    <a:pt x="226970" y="255595"/>
                  </a:lnTo>
                  <a:lnTo>
                    <a:pt x="228395" y="268991"/>
                  </a:lnTo>
                  <a:lnTo>
                    <a:pt x="229344" y="282815"/>
                  </a:lnTo>
                  <a:lnTo>
                    <a:pt x="229977" y="296925"/>
                  </a:lnTo>
                  <a:lnTo>
                    <a:pt x="230399" y="311226"/>
                  </a:lnTo>
                  <a:lnTo>
                    <a:pt x="231904" y="328101"/>
                  </a:lnTo>
                  <a:lnTo>
                    <a:pt x="234130" y="346692"/>
                  </a:lnTo>
                  <a:lnTo>
                    <a:pt x="236838" y="366427"/>
                  </a:lnTo>
                  <a:lnTo>
                    <a:pt x="239867" y="383254"/>
                  </a:lnTo>
                  <a:lnTo>
                    <a:pt x="243110" y="398143"/>
                  </a:lnTo>
                  <a:lnTo>
                    <a:pt x="246496" y="411739"/>
                  </a:lnTo>
                  <a:lnTo>
                    <a:pt x="249976" y="428145"/>
                  </a:lnTo>
                  <a:lnTo>
                    <a:pt x="260720" y="483860"/>
                  </a:lnTo>
                  <a:lnTo>
                    <a:pt x="267998" y="516813"/>
                  </a:lnTo>
                  <a:lnTo>
                    <a:pt x="271652" y="531228"/>
                  </a:lnTo>
                  <a:lnTo>
                    <a:pt x="275311" y="544509"/>
                  </a:lnTo>
                  <a:lnTo>
                    <a:pt x="278975" y="557033"/>
                  </a:lnTo>
                  <a:lnTo>
                    <a:pt x="280193" y="569053"/>
                  </a:lnTo>
                  <a:lnTo>
                    <a:pt x="279782" y="580737"/>
                  </a:lnTo>
                  <a:lnTo>
                    <a:pt x="278284" y="592197"/>
                  </a:lnTo>
                  <a:lnTo>
                    <a:pt x="273616" y="598614"/>
                  </a:lnTo>
                  <a:lnTo>
                    <a:pt x="266832" y="601668"/>
                  </a:lnTo>
                  <a:lnTo>
                    <a:pt x="258640" y="602480"/>
                  </a:lnTo>
                  <a:lnTo>
                    <a:pt x="247060" y="601799"/>
                  </a:lnTo>
                  <a:lnTo>
                    <a:pt x="233224" y="600120"/>
                  </a:lnTo>
                  <a:lnTo>
                    <a:pt x="161214" y="588636"/>
                  </a:lnTo>
                  <a:lnTo>
                    <a:pt x="144181" y="585228"/>
                  </a:lnTo>
                  <a:lnTo>
                    <a:pt x="129155" y="581732"/>
                  </a:lnTo>
                  <a:lnTo>
                    <a:pt x="115468" y="578178"/>
                  </a:lnTo>
                  <a:lnTo>
                    <a:pt x="100225" y="575809"/>
                  </a:lnTo>
                  <a:lnTo>
                    <a:pt x="83946" y="574230"/>
                  </a:lnTo>
                  <a:lnTo>
                    <a:pt x="66976" y="573177"/>
                  </a:lnTo>
                  <a:lnTo>
                    <a:pt x="51992" y="571251"/>
                  </a:lnTo>
                  <a:lnTo>
                    <a:pt x="38332" y="568744"/>
                  </a:lnTo>
                  <a:lnTo>
                    <a:pt x="0" y="5600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462688" y="1134190"/>
              <a:ext cx="294246" cy="726764"/>
            </a:xfrm>
            <a:custGeom>
              <a:avLst/>
              <a:gdLst/>
              <a:ahLst/>
              <a:cxnLst/>
              <a:rect l="0" t="0" r="0" b="0"/>
              <a:pathLst>
                <a:path w="294246" h="726764">
                  <a:moveTo>
                    <a:pt x="0" y="0"/>
                  </a:moveTo>
                  <a:lnTo>
                    <a:pt x="23383" y="11691"/>
                  </a:lnTo>
                  <a:lnTo>
                    <a:pt x="36388" y="20030"/>
                  </a:lnTo>
                  <a:lnTo>
                    <a:pt x="51176" y="30482"/>
                  </a:lnTo>
                  <a:lnTo>
                    <a:pt x="67152" y="42345"/>
                  </a:lnTo>
                  <a:lnTo>
                    <a:pt x="82697" y="56371"/>
                  </a:lnTo>
                  <a:lnTo>
                    <a:pt x="97954" y="71839"/>
                  </a:lnTo>
                  <a:lnTo>
                    <a:pt x="113019" y="88268"/>
                  </a:lnTo>
                  <a:lnTo>
                    <a:pt x="127957" y="105339"/>
                  </a:lnTo>
                  <a:lnTo>
                    <a:pt x="157605" y="140620"/>
                  </a:lnTo>
                  <a:lnTo>
                    <a:pt x="201811" y="194876"/>
                  </a:lnTo>
                  <a:lnTo>
                    <a:pt x="215292" y="215563"/>
                  </a:lnTo>
                  <a:lnTo>
                    <a:pt x="227950" y="237918"/>
                  </a:lnTo>
                  <a:lnTo>
                    <a:pt x="240059" y="261387"/>
                  </a:lnTo>
                  <a:lnTo>
                    <a:pt x="250579" y="284374"/>
                  </a:lnTo>
                  <a:lnTo>
                    <a:pt x="260039" y="307039"/>
                  </a:lnTo>
                  <a:lnTo>
                    <a:pt x="268793" y="329491"/>
                  </a:lnTo>
                  <a:lnTo>
                    <a:pt x="275852" y="351799"/>
                  </a:lnTo>
                  <a:lnTo>
                    <a:pt x="281782" y="374013"/>
                  </a:lnTo>
                  <a:lnTo>
                    <a:pt x="286959" y="396163"/>
                  </a:lnTo>
                  <a:lnTo>
                    <a:pt x="290410" y="418270"/>
                  </a:lnTo>
                  <a:lnTo>
                    <a:pt x="292711" y="440350"/>
                  </a:lnTo>
                  <a:lnTo>
                    <a:pt x="294245" y="462411"/>
                  </a:lnTo>
                  <a:lnTo>
                    <a:pt x="294044" y="482012"/>
                  </a:lnTo>
                  <a:lnTo>
                    <a:pt x="292686" y="499973"/>
                  </a:lnTo>
                  <a:lnTo>
                    <a:pt x="290558" y="516842"/>
                  </a:lnTo>
                  <a:lnTo>
                    <a:pt x="286692" y="534205"/>
                  </a:lnTo>
                  <a:lnTo>
                    <a:pt x="281667" y="551898"/>
                  </a:lnTo>
                  <a:lnTo>
                    <a:pt x="275871" y="569811"/>
                  </a:lnTo>
                  <a:lnTo>
                    <a:pt x="269559" y="586646"/>
                  </a:lnTo>
                  <a:lnTo>
                    <a:pt x="262905" y="602764"/>
                  </a:lnTo>
                  <a:lnTo>
                    <a:pt x="256021" y="618404"/>
                  </a:lnTo>
                  <a:lnTo>
                    <a:pt x="246538" y="632500"/>
                  </a:lnTo>
                  <a:lnTo>
                    <a:pt x="235322" y="645569"/>
                  </a:lnTo>
                  <a:lnTo>
                    <a:pt x="154162" y="726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53208" y="1090144"/>
            <a:ext cx="836880" cy="495521"/>
            <a:chOff x="4053208" y="1090144"/>
            <a:chExt cx="836880" cy="495521"/>
          </a:xfrm>
        </p:grpSpPr>
        <p:sp>
          <p:nvSpPr>
            <p:cNvPr id="29" name="Freeform 28"/>
            <p:cNvSpPr/>
            <p:nvPr/>
          </p:nvSpPr>
          <p:spPr>
            <a:xfrm>
              <a:off x="4053208" y="1090144"/>
              <a:ext cx="836880" cy="495521"/>
            </a:xfrm>
            <a:custGeom>
              <a:avLst/>
              <a:gdLst/>
              <a:ahLst/>
              <a:cxnLst/>
              <a:rect l="0" t="0" r="0" b="0"/>
              <a:pathLst>
                <a:path w="836880" h="495521">
                  <a:moveTo>
                    <a:pt x="836879" y="0"/>
                  </a:moveTo>
                  <a:lnTo>
                    <a:pt x="760246" y="45980"/>
                  </a:lnTo>
                  <a:lnTo>
                    <a:pt x="741744" y="56347"/>
                  </a:lnTo>
                  <a:lnTo>
                    <a:pt x="681854" y="88474"/>
                  </a:lnTo>
                  <a:lnTo>
                    <a:pt x="643589" y="110285"/>
                  </a:lnTo>
                  <a:lnTo>
                    <a:pt x="623597" y="122464"/>
                  </a:lnTo>
                  <a:lnTo>
                    <a:pt x="581807" y="149046"/>
                  </a:lnTo>
                  <a:lnTo>
                    <a:pt x="560386" y="161763"/>
                  </a:lnTo>
                  <a:lnTo>
                    <a:pt x="538764" y="173911"/>
                  </a:lnTo>
                  <a:lnTo>
                    <a:pt x="517009" y="185681"/>
                  </a:lnTo>
                  <a:lnTo>
                    <a:pt x="495164" y="198421"/>
                  </a:lnTo>
                  <a:lnTo>
                    <a:pt x="451316" y="225628"/>
                  </a:lnTo>
                  <a:lnTo>
                    <a:pt x="430569" y="239735"/>
                  </a:lnTo>
                  <a:lnTo>
                    <a:pt x="410620" y="254033"/>
                  </a:lnTo>
                  <a:lnTo>
                    <a:pt x="391204" y="268459"/>
                  </a:lnTo>
                  <a:lnTo>
                    <a:pt x="370918" y="281748"/>
                  </a:lnTo>
                  <a:lnTo>
                    <a:pt x="350053" y="294277"/>
                  </a:lnTo>
                  <a:lnTo>
                    <a:pt x="328803" y="306300"/>
                  </a:lnTo>
                  <a:lnTo>
                    <a:pt x="308518" y="319210"/>
                  </a:lnTo>
                  <a:lnTo>
                    <a:pt x="288877" y="332710"/>
                  </a:lnTo>
                  <a:lnTo>
                    <a:pt x="269666" y="346605"/>
                  </a:lnTo>
                  <a:lnTo>
                    <a:pt x="250741" y="359538"/>
                  </a:lnTo>
                  <a:lnTo>
                    <a:pt x="213400" y="383696"/>
                  </a:lnTo>
                  <a:lnTo>
                    <a:pt x="194877" y="394054"/>
                  </a:lnTo>
                  <a:lnTo>
                    <a:pt x="176412" y="403406"/>
                  </a:lnTo>
                  <a:lnTo>
                    <a:pt x="157984" y="412088"/>
                  </a:lnTo>
                  <a:lnTo>
                    <a:pt x="140804" y="421546"/>
                  </a:lnTo>
                  <a:lnTo>
                    <a:pt x="124457" y="431522"/>
                  </a:lnTo>
                  <a:lnTo>
                    <a:pt x="108665" y="441843"/>
                  </a:lnTo>
                  <a:lnTo>
                    <a:pt x="92020" y="451171"/>
                  </a:lnTo>
                  <a:lnTo>
                    <a:pt x="74805" y="459836"/>
                  </a:lnTo>
                  <a:lnTo>
                    <a:pt x="0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460636" y="1145202"/>
              <a:ext cx="407429" cy="352371"/>
            </a:xfrm>
            <a:custGeom>
              <a:avLst/>
              <a:gdLst/>
              <a:ahLst/>
              <a:cxnLst/>
              <a:rect l="0" t="0" r="0" b="0"/>
              <a:pathLst>
                <a:path w="407429" h="352371">
                  <a:moveTo>
                    <a:pt x="0" y="0"/>
                  </a:moveTo>
                  <a:lnTo>
                    <a:pt x="17537" y="11691"/>
                  </a:lnTo>
                  <a:lnTo>
                    <a:pt x="25150" y="17582"/>
                  </a:lnTo>
                  <a:lnTo>
                    <a:pt x="32672" y="23956"/>
                  </a:lnTo>
                  <a:lnTo>
                    <a:pt x="40134" y="30653"/>
                  </a:lnTo>
                  <a:lnTo>
                    <a:pt x="47556" y="38788"/>
                  </a:lnTo>
                  <a:lnTo>
                    <a:pt x="54950" y="47882"/>
                  </a:lnTo>
                  <a:lnTo>
                    <a:pt x="62327" y="57615"/>
                  </a:lnTo>
                  <a:lnTo>
                    <a:pt x="70916" y="66550"/>
                  </a:lnTo>
                  <a:lnTo>
                    <a:pt x="80312" y="74955"/>
                  </a:lnTo>
                  <a:lnTo>
                    <a:pt x="90247" y="83004"/>
                  </a:lnTo>
                  <a:lnTo>
                    <a:pt x="100540" y="90818"/>
                  </a:lnTo>
                  <a:lnTo>
                    <a:pt x="121766" y="106025"/>
                  </a:lnTo>
                  <a:lnTo>
                    <a:pt x="132564" y="114730"/>
                  </a:lnTo>
                  <a:lnTo>
                    <a:pt x="143434" y="124203"/>
                  </a:lnTo>
                  <a:lnTo>
                    <a:pt x="154351" y="134189"/>
                  </a:lnTo>
                  <a:lnTo>
                    <a:pt x="176269" y="155073"/>
                  </a:lnTo>
                  <a:lnTo>
                    <a:pt x="220248" y="198388"/>
                  </a:lnTo>
                  <a:lnTo>
                    <a:pt x="232477" y="209340"/>
                  </a:lnTo>
                  <a:lnTo>
                    <a:pt x="245524" y="220311"/>
                  </a:lnTo>
                  <a:lnTo>
                    <a:pt x="259116" y="231296"/>
                  </a:lnTo>
                  <a:lnTo>
                    <a:pt x="271848" y="242290"/>
                  </a:lnTo>
                  <a:lnTo>
                    <a:pt x="284007" y="253289"/>
                  </a:lnTo>
                  <a:lnTo>
                    <a:pt x="295783" y="264293"/>
                  </a:lnTo>
                  <a:lnTo>
                    <a:pt x="308528" y="274076"/>
                  </a:lnTo>
                  <a:lnTo>
                    <a:pt x="321918" y="283045"/>
                  </a:lnTo>
                  <a:lnTo>
                    <a:pt x="335739" y="291471"/>
                  </a:lnTo>
                  <a:lnTo>
                    <a:pt x="347401" y="300759"/>
                  </a:lnTo>
                  <a:lnTo>
                    <a:pt x="357622" y="310622"/>
                  </a:lnTo>
                  <a:lnTo>
                    <a:pt x="407428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4444" y="1916011"/>
            <a:ext cx="5140752" cy="781822"/>
            <a:chOff x="614444" y="1916011"/>
            <a:chExt cx="5140752" cy="781822"/>
          </a:xfrm>
        </p:grpSpPr>
        <p:sp>
          <p:nvSpPr>
            <p:cNvPr id="32" name="Freeform 31"/>
            <p:cNvSpPr/>
            <p:nvPr/>
          </p:nvSpPr>
          <p:spPr>
            <a:xfrm>
              <a:off x="614444" y="1938034"/>
              <a:ext cx="179343" cy="121128"/>
            </a:xfrm>
            <a:custGeom>
              <a:avLst/>
              <a:gdLst/>
              <a:ahLst/>
              <a:cxnLst/>
              <a:rect l="0" t="0" r="0" b="0"/>
              <a:pathLst>
                <a:path w="179343" h="121128">
                  <a:moveTo>
                    <a:pt x="14169" y="0"/>
                  </a:moveTo>
                  <a:lnTo>
                    <a:pt x="2477" y="11692"/>
                  </a:lnTo>
                  <a:lnTo>
                    <a:pt x="257" y="20030"/>
                  </a:lnTo>
                  <a:lnTo>
                    <a:pt x="0" y="30482"/>
                  </a:lnTo>
                  <a:lnTo>
                    <a:pt x="1053" y="42345"/>
                  </a:lnTo>
                  <a:lnTo>
                    <a:pt x="4201" y="52700"/>
                  </a:lnTo>
                  <a:lnTo>
                    <a:pt x="8747" y="62050"/>
                  </a:lnTo>
                  <a:lnTo>
                    <a:pt x="14225" y="70731"/>
                  </a:lnTo>
                  <a:lnTo>
                    <a:pt x="20324" y="78965"/>
                  </a:lnTo>
                  <a:lnTo>
                    <a:pt x="26837" y="86902"/>
                  </a:lnTo>
                  <a:lnTo>
                    <a:pt x="33626" y="94640"/>
                  </a:lnTo>
                  <a:lnTo>
                    <a:pt x="43046" y="101022"/>
                  </a:lnTo>
                  <a:lnTo>
                    <a:pt x="54220" y="106500"/>
                  </a:lnTo>
                  <a:lnTo>
                    <a:pt x="66563" y="111376"/>
                  </a:lnTo>
                  <a:lnTo>
                    <a:pt x="80909" y="114626"/>
                  </a:lnTo>
                  <a:lnTo>
                    <a:pt x="96591" y="116793"/>
                  </a:lnTo>
                  <a:lnTo>
                    <a:pt x="17934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38728" y="1916011"/>
              <a:ext cx="33036" cy="297313"/>
            </a:xfrm>
            <a:custGeom>
              <a:avLst/>
              <a:gdLst/>
              <a:ahLst/>
              <a:cxnLst/>
              <a:rect l="0" t="0" r="0" b="0"/>
              <a:pathLst>
                <a:path w="33036" h="297313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7568" y="77576"/>
                  </a:lnTo>
                  <a:lnTo>
                    <a:pt x="8716" y="95764"/>
                  </a:lnTo>
                  <a:lnTo>
                    <a:pt x="9481" y="115230"/>
                  </a:lnTo>
                  <a:lnTo>
                    <a:pt x="11215" y="131878"/>
                  </a:lnTo>
                  <a:lnTo>
                    <a:pt x="13594" y="146647"/>
                  </a:lnTo>
                  <a:lnTo>
                    <a:pt x="16404" y="160163"/>
                  </a:lnTo>
                  <a:lnTo>
                    <a:pt x="18277" y="175292"/>
                  </a:lnTo>
                  <a:lnTo>
                    <a:pt x="19526" y="191495"/>
                  </a:lnTo>
                  <a:lnTo>
                    <a:pt x="20358" y="208415"/>
                  </a:lnTo>
                  <a:lnTo>
                    <a:pt x="22137" y="224589"/>
                  </a:lnTo>
                  <a:lnTo>
                    <a:pt x="33035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014017" y="1971069"/>
              <a:ext cx="11013" cy="231244"/>
            </a:xfrm>
            <a:custGeom>
              <a:avLst/>
              <a:gdLst/>
              <a:ahLst/>
              <a:cxnLst/>
              <a:rect l="0" t="0" r="0" b="0"/>
              <a:pathLst>
                <a:path w="11013" h="231244">
                  <a:moveTo>
                    <a:pt x="11012" y="0"/>
                  </a:moveTo>
                  <a:lnTo>
                    <a:pt x="5166" y="23382"/>
                  </a:lnTo>
                  <a:lnTo>
                    <a:pt x="3444" y="37611"/>
                  </a:lnTo>
                  <a:lnTo>
                    <a:pt x="2296" y="54438"/>
                  </a:lnTo>
                  <a:lnTo>
                    <a:pt x="1021" y="91488"/>
                  </a:lnTo>
                  <a:lnTo>
                    <a:pt x="202" y="161856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58960" y="2082715"/>
              <a:ext cx="143151" cy="9482"/>
            </a:xfrm>
            <a:custGeom>
              <a:avLst/>
              <a:gdLst/>
              <a:ahLst/>
              <a:cxnLst/>
              <a:rect l="0" t="0" r="0" b="0"/>
              <a:pathLst>
                <a:path w="143151" h="9482">
                  <a:moveTo>
                    <a:pt x="0" y="9481"/>
                  </a:moveTo>
                  <a:lnTo>
                    <a:pt x="17537" y="3635"/>
                  </a:lnTo>
                  <a:lnTo>
                    <a:pt x="30043" y="1913"/>
                  </a:lnTo>
                  <a:lnTo>
                    <a:pt x="45723" y="765"/>
                  </a:lnTo>
                  <a:lnTo>
                    <a:pt x="63516" y="0"/>
                  </a:lnTo>
                  <a:lnTo>
                    <a:pt x="80273" y="713"/>
                  </a:lnTo>
                  <a:lnTo>
                    <a:pt x="96338" y="2412"/>
                  </a:lnTo>
                  <a:lnTo>
                    <a:pt x="143150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85806" y="1927023"/>
              <a:ext cx="135640" cy="363382"/>
            </a:xfrm>
            <a:custGeom>
              <a:avLst/>
              <a:gdLst/>
              <a:ahLst/>
              <a:cxnLst/>
              <a:rect l="0" t="0" r="0" b="0"/>
              <a:pathLst>
                <a:path w="135640" h="363382">
                  <a:moveTo>
                    <a:pt x="135639" y="0"/>
                  </a:moveTo>
                  <a:lnTo>
                    <a:pt x="63831" y="71808"/>
                  </a:lnTo>
                  <a:lnTo>
                    <a:pt x="55956" y="82130"/>
                  </a:lnTo>
                  <a:lnTo>
                    <a:pt x="48259" y="93905"/>
                  </a:lnTo>
                  <a:lnTo>
                    <a:pt x="40680" y="106650"/>
                  </a:lnTo>
                  <a:lnTo>
                    <a:pt x="25735" y="130598"/>
                  </a:lnTo>
                  <a:lnTo>
                    <a:pt x="18323" y="142123"/>
                  </a:lnTo>
                  <a:lnTo>
                    <a:pt x="12159" y="154700"/>
                  </a:lnTo>
                  <a:lnTo>
                    <a:pt x="6826" y="167979"/>
                  </a:lnTo>
                  <a:lnTo>
                    <a:pt x="2047" y="181726"/>
                  </a:lnTo>
                  <a:lnTo>
                    <a:pt x="84" y="198231"/>
                  </a:lnTo>
                  <a:lnTo>
                    <a:pt x="0" y="216576"/>
                  </a:lnTo>
                  <a:lnTo>
                    <a:pt x="1167" y="236147"/>
                  </a:lnTo>
                  <a:lnTo>
                    <a:pt x="3168" y="252865"/>
                  </a:lnTo>
                  <a:lnTo>
                    <a:pt x="5726" y="267681"/>
                  </a:lnTo>
                  <a:lnTo>
                    <a:pt x="8655" y="281228"/>
                  </a:lnTo>
                  <a:lnTo>
                    <a:pt x="14278" y="292707"/>
                  </a:lnTo>
                  <a:lnTo>
                    <a:pt x="21697" y="302806"/>
                  </a:lnTo>
                  <a:lnTo>
                    <a:pt x="30313" y="311986"/>
                  </a:lnTo>
                  <a:lnTo>
                    <a:pt x="38505" y="321777"/>
                  </a:lnTo>
                  <a:lnTo>
                    <a:pt x="46413" y="331974"/>
                  </a:lnTo>
                  <a:lnTo>
                    <a:pt x="6957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564595" y="2038669"/>
              <a:ext cx="165175" cy="235559"/>
            </a:xfrm>
            <a:custGeom>
              <a:avLst/>
              <a:gdLst/>
              <a:ahLst/>
              <a:cxnLst/>
              <a:rect l="0" t="0" r="0" b="0"/>
              <a:pathLst>
                <a:path w="165175" h="235559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3915" y="713"/>
                  </a:lnTo>
                  <a:lnTo>
                    <a:pt x="75645" y="2412"/>
                  </a:lnTo>
                  <a:lnTo>
                    <a:pt x="87135" y="4769"/>
                  </a:lnTo>
                  <a:lnTo>
                    <a:pt x="97243" y="11233"/>
                  </a:lnTo>
                  <a:lnTo>
                    <a:pt x="106428" y="20437"/>
                  </a:lnTo>
                  <a:lnTo>
                    <a:pt x="114998" y="31467"/>
                  </a:lnTo>
                  <a:lnTo>
                    <a:pt x="119489" y="43714"/>
                  </a:lnTo>
                  <a:lnTo>
                    <a:pt x="121258" y="56774"/>
                  </a:lnTo>
                  <a:lnTo>
                    <a:pt x="121215" y="70373"/>
                  </a:lnTo>
                  <a:lnTo>
                    <a:pt x="118739" y="84334"/>
                  </a:lnTo>
                  <a:lnTo>
                    <a:pt x="114641" y="98535"/>
                  </a:lnTo>
                  <a:lnTo>
                    <a:pt x="109462" y="112897"/>
                  </a:lnTo>
                  <a:lnTo>
                    <a:pt x="103563" y="124918"/>
                  </a:lnTo>
                  <a:lnTo>
                    <a:pt x="97183" y="135379"/>
                  </a:lnTo>
                  <a:lnTo>
                    <a:pt x="90482" y="144800"/>
                  </a:lnTo>
                  <a:lnTo>
                    <a:pt x="83568" y="153528"/>
                  </a:lnTo>
                  <a:lnTo>
                    <a:pt x="76512" y="161794"/>
                  </a:lnTo>
                  <a:lnTo>
                    <a:pt x="69361" y="169751"/>
                  </a:lnTo>
                  <a:lnTo>
                    <a:pt x="54889" y="185118"/>
                  </a:lnTo>
                  <a:lnTo>
                    <a:pt x="47605" y="192642"/>
                  </a:lnTo>
                  <a:lnTo>
                    <a:pt x="43972" y="201328"/>
                  </a:lnTo>
                  <a:lnTo>
                    <a:pt x="42773" y="210789"/>
                  </a:lnTo>
                  <a:lnTo>
                    <a:pt x="43198" y="220767"/>
                  </a:lnTo>
                  <a:lnTo>
                    <a:pt x="48375" y="227420"/>
                  </a:lnTo>
                  <a:lnTo>
                    <a:pt x="56720" y="231854"/>
                  </a:lnTo>
                  <a:lnTo>
                    <a:pt x="67178" y="234811"/>
                  </a:lnTo>
                  <a:lnTo>
                    <a:pt x="80267" y="235558"/>
                  </a:lnTo>
                  <a:lnTo>
                    <a:pt x="95111" y="234833"/>
                  </a:lnTo>
                  <a:lnTo>
                    <a:pt x="165174" y="229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883931" y="2169277"/>
              <a:ext cx="110116" cy="1"/>
            </a:xfrm>
            <a:custGeom>
              <a:avLst/>
              <a:gdLst/>
              <a:ahLst/>
              <a:cxnLst/>
              <a:rect l="0" t="0" r="0" b="0"/>
              <a:pathLst>
                <a:path w="110116" h="1">
                  <a:moveTo>
                    <a:pt x="0" y="0"/>
                  </a:moveTo>
                  <a:lnTo>
                    <a:pt x="1101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236301" y="2089039"/>
              <a:ext cx="186865" cy="264630"/>
            </a:xfrm>
            <a:custGeom>
              <a:avLst/>
              <a:gdLst/>
              <a:ahLst/>
              <a:cxnLst/>
              <a:rect l="0" t="0" r="0" b="0"/>
              <a:pathLst>
                <a:path w="186865" h="264630">
                  <a:moveTo>
                    <a:pt x="0" y="14169"/>
                  </a:moveTo>
                  <a:lnTo>
                    <a:pt x="17537" y="2477"/>
                  </a:lnTo>
                  <a:lnTo>
                    <a:pt x="28820" y="257"/>
                  </a:lnTo>
                  <a:lnTo>
                    <a:pt x="42460" y="0"/>
                  </a:lnTo>
                  <a:lnTo>
                    <a:pt x="57671" y="1052"/>
                  </a:lnTo>
                  <a:lnTo>
                    <a:pt x="71482" y="2977"/>
                  </a:lnTo>
                  <a:lnTo>
                    <a:pt x="84360" y="5484"/>
                  </a:lnTo>
                  <a:lnTo>
                    <a:pt x="96615" y="8379"/>
                  </a:lnTo>
                  <a:lnTo>
                    <a:pt x="103562" y="13979"/>
                  </a:lnTo>
                  <a:lnTo>
                    <a:pt x="106970" y="21384"/>
                  </a:lnTo>
                  <a:lnTo>
                    <a:pt x="108019" y="29990"/>
                  </a:lnTo>
                  <a:lnTo>
                    <a:pt x="105047" y="36951"/>
                  </a:lnTo>
                  <a:lnTo>
                    <a:pt x="99395" y="42816"/>
                  </a:lnTo>
                  <a:lnTo>
                    <a:pt x="91957" y="47949"/>
                  </a:lnTo>
                  <a:lnTo>
                    <a:pt x="83328" y="52594"/>
                  </a:lnTo>
                  <a:lnTo>
                    <a:pt x="73904" y="56915"/>
                  </a:lnTo>
                  <a:lnTo>
                    <a:pt x="63952" y="61019"/>
                  </a:lnTo>
                  <a:lnTo>
                    <a:pt x="53646" y="64978"/>
                  </a:lnTo>
                  <a:lnTo>
                    <a:pt x="32407" y="72640"/>
                  </a:lnTo>
                  <a:lnTo>
                    <a:pt x="28946" y="77620"/>
                  </a:lnTo>
                  <a:lnTo>
                    <a:pt x="30308" y="83387"/>
                  </a:lnTo>
                  <a:lnTo>
                    <a:pt x="34888" y="89678"/>
                  </a:lnTo>
                  <a:lnTo>
                    <a:pt x="44058" y="96319"/>
                  </a:lnTo>
                  <a:lnTo>
                    <a:pt x="56289" y="103194"/>
                  </a:lnTo>
                  <a:lnTo>
                    <a:pt x="70561" y="110224"/>
                  </a:lnTo>
                  <a:lnTo>
                    <a:pt x="83745" y="116134"/>
                  </a:lnTo>
                  <a:lnTo>
                    <a:pt x="96206" y="121298"/>
                  </a:lnTo>
                  <a:lnTo>
                    <a:pt x="108183" y="125964"/>
                  </a:lnTo>
                  <a:lnTo>
                    <a:pt x="121063" y="131522"/>
                  </a:lnTo>
                  <a:lnTo>
                    <a:pt x="148423" y="144222"/>
                  </a:lnTo>
                  <a:lnTo>
                    <a:pt x="160124" y="152258"/>
                  </a:lnTo>
                  <a:lnTo>
                    <a:pt x="170372" y="161286"/>
                  </a:lnTo>
                  <a:lnTo>
                    <a:pt x="179650" y="170975"/>
                  </a:lnTo>
                  <a:lnTo>
                    <a:pt x="184613" y="183552"/>
                  </a:lnTo>
                  <a:lnTo>
                    <a:pt x="186697" y="198054"/>
                  </a:lnTo>
                  <a:lnTo>
                    <a:pt x="186864" y="213840"/>
                  </a:lnTo>
                  <a:lnTo>
                    <a:pt x="182081" y="225587"/>
                  </a:lnTo>
                  <a:lnTo>
                    <a:pt x="173998" y="234643"/>
                  </a:lnTo>
                  <a:lnTo>
                    <a:pt x="163715" y="241903"/>
                  </a:lnTo>
                  <a:lnTo>
                    <a:pt x="153190" y="247966"/>
                  </a:lnTo>
                  <a:lnTo>
                    <a:pt x="142502" y="253232"/>
                  </a:lnTo>
                  <a:lnTo>
                    <a:pt x="131706" y="257966"/>
                  </a:lnTo>
                  <a:lnTo>
                    <a:pt x="118392" y="261122"/>
                  </a:lnTo>
                  <a:lnTo>
                    <a:pt x="103398" y="263226"/>
                  </a:lnTo>
                  <a:lnTo>
                    <a:pt x="87284" y="264629"/>
                  </a:lnTo>
                  <a:lnTo>
                    <a:pt x="71648" y="264341"/>
                  </a:lnTo>
                  <a:lnTo>
                    <a:pt x="56330" y="262925"/>
                  </a:lnTo>
                  <a:lnTo>
                    <a:pt x="0" y="256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546627" y="2004115"/>
              <a:ext cx="394415" cy="495510"/>
            </a:xfrm>
            <a:custGeom>
              <a:avLst/>
              <a:gdLst/>
              <a:ahLst/>
              <a:cxnLst/>
              <a:rect l="0" t="0" r="0" b="0"/>
              <a:pathLst>
                <a:path w="394415" h="495510">
                  <a:moveTo>
                    <a:pt x="328344" y="11000"/>
                  </a:moveTo>
                  <a:lnTo>
                    <a:pt x="299116" y="11000"/>
                  </a:lnTo>
                  <a:lnTo>
                    <a:pt x="286836" y="9776"/>
                  </a:lnTo>
                  <a:lnTo>
                    <a:pt x="274978" y="7737"/>
                  </a:lnTo>
                  <a:lnTo>
                    <a:pt x="263403" y="5154"/>
                  </a:lnTo>
                  <a:lnTo>
                    <a:pt x="250792" y="3433"/>
                  </a:lnTo>
                  <a:lnTo>
                    <a:pt x="237490" y="2285"/>
                  </a:lnTo>
                  <a:lnTo>
                    <a:pt x="223729" y="1519"/>
                  </a:lnTo>
                  <a:lnTo>
                    <a:pt x="195387" y="669"/>
                  </a:lnTo>
                  <a:lnTo>
                    <a:pt x="108041" y="48"/>
                  </a:lnTo>
                  <a:lnTo>
                    <a:pt x="49370" y="0"/>
                  </a:lnTo>
                  <a:lnTo>
                    <a:pt x="35917" y="1220"/>
                  </a:lnTo>
                  <a:lnTo>
                    <a:pt x="23277" y="3257"/>
                  </a:lnTo>
                  <a:lnTo>
                    <a:pt x="11180" y="5838"/>
                  </a:lnTo>
                  <a:lnTo>
                    <a:pt x="4339" y="12452"/>
                  </a:lnTo>
                  <a:lnTo>
                    <a:pt x="1001" y="21756"/>
                  </a:lnTo>
                  <a:lnTo>
                    <a:pt x="0" y="32853"/>
                  </a:lnTo>
                  <a:lnTo>
                    <a:pt x="1780" y="46368"/>
                  </a:lnTo>
                  <a:lnTo>
                    <a:pt x="5413" y="61496"/>
                  </a:lnTo>
                  <a:lnTo>
                    <a:pt x="15975" y="95842"/>
                  </a:lnTo>
                  <a:lnTo>
                    <a:pt x="43973" y="181682"/>
                  </a:lnTo>
                  <a:lnTo>
                    <a:pt x="47001" y="199422"/>
                  </a:lnTo>
                  <a:lnTo>
                    <a:pt x="49019" y="219813"/>
                  </a:lnTo>
                  <a:lnTo>
                    <a:pt x="50364" y="241972"/>
                  </a:lnTo>
                  <a:lnTo>
                    <a:pt x="50038" y="264085"/>
                  </a:lnTo>
                  <a:lnTo>
                    <a:pt x="48597" y="286169"/>
                  </a:lnTo>
                  <a:lnTo>
                    <a:pt x="46412" y="308232"/>
                  </a:lnTo>
                  <a:lnTo>
                    <a:pt x="43733" y="330282"/>
                  </a:lnTo>
                  <a:lnTo>
                    <a:pt x="37492" y="374358"/>
                  </a:lnTo>
                  <a:lnTo>
                    <a:pt x="34115" y="392718"/>
                  </a:lnTo>
                  <a:lnTo>
                    <a:pt x="30641" y="408629"/>
                  </a:lnTo>
                  <a:lnTo>
                    <a:pt x="27101" y="422907"/>
                  </a:lnTo>
                  <a:lnTo>
                    <a:pt x="27188" y="434872"/>
                  </a:lnTo>
                  <a:lnTo>
                    <a:pt x="29693" y="445297"/>
                  </a:lnTo>
                  <a:lnTo>
                    <a:pt x="33810" y="454693"/>
                  </a:lnTo>
                  <a:lnTo>
                    <a:pt x="41448" y="459734"/>
                  </a:lnTo>
                  <a:lnTo>
                    <a:pt x="51435" y="461871"/>
                  </a:lnTo>
                  <a:lnTo>
                    <a:pt x="108473" y="462355"/>
                  </a:lnTo>
                  <a:lnTo>
                    <a:pt x="127929" y="463618"/>
                  </a:lnTo>
                  <a:lnTo>
                    <a:pt x="149464" y="465684"/>
                  </a:lnTo>
                  <a:lnTo>
                    <a:pt x="172386" y="468284"/>
                  </a:lnTo>
                  <a:lnTo>
                    <a:pt x="192561" y="470018"/>
                  </a:lnTo>
                  <a:lnTo>
                    <a:pt x="210905" y="471174"/>
                  </a:lnTo>
                  <a:lnTo>
                    <a:pt x="228028" y="471945"/>
                  </a:lnTo>
                  <a:lnTo>
                    <a:pt x="244338" y="473682"/>
                  </a:lnTo>
                  <a:lnTo>
                    <a:pt x="260105" y="476064"/>
                  </a:lnTo>
                  <a:lnTo>
                    <a:pt x="275510" y="478875"/>
                  </a:lnTo>
                  <a:lnTo>
                    <a:pt x="289451" y="481972"/>
                  </a:lnTo>
                  <a:lnTo>
                    <a:pt x="302415" y="485261"/>
                  </a:lnTo>
                  <a:lnTo>
                    <a:pt x="314729" y="488677"/>
                  </a:lnTo>
                  <a:lnTo>
                    <a:pt x="329055" y="490954"/>
                  </a:lnTo>
                  <a:lnTo>
                    <a:pt x="344724" y="492472"/>
                  </a:lnTo>
                  <a:lnTo>
                    <a:pt x="394414" y="495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850171" y="2169277"/>
              <a:ext cx="198026" cy="246972"/>
            </a:xfrm>
            <a:custGeom>
              <a:avLst/>
              <a:gdLst/>
              <a:ahLst/>
              <a:cxnLst/>
              <a:rect l="0" t="0" r="0" b="0"/>
              <a:pathLst>
                <a:path w="198026" h="246972">
                  <a:moveTo>
                    <a:pt x="35812" y="0"/>
                  </a:moveTo>
                  <a:lnTo>
                    <a:pt x="29966" y="17537"/>
                  </a:lnTo>
                  <a:lnTo>
                    <a:pt x="25797" y="25150"/>
                  </a:lnTo>
                  <a:lnTo>
                    <a:pt x="20571" y="32672"/>
                  </a:lnTo>
                  <a:lnTo>
                    <a:pt x="14640" y="40134"/>
                  </a:lnTo>
                  <a:lnTo>
                    <a:pt x="9462" y="48779"/>
                  </a:lnTo>
                  <a:lnTo>
                    <a:pt x="4787" y="58213"/>
                  </a:lnTo>
                  <a:lnTo>
                    <a:pt x="446" y="68173"/>
                  </a:lnTo>
                  <a:lnTo>
                    <a:pt x="0" y="77260"/>
                  </a:lnTo>
                  <a:lnTo>
                    <a:pt x="2149" y="85765"/>
                  </a:lnTo>
                  <a:lnTo>
                    <a:pt x="6029" y="93882"/>
                  </a:lnTo>
                  <a:lnTo>
                    <a:pt x="12286" y="101740"/>
                  </a:lnTo>
                  <a:lnTo>
                    <a:pt x="20128" y="109426"/>
                  </a:lnTo>
                  <a:lnTo>
                    <a:pt x="29026" y="116997"/>
                  </a:lnTo>
                  <a:lnTo>
                    <a:pt x="41076" y="124491"/>
                  </a:lnTo>
                  <a:lnTo>
                    <a:pt x="55227" y="131934"/>
                  </a:lnTo>
                  <a:lnTo>
                    <a:pt x="70779" y="139344"/>
                  </a:lnTo>
                  <a:lnTo>
                    <a:pt x="84817" y="145506"/>
                  </a:lnTo>
                  <a:lnTo>
                    <a:pt x="97846" y="150839"/>
                  </a:lnTo>
                  <a:lnTo>
                    <a:pt x="110203" y="155617"/>
                  </a:lnTo>
                  <a:lnTo>
                    <a:pt x="122111" y="161249"/>
                  </a:lnTo>
                  <a:lnTo>
                    <a:pt x="133720" y="167451"/>
                  </a:lnTo>
                  <a:lnTo>
                    <a:pt x="145130" y="174033"/>
                  </a:lnTo>
                  <a:lnTo>
                    <a:pt x="157631" y="182091"/>
                  </a:lnTo>
                  <a:lnTo>
                    <a:pt x="170859" y="191134"/>
                  </a:lnTo>
                  <a:lnTo>
                    <a:pt x="184572" y="200833"/>
                  </a:lnTo>
                  <a:lnTo>
                    <a:pt x="192490" y="210970"/>
                  </a:lnTo>
                  <a:lnTo>
                    <a:pt x="196545" y="221398"/>
                  </a:lnTo>
                  <a:lnTo>
                    <a:pt x="198025" y="232021"/>
                  </a:lnTo>
                  <a:lnTo>
                    <a:pt x="192894" y="239102"/>
                  </a:lnTo>
                  <a:lnTo>
                    <a:pt x="183356" y="243824"/>
                  </a:lnTo>
                  <a:lnTo>
                    <a:pt x="170880" y="246971"/>
                  </a:lnTo>
                  <a:lnTo>
                    <a:pt x="156445" y="246622"/>
                  </a:lnTo>
                  <a:lnTo>
                    <a:pt x="140704" y="243943"/>
                  </a:lnTo>
                  <a:lnTo>
                    <a:pt x="124092" y="239710"/>
                  </a:lnTo>
                  <a:lnTo>
                    <a:pt x="109348" y="235664"/>
                  </a:lnTo>
                  <a:lnTo>
                    <a:pt x="57835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85983" y="2202312"/>
              <a:ext cx="209220" cy="1"/>
            </a:xfrm>
            <a:custGeom>
              <a:avLst/>
              <a:gdLst/>
              <a:ahLst/>
              <a:cxnLst/>
              <a:rect l="0" t="0" r="0" b="0"/>
              <a:pathLst>
                <a:path w="209220" h="1">
                  <a:moveTo>
                    <a:pt x="0" y="0"/>
                  </a:move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425549" y="2235346"/>
              <a:ext cx="11013" cy="187198"/>
            </a:xfrm>
            <a:custGeom>
              <a:avLst/>
              <a:gdLst/>
              <a:ahLst/>
              <a:cxnLst/>
              <a:rect l="0" t="0" r="0" b="0"/>
              <a:pathLst>
                <a:path w="11013" h="187198">
                  <a:moveTo>
                    <a:pt x="0" y="0"/>
                  </a:moveTo>
                  <a:lnTo>
                    <a:pt x="0" y="113164"/>
                  </a:lnTo>
                  <a:lnTo>
                    <a:pt x="11012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326445" y="2323439"/>
              <a:ext cx="264279" cy="11012"/>
            </a:xfrm>
            <a:custGeom>
              <a:avLst/>
              <a:gdLst/>
              <a:ahLst/>
              <a:cxnLst/>
              <a:rect l="0" t="0" r="0" b="0"/>
              <a:pathLst>
                <a:path w="264279" h="11012">
                  <a:moveTo>
                    <a:pt x="0" y="11011"/>
                  </a:moveTo>
                  <a:lnTo>
                    <a:pt x="23383" y="5166"/>
                  </a:lnTo>
                  <a:lnTo>
                    <a:pt x="38835" y="3444"/>
                  </a:lnTo>
                  <a:lnTo>
                    <a:pt x="57701" y="2296"/>
                  </a:lnTo>
                  <a:lnTo>
                    <a:pt x="97832" y="1020"/>
                  </a:lnTo>
                  <a:lnTo>
                    <a:pt x="163472" y="201"/>
                  </a:lnTo>
                  <a:lnTo>
                    <a:pt x="2642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684805" y="2213323"/>
              <a:ext cx="156413" cy="258885"/>
            </a:xfrm>
            <a:custGeom>
              <a:avLst/>
              <a:gdLst/>
              <a:ahLst/>
              <a:cxnLst/>
              <a:rect l="0" t="0" r="0" b="0"/>
              <a:pathLst>
                <a:path w="156413" h="258885">
                  <a:moveTo>
                    <a:pt x="27045" y="0"/>
                  </a:moveTo>
                  <a:lnTo>
                    <a:pt x="11718" y="61306"/>
                  </a:lnTo>
                  <a:lnTo>
                    <a:pt x="8262" y="77576"/>
                  </a:lnTo>
                  <a:lnTo>
                    <a:pt x="1160" y="115230"/>
                  </a:lnTo>
                  <a:lnTo>
                    <a:pt x="0" y="134325"/>
                  </a:lnTo>
                  <a:lnTo>
                    <a:pt x="451" y="153172"/>
                  </a:lnTo>
                  <a:lnTo>
                    <a:pt x="1975" y="171855"/>
                  </a:lnTo>
                  <a:lnTo>
                    <a:pt x="5437" y="187980"/>
                  </a:lnTo>
                  <a:lnTo>
                    <a:pt x="10193" y="202401"/>
                  </a:lnTo>
                  <a:lnTo>
                    <a:pt x="15810" y="215686"/>
                  </a:lnTo>
                  <a:lnTo>
                    <a:pt x="24449" y="226989"/>
                  </a:lnTo>
                  <a:lnTo>
                    <a:pt x="35102" y="236972"/>
                  </a:lnTo>
                  <a:lnTo>
                    <a:pt x="47099" y="246074"/>
                  </a:lnTo>
                  <a:lnTo>
                    <a:pt x="62437" y="252142"/>
                  </a:lnTo>
                  <a:lnTo>
                    <a:pt x="80004" y="256187"/>
                  </a:lnTo>
                  <a:lnTo>
                    <a:pt x="99056" y="258884"/>
                  </a:lnTo>
                  <a:lnTo>
                    <a:pt x="115428" y="258235"/>
                  </a:lnTo>
                  <a:lnTo>
                    <a:pt x="130014" y="255355"/>
                  </a:lnTo>
                  <a:lnTo>
                    <a:pt x="143407" y="250988"/>
                  </a:lnTo>
                  <a:lnTo>
                    <a:pt x="151113" y="243183"/>
                  </a:lnTo>
                  <a:lnTo>
                    <a:pt x="155027" y="233086"/>
                  </a:lnTo>
                  <a:lnTo>
                    <a:pt x="156412" y="221460"/>
                  </a:lnTo>
                  <a:lnTo>
                    <a:pt x="153666" y="212486"/>
                  </a:lnTo>
                  <a:lnTo>
                    <a:pt x="148164" y="205280"/>
                  </a:lnTo>
                  <a:lnTo>
                    <a:pt x="140826" y="199252"/>
                  </a:lnTo>
                  <a:lnTo>
                    <a:pt x="131039" y="196457"/>
                  </a:lnTo>
                  <a:lnTo>
                    <a:pt x="119621" y="195817"/>
                  </a:lnTo>
                  <a:lnTo>
                    <a:pt x="107115" y="196614"/>
                  </a:lnTo>
                  <a:lnTo>
                    <a:pt x="95107" y="198369"/>
                  </a:lnTo>
                  <a:lnTo>
                    <a:pt x="83431" y="200762"/>
                  </a:lnTo>
                  <a:lnTo>
                    <a:pt x="71977" y="203582"/>
                  </a:lnTo>
                  <a:lnTo>
                    <a:pt x="63117" y="209132"/>
                  </a:lnTo>
                  <a:lnTo>
                    <a:pt x="55987" y="216502"/>
                  </a:lnTo>
                  <a:lnTo>
                    <a:pt x="38056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980531" y="2169277"/>
              <a:ext cx="94701" cy="330348"/>
            </a:xfrm>
            <a:custGeom>
              <a:avLst/>
              <a:gdLst/>
              <a:ahLst/>
              <a:cxnLst/>
              <a:rect l="0" t="0" r="0" b="0"/>
              <a:pathLst>
                <a:path w="94701" h="330348">
                  <a:moveTo>
                    <a:pt x="94700" y="0"/>
                  </a:moveTo>
                  <a:lnTo>
                    <a:pt x="64048" y="30653"/>
                  </a:lnTo>
                  <a:lnTo>
                    <a:pt x="55912" y="40011"/>
                  </a:lnTo>
                  <a:lnTo>
                    <a:pt x="46818" y="51144"/>
                  </a:lnTo>
                  <a:lnTo>
                    <a:pt x="37085" y="63460"/>
                  </a:lnTo>
                  <a:lnTo>
                    <a:pt x="28150" y="76565"/>
                  </a:lnTo>
                  <a:lnTo>
                    <a:pt x="19746" y="90196"/>
                  </a:lnTo>
                  <a:lnTo>
                    <a:pt x="11696" y="104177"/>
                  </a:lnTo>
                  <a:lnTo>
                    <a:pt x="6329" y="122062"/>
                  </a:lnTo>
                  <a:lnTo>
                    <a:pt x="2752" y="142550"/>
                  </a:lnTo>
                  <a:lnTo>
                    <a:pt x="367" y="164773"/>
                  </a:lnTo>
                  <a:lnTo>
                    <a:pt x="0" y="183259"/>
                  </a:lnTo>
                  <a:lnTo>
                    <a:pt x="979" y="199254"/>
                  </a:lnTo>
                  <a:lnTo>
                    <a:pt x="2856" y="213587"/>
                  </a:lnTo>
                  <a:lnTo>
                    <a:pt x="6553" y="226813"/>
                  </a:lnTo>
                  <a:lnTo>
                    <a:pt x="11466" y="239301"/>
                  </a:lnTo>
                  <a:lnTo>
                    <a:pt x="17188" y="251297"/>
                  </a:lnTo>
                  <a:lnTo>
                    <a:pt x="23449" y="261742"/>
                  </a:lnTo>
                  <a:lnTo>
                    <a:pt x="30071" y="271151"/>
                  </a:lnTo>
                  <a:lnTo>
                    <a:pt x="36932" y="279871"/>
                  </a:lnTo>
                  <a:lnTo>
                    <a:pt x="45176" y="289356"/>
                  </a:lnTo>
                  <a:lnTo>
                    <a:pt x="54343" y="299349"/>
                  </a:lnTo>
                  <a:lnTo>
                    <a:pt x="83689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185347" y="2236877"/>
              <a:ext cx="137522" cy="222486"/>
            </a:xfrm>
            <a:custGeom>
              <a:avLst/>
              <a:gdLst/>
              <a:ahLst/>
              <a:cxnLst/>
              <a:rect l="0" t="0" r="0" b="0"/>
              <a:pathLst>
                <a:path w="137522" h="222486">
                  <a:moveTo>
                    <a:pt x="0" y="9481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1482" y="713"/>
                  </a:lnTo>
                  <a:lnTo>
                    <a:pt x="84360" y="2412"/>
                  </a:lnTo>
                  <a:lnTo>
                    <a:pt x="96616" y="4769"/>
                  </a:lnTo>
                  <a:lnTo>
                    <a:pt x="108457" y="10010"/>
                  </a:lnTo>
                  <a:lnTo>
                    <a:pt x="120021" y="17175"/>
                  </a:lnTo>
                  <a:lnTo>
                    <a:pt x="131401" y="25622"/>
                  </a:lnTo>
                  <a:lnTo>
                    <a:pt x="136541" y="38594"/>
                  </a:lnTo>
                  <a:lnTo>
                    <a:pt x="137521" y="54583"/>
                  </a:lnTo>
                  <a:lnTo>
                    <a:pt x="135727" y="72584"/>
                  </a:lnTo>
                  <a:lnTo>
                    <a:pt x="132084" y="87031"/>
                  </a:lnTo>
                  <a:lnTo>
                    <a:pt x="127208" y="99110"/>
                  </a:lnTo>
                  <a:lnTo>
                    <a:pt x="121511" y="109609"/>
                  </a:lnTo>
                  <a:lnTo>
                    <a:pt x="115265" y="119056"/>
                  </a:lnTo>
                  <a:lnTo>
                    <a:pt x="108654" y="127801"/>
                  </a:lnTo>
                  <a:lnTo>
                    <a:pt x="101800" y="136077"/>
                  </a:lnTo>
                  <a:lnTo>
                    <a:pt x="94784" y="144042"/>
                  </a:lnTo>
                  <a:lnTo>
                    <a:pt x="80463" y="159418"/>
                  </a:lnTo>
                  <a:lnTo>
                    <a:pt x="52797" y="187677"/>
                  </a:lnTo>
                  <a:lnTo>
                    <a:pt x="49880" y="196794"/>
                  </a:lnTo>
                  <a:lnTo>
                    <a:pt x="51606" y="205320"/>
                  </a:lnTo>
                  <a:lnTo>
                    <a:pt x="56427" y="213451"/>
                  </a:lnTo>
                  <a:lnTo>
                    <a:pt x="64535" y="218871"/>
                  </a:lnTo>
                  <a:lnTo>
                    <a:pt x="74834" y="222485"/>
                  </a:lnTo>
                  <a:lnTo>
                    <a:pt x="132139" y="218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30663" y="2246358"/>
              <a:ext cx="174035" cy="231839"/>
            </a:xfrm>
            <a:custGeom>
              <a:avLst/>
              <a:gdLst/>
              <a:ahLst/>
              <a:cxnLst/>
              <a:rect l="0" t="0" r="0" b="0"/>
              <a:pathLst>
                <a:path w="174035" h="231839">
                  <a:moveTo>
                    <a:pt x="18961" y="0"/>
                  </a:moveTo>
                  <a:lnTo>
                    <a:pt x="7270" y="11691"/>
                  </a:lnTo>
                  <a:lnTo>
                    <a:pt x="3826" y="20029"/>
                  </a:lnTo>
                  <a:lnTo>
                    <a:pt x="1530" y="30482"/>
                  </a:lnTo>
                  <a:lnTo>
                    <a:pt x="0" y="42344"/>
                  </a:lnTo>
                  <a:lnTo>
                    <a:pt x="3873" y="53923"/>
                  </a:lnTo>
                  <a:lnTo>
                    <a:pt x="11349" y="65313"/>
                  </a:lnTo>
                  <a:lnTo>
                    <a:pt x="21228" y="76577"/>
                  </a:lnTo>
                  <a:lnTo>
                    <a:pt x="33931" y="87756"/>
                  </a:lnTo>
                  <a:lnTo>
                    <a:pt x="48517" y="98880"/>
                  </a:lnTo>
                  <a:lnTo>
                    <a:pt x="64359" y="109966"/>
                  </a:lnTo>
                  <a:lnTo>
                    <a:pt x="77367" y="119804"/>
                  </a:lnTo>
                  <a:lnTo>
                    <a:pt x="88486" y="128810"/>
                  </a:lnTo>
                  <a:lnTo>
                    <a:pt x="98346" y="137260"/>
                  </a:lnTo>
                  <a:lnTo>
                    <a:pt x="108590" y="144118"/>
                  </a:lnTo>
                  <a:lnTo>
                    <a:pt x="119089" y="149913"/>
                  </a:lnTo>
                  <a:lnTo>
                    <a:pt x="129760" y="155000"/>
                  </a:lnTo>
                  <a:lnTo>
                    <a:pt x="139320" y="160838"/>
                  </a:lnTo>
                  <a:lnTo>
                    <a:pt x="148141" y="167177"/>
                  </a:lnTo>
                  <a:lnTo>
                    <a:pt x="156469" y="173850"/>
                  </a:lnTo>
                  <a:lnTo>
                    <a:pt x="163244" y="181969"/>
                  </a:lnTo>
                  <a:lnTo>
                    <a:pt x="168984" y="191053"/>
                  </a:lnTo>
                  <a:lnTo>
                    <a:pt x="174034" y="200779"/>
                  </a:lnTo>
                  <a:lnTo>
                    <a:pt x="173731" y="209710"/>
                  </a:lnTo>
                  <a:lnTo>
                    <a:pt x="169858" y="218111"/>
                  </a:lnTo>
                  <a:lnTo>
                    <a:pt x="163605" y="226159"/>
                  </a:lnTo>
                  <a:lnTo>
                    <a:pt x="155766" y="230300"/>
                  </a:lnTo>
                  <a:lnTo>
                    <a:pt x="146870" y="231838"/>
                  </a:lnTo>
                  <a:lnTo>
                    <a:pt x="137269" y="231640"/>
                  </a:lnTo>
                  <a:lnTo>
                    <a:pt x="124750" y="229060"/>
                  </a:lnTo>
                  <a:lnTo>
                    <a:pt x="110286" y="224894"/>
                  </a:lnTo>
                  <a:lnTo>
                    <a:pt x="2997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449624" y="2229002"/>
              <a:ext cx="198209" cy="6345"/>
            </a:xfrm>
            <a:custGeom>
              <a:avLst/>
              <a:gdLst/>
              <a:ahLst/>
              <a:cxnLst/>
              <a:rect l="0" t="0" r="0" b="0"/>
              <a:pathLst>
                <a:path w="198209" h="6345">
                  <a:moveTo>
                    <a:pt x="0" y="6344"/>
                  </a:moveTo>
                  <a:lnTo>
                    <a:pt x="23383" y="499"/>
                  </a:lnTo>
                  <a:lnTo>
                    <a:pt x="33941" y="0"/>
                  </a:lnTo>
                  <a:lnTo>
                    <a:pt x="44651" y="892"/>
                  </a:lnTo>
                  <a:lnTo>
                    <a:pt x="55461" y="2709"/>
                  </a:lnTo>
                  <a:lnTo>
                    <a:pt x="71232" y="3921"/>
                  </a:lnTo>
                  <a:lnTo>
                    <a:pt x="90311" y="4729"/>
                  </a:lnTo>
                  <a:lnTo>
                    <a:pt x="148294" y="5866"/>
                  </a:lnTo>
                  <a:lnTo>
                    <a:pt x="198208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768960" y="2191300"/>
              <a:ext cx="173304" cy="352371"/>
            </a:xfrm>
            <a:custGeom>
              <a:avLst/>
              <a:gdLst/>
              <a:ahLst/>
              <a:cxnLst/>
              <a:rect l="0" t="0" r="0" b="0"/>
              <a:pathLst>
                <a:path w="173304" h="352371">
                  <a:moveTo>
                    <a:pt x="0" y="0"/>
                  </a:moveTo>
                  <a:lnTo>
                    <a:pt x="11691" y="11691"/>
                  </a:lnTo>
                  <a:lnTo>
                    <a:pt x="17582" y="18806"/>
                  </a:lnTo>
                  <a:lnTo>
                    <a:pt x="23956" y="27219"/>
                  </a:lnTo>
                  <a:lnTo>
                    <a:pt x="30653" y="36499"/>
                  </a:lnTo>
                  <a:lnTo>
                    <a:pt x="40011" y="47579"/>
                  </a:lnTo>
                  <a:lnTo>
                    <a:pt x="51144" y="59860"/>
                  </a:lnTo>
                  <a:lnTo>
                    <a:pt x="75341" y="85333"/>
                  </a:lnTo>
                  <a:lnTo>
                    <a:pt x="98331" y="108889"/>
                  </a:lnTo>
                  <a:lnTo>
                    <a:pt x="108377" y="121533"/>
                  </a:lnTo>
                  <a:lnTo>
                    <a:pt x="117521" y="134856"/>
                  </a:lnTo>
                  <a:lnTo>
                    <a:pt x="134206" y="161487"/>
                  </a:lnTo>
                  <a:lnTo>
                    <a:pt x="149779" y="185558"/>
                  </a:lnTo>
                  <a:lnTo>
                    <a:pt x="156134" y="198339"/>
                  </a:lnTo>
                  <a:lnTo>
                    <a:pt x="161594" y="211754"/>
                  </a:lnTo>
                  <a:lnTo>
                    <a:pt x="166458" y="225592"/>
                  </a:lnTo>
                  <a:lnTo>
                    <a:pt x="169700" y="240934"/>
                  </a:lnTo>
                  <a:lnTo>
                    <a:pt x="171862" y="257280"/>
                  </a:lnTo>
                  <a:lnTo>
                    <a:pt x="173303" y="274295"/>
                  </a:lnTo>
                  <a:lnTo>
                    <a:pt x="171816" y="290532"/>
                  </a:lnTo>
                  <a:lnTo>
                    <a:pt x="168378" y="306250"/>
                  </a:lnTo>
                  <a:lnTo>
                    <a:pt x="14315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901098" y="2037138"/>
              <a:ext cx="356048" cy="604113"/>
            </a:xfrm>
            <a:custGeom>
              <a:avLst/>
              <a:gdLst/>
              <a:ahLst/>
              <a:cxnLst/>
              <a:rect l="0" t="0" r="0" b="0"/>
              <a:pathLst>
                <a:path w="356048" h="604113">
                  <a:moveTo>
                    <a:pt x="0" y="0"/>
                  </a:moveTo>
                  <a:lnTo>
                    <a:pt x="35074" y="0"/>
                  </a:lnTo>
                  <a:lnTo>
                    <a:pt x="53971" y="1224"/>
                  </a:lnTo>
                  <a:lnTo>
                    <a:pt x="75133" y="3263"/>
                  </a:lnTo>
                  <a:lnTo>
                    <a:pt x="97805" y="5846"/>
                  </a:lnTo>
                  <a:lnTo>
                    <a:pt x="117815" y="8791"/>
                  </a:lnTo>
                  <a:lnTo>
                    <a:pt x="136048" y="11979"/>
                  </a:lnTo>
                  <a:lnTo>
                    <a:pt x="153098" y="15327"/>
                  </a:lnTo>
                  <a:lnTo>
                    <a:pt x="169358" y="17559"/>
                  </a:lnTo>
                  <a:lnTo>
                    <a:pt x="185093" y="19047"/>
                  </a:lnTo>
                  <a:lnTo>
                    <a:pt x="200476" y="20039"/>
                  </a:lnTo>
                  <a:lnTo>
                    <a:pt x="215626" y="21924"/>
                  </a:lnTo>
                  <a:lnTo>
                    <a:pt x="230620" y="24404"/>
                  </a:lnTo>
                  <a:lnTo>
                    <a:pt x="245509" y="27281"/>
                  </a:lnTo>
                  <a:lnTo>
                    <a:pt x="259107" y="30423"/>
                  </a:lnTo>
                  <a:lnTo>
                    <a:pt x="271842" y="33740"/>
                  </a:lnTo>
                  <a:lnTo>
                    <a:pt x="284002" y="37176"/>
                  </a:lnTo>
                  <a:lnTo>
                    <a:pt x="297004" y="39466"/>
                  </a:lnTo>
                  <a:lnTo>
                    <a:pt x="310565" y="40993"/>
                  </a:lnTo>
                  <a:lnTo>
                    <a:pt x="324500" y="42011"/>
                  </a:lnTo>
                  <a:lnTo>
                    <a:pt x="332567" y="46360"/>
                  </a:lnTo>
                  <a:lnTo>
                    <a:pt x="336721" y="52930"/>
                  </a:lnTo>
                  <a:lnTo>
                    <a:pt x="338267" y="60980"/>
                  </a:lnTo>
                  <a:lnTo>
                    <a:pt x="336851" y="70018"/>
                  </a:lnTo>
                  <a:lnTo>
                    <a:pt x="333460" y="79713"/>
                  </a:lnTo>
                  <a:lnTo>
                    <a:pt x="328752" y="89848"/>
                  </a:lnTo>
                  <a:lnTo>
                    <a:pt x="324390" y="100274"/>
                  </a:lnTo>
                  <a:lnTo>
                    <a:pt x="320258" y="110896"/>
                  </a:lnTo>
                  <a:lnTo>
                    <a:pt x="312405" y="132486"/>
                  </a:lnTo>
                  <a:lnTo>
                    <a:pt x="304836" y="154316"/>
                  </a:lnTo>
                  <a:lnTo>
                    <a:pt x="302328" y="168947"/>
                  </a:lnTo>
                  <a:lnTo>
                    <a:pt x="300656" y="186042"/>
                  </a:lnTo>
                  <a:lnTo>
                    <a:pt x="299541" y="204779"/>
                  </a:lnTo>
                  <a:lnTo>
                    <a:pt x="298304" y="248437"/>
                  </a:lnTo>
                  <a:lnTo>
                    <a:pt x="297973" y="272070"/>
                  </a:lnTo>
                  <a:lnTo>
                    <a:pt x="298976" y="291496"/>
                  </a:lnTo>
                  <a:lnTo>
                    <a:pt x="300869" y="308117"/>
                  </a:lnTo>
                  <a:lnTo>
                    <a:pt x="303354" y="322868"/>
                  </a:lnTo>
                  <a:lnTo>
                    <a:pt x="306234" y="337596"/>
                  </a:lnTo>
                  <a:lnTo>
                    <a:pt x="312697" y="367011"/>
                  </a:lnTo>
                  <a:lnTo>
                    <a:pt x="316133" y="380484"/>
                  </a:lnTo>
                  <a:lnTo>
                    <a:pt x="319648" y="393136"/>
                  </a:lnTo>
                  <a:lnTo>
                    <a:pt x="323214" y="405241"/>
                  </a:lnTo>
                  <a:lnTo>
                    <a:pt x="330440" y="431742"/>
                  </a:lnTo>
                  <a:lnTo>
                    <a:pt x="334080" y="445660"/>
                  </a:lnTo>
                  <a:lnTo>
                    <a:pt x="337729" y="458610"/>
                  </a:lnTo>
                  <a:lnTo>
                    <a:pt x="348712" y="495596"/>
                  </a:lnTo>
                  <a:lnTo>
                    <a:pt x="356047" y="522879"/>
                  </a:lnTo>
                  <a:lnTo>
                    <a:pt x="356045" y="535783"/>
                  </a:lnTo>
                  <a:lnTo>
                    <a:pt x="353596" y="548055"/>
                  </a:lnTo>
                  <a:lnTo>
                    <a:pt x="349517" y="559908"/>
                  </a:lnTo>
                  <a:lnTo>
                    <a:pt x="344351" y="570257"/>
                  </a:lnTo>
                  <a:lnTo>
                    <a:pt x="338459" y="579603"/>
                  </a:lnTo>
                  <a:lnTo>
                    <a:pt x="332085" y="588281"/>
                  </a:lnTo>
                  <a:lnTo>
                    <a:pt x="319270" y="594066"/>
                  </a:lnTo>
                  <a:lnTo>
                    <a:pt x="302163" y="597923"/>
                  </a:lnTo>
                  <a:lnTo>
                    <a:pt x="282194" y="600494"/>
                  </a:lnTo>
                  <a:lnTo>
                    <a:pt x="260316" y="602208"/>
                  </a:lnTo>
                  <a:lnTo>
                    <a:pt x="237167" y="603351"/>
                  </a:lnTo>
                  <a:lnTo>
                    <a:pt x="213170" y="604112"/>
                  </a:lnTo>
                  <a:lnTo>
                    <a:pt x="193501" y="603397"/>
                  </a:lnTo>
                  <a:lnTo>
                    <a:pt x="176717" y="601696"/>
                  </a:lnTo>
                  <a:lnTo>
                    <a:pt x="161858" y="599339"/>
                  </a:lnTo>
                  <a:lnTo>
                    <a:pt x="147058" y="597768"/>
                  </a:lnTo>
                  <a:lnTo>
                    <a:pt x="132297" y="596720"/>
                  </a:lnTo>
                  <a:lnTo>
                    <a:pt x="88093" y="594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352572" y="2059161"/>
              <a:ext cx="402624" cy="638672"/>
            </a:xfrm>
            <a:custGeom>
              <a:avLst/>
              <a:gdLst/>
              <a:ahLst/>
              <a:cxnLst/>
              <a:rect l="0" t="0" r="0" b="0"/>
              <a:pathLst>
                <a:path w="402624" h="638672">
                  <a:moveTo>
                    <a:pt x="0" y="0"/>
                  </a:moveTo>
                  <a:lnTo>
                    <a:pt x="29229" y="5846"/>
                  </a:lnTo>
                  <a:lnTo>
                    <a:pt x="41509" y="10015"/>
                  </a:lnTo>
                  <a:lnTo>
                    <a:pt x="53367" y="15241"/>
                  </a:lnTo>
                  <a:lnTo>
                    <a:pt x="64942" y="21173"/>
                  </a:lnTo>
                  <a:lnTo>
                    <a:pt x="78777" y="27574"/>
                  </a:lnTo>
                  <a:lnTo>
                    <a:pt x="110462" y="41211"/>
                  </a:lnTo>
                  <a:lnTo>
                    <a:pt x="126252" y="50721"/>
                  </a:lnTo>
                  <a:lnTo>
                    <a:pt x="141673" y="61955"/>
                  </a:lnTo>
                  <a:lnTo>
                    <a:pt x="207433" y="115149"/>
                  </a:lnTo>
                  <a:lnTo>
                    <a:pt x="225158" y="130600"/>
                  </a:lnTo>
                  <a:lnTo>
                    <a:pt x="243092" y="147019"/>
                  </a:lnTo>
                  <a:lnTo>
                    <a:pt x="279332" y="181575"/>
                  </a:lnTo>
                  <a:lnTo>
                    <a:pt x="315830" y="217325"/>
                  </a:lnTo>
                  <a:lnTo>
                    <a:pt x="331681" y="236647"/>
                  </a:lnTo>
                  <a:lnTo>
                    <a:pt x="345918" y="256868"/>
                  </a:lnTo>
                  <a:lnTo>
                    <a:pt x="359081" y="277691"/>
                  </a:lnTo>
                  <a:lnTo>
                    <a:pt x="370303" y="297690"/>
                  </a:lnTo>
                  <a:lnTo>
                    <a:pt x="380231" y="317140"/>
                  </a:lnTo>
                  <a:lnTo>
                    <a:pt x="389297" y="336225"/>
                  </a:lnTo>
                  <a:lnTo>
                    <a:pt x="395341" y="355065"/>
                  </a:lnTo>
                  <a:lnTo>
                    <a:pt x="399370" y="373743"/>
                  </a:lnTo>
                  <a:lnTo>
                    <a:pt x="402056" y="392313"/>
                  </a:lnTo>
                  <a:lnTo>
                    <a:pt x="402623" y="409586"/>
                  </a:lnTo>
                  <a:lnTo>
                    <a:pt x="401778" y="425996"/>
                  </a:lnTo>
                  <a:lnTo>
                    <a:pt x="399991" y="441830"/>
                  </a:lnTo>
                  <a:lnTo>
                    <a:pt x="395129" y="457280"/>
                  </a:lnTo>
                  <a:lnTo>
                    <a:pt x="388217" y="472474"/>
                  </a:lnTo>
                  <a:lnTo>
                    <a:pt x="379939" y="487497"/>
                  </a:lnTo>
                  <a:lnTo>
                    <a:pt x="369526" y="501183"/>
                  </a:lnTo>
                  <a:lnTo>
                    <a:pt x="357690" y="513978"/>
                  </a:lnTo>
                  <a:lnTo>
                    <a:pt x="344905" y="526178"/>
                  </a:lnTo>
                  <a:lnTo>
                    <a:pt x="331488" y="537982"/>
                  </a:lnTo>
                  <a:lnTo>
                    <a:pt x="317649" y="549522"/>
                  </a:lnTo>
                  <a:lnTo>
                    <a:pt x="303529" y="560886"/>
                  </a:lnTo>
                  <a:lnTo>
                    <a:pt x="287998" y="570908"/>
                  </a:lnTo>
                  <a:lnTo>
                    <a:pt x="271527" y="580037"/>
                  </a:lnTo>
                  <a:lnTo>
                    <a:pt x="154162" y="638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612746" y="2180289"/>
            <a:ext cx="935983" cy="330347"/>
            <a:chOff x="3612746" y="2180289"/>
            <a:chExt cx="935983" cy="330347"/>
          </a:xfrm>
        </p:grpSpPr>
        <p:sp>
          <p:nvSpPr>
            <p:cNvPr id="54" name="Freeform 53"/>
            <p:cNvSpPr/>
            <p:nvPr/>
          </p:nvSpPr>
          <p:spPr>
            <a:xfrm>
              <a:off x="3612746" y="2202312"/>
              <a:ext cx="935983" cy="308324"/>
            </a:xfrm>
            <a:custGeom>
              <a:avLst/>
              <a:gdLst/>
              <a:ahLst/>
              <a:cxnLst/>
              <a:rect l="0" t="0" r="0" b="0"/>
              <a:pathLst>
                <a:path w="935983" h="308324">
                  <a:moveTo>
                    <a:pt x="935982" y="0"/>
                  </a:moveTo>
                  <a:lnTo>
                    <a:pt x="889217" y="5845"/>
                  </a:lnTo>
                  <a:lnTo>
                    <a:pt x="864430" y="11238"/>
                  </a:lnTo>
                  <a:lnTo>
                    <a:pt x="836894" y="18503"/>
                  </a:lnTo>
                  <a:lnTo>
                    <a:pt x="778157" y="35141"/>
                  </a:lnTo>
                  <a:lnTo>
                    <a:pt x="631330" y="73204"/>
                  </a:lnTo>
                  <a:lnTo>
                    <a:pt x="601966" y="81837"/>
                  </a:lnTo>
                  <a:lnTo>
                    <a:pt x="572602" y="91263"/>
                  </a:lnTo>
                  <a:lnTo>
                    <a:pt x="543237" y="101218"/>
                  </a:lnTo>
                  <a:lnTo>
                    <a:pt x="513873" y="110301"/>
                  </a:lnTo>
                  <a:lnTo>
                    <a:pt x="455144" y="126919"/>
                  </a:lnTo>
                  <a:lnTo>
                    <a:pt x="425780" y="136000"/>
                  </a:lnTo>
                  <a:lnTo>
                    <a:pt x="367052" y="155878"/>
                  </a:lnTo>
                  <a:lnTo>
                    <a:pt x="338911" y="166317"/>
                  </a:lnTo>
                  <a:lnTo>
                    <a:pt x="284805" y="187705"/>
                  </a:lnTo>
                  <a:lnTo>
                    <a:pt x="258386" y="197323"/>
                  </a:lnTo>
                  <a:lnTo>
                    <a:pt x="232209" y="206183"/>
                  </a:lnTo>
                  <a:lnTo>
                    <a:pt x="206193" y="214536"/>
                  </a:lnTo>
                  <a:lnTo>
                    <a:pt x="182732" y="223775"/>
                  </a:lnTo>
                  <a:lnTo>
                    <a:pt x="160974" y="233605"/>
                  </a:lnTo>
                  <a:lnTo>
                    <a:pt x="140350" y="243829"/>
                  </a:lnTo>
                  <a:lnTo>
                    <a:pt x="120484" y="253092"/>
                  </a:lnTo>
                  <a:lnTo>
                    <a:pt x="82097" y="269910"/>
                  </a:lnTo>
                  <a:lnTo>
                    <a:pt x="65743" y="276597"/>
                  </a:lnTo>
                  <a:lnTo>
                    <a:pt x="51169" y="282278"/>
                  </a:lnTo>
                  <a:lnTo>
                    <a:pt x="0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32977" y="2180289"/>
              <a:ext cx="715752" cy="297313"/>
            </a:xfrm>
            <a:custGeom>
              <a:avLst/>
              <a:gdLst/>
              <a:ahLst/>
              <a:cxnLst/>
              <a:rect l="0" t="0" r="0" b="0"/>
              <a:pathLst>
                <a:path w="715752" h="297313">
                  <a:moveTo>
                    <a:pt x="0" y="0"/>
                  </a:moveTo>
                  <a:lnTo>
                    <a:pt x="23383" y="5845"/>
                  </a:lnTo>
                  <a:lnTo>
                    <a:pt x="36388" y="10014"/>
                  </a:lnTo>
                  <a:lnTo>
                    <a:pt x="51176" y="15240"/>
                  </a:lnTo>
                  <a:lnTo>
                    <a:pt x="83920" y="27573"/>
                  </a:lnTo>
                  <a:lnTo>
                    <a:pt x="172932" y="62646"/>
                  </a:lnTo>
                  <a:lnTo>
                    <a:pt x="192369" y="71128"/>
                  </a:lnTo>
                  <a:lnTo>
                    <a:pt x="279573" y="111114"/>
                  </a:lnTo>
                  <a:lnTo>
                    <a:pt x="303839" y="121793"/>
                  </a:lnTo>
                  <a:lnTo>
                    <a:pt x="356902" y="143446"/>
                  </a:lnTo>
                  <a:lnTo>
                    <a:pt x="384755" y="154359"/>
                  </a:lnTo>
                  <a:lnTo>
                    <a:pt x="411889" y="166528"/>
                  </a:lnTo>
                  <a:lnTo>
                    <a:pt x="438543" y="179535"/>
                  </a:lnTo>
                  <a:lnTo>
                    <a:pt x="464876" y="193100"/>
                  </a:lnTo>
                  <a:lnTo>
                    <a:pt x="492220" y="205814"/>
                  </a:lnTo>
                  <a:lnTo>
                    <a:pt x="520237" y="217961"/>
                  </a:lnTo>
                  <a:lnTo>
                    <a:pt x="548703" y="229729"/>
                  </a:lnTo>
                  <a:lnTo>
                    <a:pt x="575022" y="241245"/>
                  </a:lnTo>
                  <a:lnTo>
                    <a:pt x="623841" y="263829"/>
                  </a:lnTo>
                  <a:lnTo>
                    <a:pt x="644690" y="272543"/>
                  </a:lnTo>
                  <a:lnTo>
                    <a:pt x="663483" y="279575"/>
                  </a:lnTo>
                  <a:lnTo>
                    <a:pt x="715751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37335" y="2543670"/>
            <a:ext cx="4335270" cy="946995"/>
            <a:chOff x="737335" y="2543670"/>
            <a:chExt cx="4335270" cy="946995"/>
          </a:xfrm>
        </p:grpSpPr>
        <p:sp>
          <p:nvSpPr>
            <p:cNvPr id="57" name="Freeform 56"/>
            <p:cNvSpPr/>
            <p:nvPr/>
          </p:nvSpPr>
          <p:spPr>
            <a:xfrm>
              <a:off x="737335" y="2543670"/>
              <a:ext cx="188591" cy="176186"/>
            </a:xfrm>
            <a:custGeom>
              <a:avLst/>
              <a:gdLst/>
              <a:ahLst/>
              <a:cxnLst/>
              <a:rect l="0" t="0" r="0" b="0"/>
              <a:pathLst>
                <a:path w="188591" h="176186">
                  <a:moveTo>
                    <a:pt x="56451" y="0"/>
                  </a:moveTo>
                  <a:lnTo>
                    <a:pt x="44760" y="23383"/>
                  </a:lnTo>
                  <a:lnTo>
                    <a:pt x="38869" y="33941"/>
                  </a:lnTo>
                  <a:lnTo>
                    <a:pt x="32495" y="44651"/>
                  </a:lnTo>
                  <a:lnTo>
                    <a:pt x="25798" y="55461"/>
                  </a:lnTo>
                  <a:lnTo>
                    <a:pt x="18887" y="67562"/>
                  </a:lnTo>
                  <a:lnTo>
                    <a:pt x="4682" y="94058"/>
                  </a:lnTo>
                  <a:lnTo>
                    <a:pt x="1139" y="107975"/>
                  </a:lnTo>
                  <a:lnTo>
                    <a:pt x="0" y="122147"/>
                  </a:lnTo>
                  <a:lnTo>
                    <a:pt x="465" y="136489"/>
                  </a:lnTo>
                  <a:lnTo>
                    <a:pt x="5668" y="147274"/>
                  </a:lnTo>
                  <a:lnTo>
                    <a:pt x="14031" y="155688"/>
                  </a:lnTo>
                  <a:lnTo>
                    <a:pt x="24501" y="162520"/>
                  </a:lnTo>
                  <a:lnTo>
                    <a:pt x="38821" y="167075"/>
                  </a:lnTo>
                  <a:lnTo>
                    <a:pt x="55710" y="170112"/>
                  </a:lnTo>
                  <a:lnTo>
                    <a:pt x="74309" y="172136"/>
                  </a:lnTo>
                  <a:lnTo>
                    <a:pt x="92827" y="173486"/>
                  </a:lnTo>
                  <a:lnTo>
                    <a:pt x="111289" y="174385"/>
                  </a:lnTo>
                  <a:lnTo>
                    <a:pt x="18859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08961" y="2631763"/>
              <a:ext cx="27976" cy="308324"/>
            </a:xfrm>
            <a:custGeom>
              <a:avLst/>
              <a:gdLst/>
              <a:ahLst/>
              <a:cxnLst/>
              <a:rect l="0" t="0" r="0" b="0"/>
              <a:pathLst>
                <a:path w="27976" h="308324">
                  <a:moveTo>
                    <a:pt x="27975" y="0"/>
                  </a:moveTo>
                  <a:lnTo>
                    <a:pt x="27975" y="29228"/>
                  </a:lnTo>
                  <a:lnTo>
                    <a:pt x="26752" y="43955"/>
                  </a:lnTo>
                  <a:lnTo>
                    <a:pt x="24713" y="59891"/>
                  </a:lnTo>
                  <a:lnTo>
                    <a:pt x="22130" y="76632"/>
                  </a:lnTo>
                  <a:lnTo>
                    <a:pt x="19184" y="91464"/>
                  </a:lnTo>
                  <a:lnTo>
                    <a:pt x="15997" y="105022"/>
                  </a:lnTo>
                  <a:lnTo>
                    <a:pt x="12649" y="117731"/>
                  </a:lnTo>
                  <a:lnTo>
                    <a:pt x="10417" y="131098"/>
                  </a:lnTo>
                  <a:lnTo>
                    <a:pt x="8929" y="144903"/>
                  </a:lnTo>
                  <a:lnTo>
                    <a:pt x="7937" y="159001"/>
                  </a:lnTo>
                  <a:lnTo>
                    <a:pt x="6052" y="175740"/>
                  </a:lnTo>
                  <a:lnTo>
                    <a:pt x="695" y="213916"/>
                  </a:lnTo>
                  <a:lnTo>
                    <a:pt x="0" y="231926"/>
                  </a:lnTo>
                  <a:lnTo>
                    <a:pt x="761" y="248827"/>
                  </a:lnTo>
                  <a:lnTo>
                    <a:pt x="5952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135145" y="2719855"/>
              <a:ext cx="11012" cy="220232"/>
            </a:xfrm>
            <a:custGeom>
              <a:avLst/>
              <a:gdLst/>
              <a:ahLst/>
              <a:cxnLst/>
              <a:rect l="0" t="0" r="0" b="0"/>
              <a:pathLst>
                <a:path w="11012" h="220232">
                  <a:moveTo>
                    <a:pt x="11011" y="0"/>
                  </a:moveTo>
                  <a:lnTo>
                    <a:pt x="11011" y="61306"/>
                  </a:lnTo>
                  <a:lnTo>
                    <a:pt x="9788" y="73906"/>
                  </a:lnTo>
                  <a:lnTo>
                    <a:pt x="7748" y="85976"/>
                  </a:lnTo>
                  <a:lnTo>
                    <a:pt x="5166" y="97693"/>
                  </a:lnTo>
                  <a:lnTo>
                    <a:pt x="3444" y="112845"/>
                  </a:lnTo>
                  <a:lnTo>
                    <a:pt x="2296" y="130288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080087" y="2818959"/>
              <a:ext cx="165174" cy="1"/>
            </a:xfrm>
            <a:custGeom>
              <a:avLst/>
              <a:gdLst/>
              <a:ahLst/>
              <a:cxnLst/>
              <a:rect l="0" t="0" r="0" b="0"/>
              <a:pathLst>
                <a:path w="165174" h="1">
                  <a:moveTo>
                    <a:pt x="0" y="0"/>
                  </a:move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389203" y="2664797"/>
              <a:ext cx="87301" cy="451475"/>
            </a:xfrm>
            <a:custGeom>
              <a:avLst/>
              <a:gdLst/>
              <a:ahLst/>
              <a:cxnLst/>
              <a:rect l="0" t="0" r="0" b="0"/>
              <a:pathLst>
                <a:path w="87301" h="451475">
                  <a:moveTo>
                    <a:pt x="87300" y="0"/>
                  </a:moveTo>
                  <a:lnTo>
                    <a:pt x="75609" y="23383"/>
                  </a:lnTo>
                  <a:lnTo>
                    <a:pt x="69718" y="36388"/>
                  </a:lnTo>
                  <a:lnTo>
                    <a:pt x="56647" y="67152"/>
                  </a:lnTo>
                  <a:lnTo>
                    <a:pt x="50959" y="82697"/>
                  </a:lnTo>
                  <a:lnTo>
                    <a:pt x="45944" y="97954"/>
                  </a:lnTo>
                  <a:lnTo>
                    <a:pt x="41377" y="113020"/>
                  </a:lnTo>
                  <a:lnTo>
                    <a:pt x="35885" y="127957"/>
                  </a:lnTo>
                  <a:lnTo>
                    <a:pt x="29777" y="142810"/>
                  </a:lnTo>
                  <a:lnTo>
                    <a:pt x="23257" y="157605"/>
                  </a:lnTo>
                  <a:lnTo>
                    <a:pt x="17688" y="172363"/>
                  </a:lnTo>
                  <a:lnTo>
                    <a:pt x="12751" y="187096"/>
                  </a:lnTo>
                  <a:lnTo>
                    <a:pt x="8237" y="201812"/>
                  </a:lnTo>
                  <a:lnTo>
                    <a:pt x="5227" y="217740"/>
                  </a:lnTo>
                  <a:lnTo>
                    <a:pt x="3220" y="234476"/>
                  </a:lnTo>
                  <a:lnTo>
                    <a:pt x="1883" y="251751"/>
                  </a:lnTo>
                  <a:lnTo>
                    <a:pt x="991" y="268162"/>
                  </a:lnTo>
                  <a:lnTo>
                    <a:pt x="0" y="299447"/>
                  </a:lnTo>
                  <a:lnTo>
                    <a:pt x="960" y="314641"/>
                  </a:lnTo>
                  <a:lnTo>
                    <a:pt x="2822" y="329664"/>
                  </a:lnTo>
                  <a:lnTo>
                    <a:pt x="5288" y="344574"/>
                  </a:lnTo>
                  <a:lnTo>
                    <a:pt x="9379" y="359408"/>
                  </a:lnTo>
                  <a:lnTo>
                    <a:pt x="14553" y="374191"/>
                  </a:lnTo>
                  <a:lnTo>
                    <a:pt x="20449" y="388941"/>
                  </a:lnTo>
                  <a:lnTo>
                    <a:pt x="26827" y="402444"/>
                  </a:lnTo>
                  <a:lnTo>
                    <a:pt x="33526" y="415117"/>
                  </a:lnTo>
                  <a:lnTo>
                    <a:pt x="54265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652688" y="2807947"/>
              <a:ext cx="187197" cy="297314"/>
            </a:xfrm>
            <a:custGeom>
              <a:avLst/>
              <a:gdLst/>
              <a:ahLst/>
              <a:cxnLst/>
              <a:rect l="0" t="0" r="0" b="0"/>
              <a:pathLst>
                <a:path w="187197" h="297314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7561" y="10015"/>
                  </a:lnTo>
                  <a:lnTo>
                    <a:pt x="80523" y="15241"/>
                  </a:lnTo>
                  <a:lnTo>
                    <a:pt x="94057" y="21173"/>
                  </a:lnTo>
                  <a:lnTo>
                    <a:pt x="105528" y="27574"/>
                  </a:lnTo>
                  <a:lnTo>
                    <a:pt x="115621" y="34289"/>
                  </a:lnTo>
                  <a:lnTo>
                    <a:pt x="124798" y="41212"/>
                  </a:lnTo>
                  <a:lnTo>
                    <a:pt x="132139" y="50721"/>
                  </a:lnTo>
                  <a:lnTo>
                    <a:pt x="138256" y="61955"/>
                  </a:lnTo>
                  <a:lnTo>
                    <a:pt x="143558" y="74338"/>
                  </a:lnTo>
                  <a:lnTo>
                    <a:pt x="145869" y="88711"/>
                  </a:lnTo>
                  <a:lnTo>
                    <a:pt x="146187" y="104411"/>
                  </a:lnTo>
                  <a:lnTo>
                    <a:pt x="145174" y="120995"/>
                  </a:lnTo>
                  <a:lnTo>
                    <a:pt x="142053" y="136945"/>
                  </a:lnTo>
                  <a:lnTo>
                    <a:pt x="137525" y="152472"/>
                  </a:lnTo>
                  <a:lnTo>
                    <a:pt x="122723" y="194445"/>
                  </a:lnTo>
                  <a:lnTo>
                    <a:pt x="106760" y="241512"/>
                  </a:lnTo>
                  <a:lnTo>
                    <a:pt x="105432" y="252771"/>
                  </a:lnTo>
                  <a:lnTo>
                    <a:pt x="105769" y="263948"/>
                  </a:lnTo>
                  <a:lnTo>
                    <a:pt x="107218" y="275069"/>
                  </a:lnTo>
                  <a:lnTo>
                    <a:pt x="113078" y="282484"/>
                  </a:lnTo>
                  <a:lnTo>
                    <a:pt x="121879" y="287427"/>
                  </a:lnTo>
                  <a:lnTo>
                    <a:pt x="187196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83035" y="2940086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0"/>
                  </a:moveTo>
                  <a:lnTo>
                    <a:pt x="35074" y="0"/>
                  </a:lnTo>
                  <a:lnTo>
                    <a:pt x="51523" y="1224"/>
                  </a:lnTo>
                  <a:lnTo>
                    <a:pt x="68607" y="3263"/>
                  </a:lnTo>
                  <a:lnTo>
                    <a:pt x="86114" y="5846"/>
                  </a:lnTo>
                  <a:lnTo>
                    <a:pt x="102679" y="7568"/>
                  </a:lnTo>
                  <a:lnTo>
                    <a:pt x="118616" y="8716"/>
                  </a:lnTo>
                  <a:lnTo>
                    <a:pt x="16517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236301" y="2845650"/>
              <a:ext cx="311751" cy="270622"/>
            </a:xfrm>
            <a:custGeom>
              <a:avLst/>
              <a:gdLst/>
              <a:ahLst/>
              <a:cxnLst/>
              <a:rect l="0" t="0" r="0" b="0"/>
              <a:pathLst>
                <a:path w="311751" h="270622">
                  <a:moveTo>
                    <a:pt x="0" y="6344"/>
                  </a:moveTo>
                  <a:lnTo>
                    <a:pt x="23382" y="498"/>
                  </a:lnTo>
                  <a:lnTo>
                    <a:pt x="33941" y="0"/>
                  </a:lnTo>
                  <a:lnTo>
                    <a:pt x="44650" y="891"/>
                  </a:lnTo>
                  <a:lnTo>
                    <a:pt x="55460" y="2709"/>
                  </a:lnTo>
                  <a:lnTo>
                    <a:pt x="70008" y="3920"/>
                  </a:lnTo>
                  <a:lnTo>
                    <a:pt x="87048" y="4728"/>
                  </a:lnTo>
                  <a:lnTo>
                    <a:pt x="105748" y="5267"/>
                  </a:lnTo>
                  <a:lnTo>
                    <a:pt x="121886" y="6849"/>
                  </a:lnTo>
                  <a:lnTo>
                    <a:pt x="136315" y="9128"/>
                  </a:lnTo>
                  <a:lnTo>
                    <a:pt x="149605" y="11870"/>
                  </a:lnTo>
                  <a:lnTo>
                    <a:pt x="162135" y="16146"/>
                  </a:lnTo>
                  <a:lnTo>
                    <a:pt x="174160" y="21443"/>
                  </a:lnTo>
                  <a:lnTo>
                    <a:pt x="185846" y="27421"/>
                  </a:lnTo>
                  <a:lnTo>
                    <a:pt x="189967" y="33854"/>
                  </a:lnTo>
                  <a:lnTo>
                    <a:pt x="189043" y="40590"/>
                  </a:lnTo>
                  <a:lnTo>
                    <a:pt x="184757" y="47527"/>
                  </a:lnTo>
                  <a:lnTo>
                    <a:pt x="177006" y="52152"/>
                  </a:lnTo>
                  <a:lnTo>
                    <a:pt x="166944" y="55235"/>
                  </a:lnTo>
                  <a:lnTo>
                    <a:pt x="155342" y="57291"/>
                  </a:lnTo>
                  <a:lnTo>
                    <a:pt x="143937" y="59884"/>
                  </a:lnTo>
                  <a:lnTo>
                    <a:pt x="132663" y="62837"/>
                  </a:lnTo>
                  <a:lnTo>
                    <a:pt x="121477" y="66029"/>
                  </a:lnTo>
                  <a:lnTo>
                    <a:pt x="118913" y="69381"/>
                  </a:lnTo>
                  <a:lnTo>
                    <a:pt x="122098" y="72839"/>
                  </a:lnTo>
                  <a:lnTo>
                    <a:pt x="129115" y="76367"/>
                  </a:lnTo>
                  <a:lnTo>
                    <a:pt x="139911" y="79943"/>
                  </a:lnTo>
                  <a:lnTo>
                    <a:pt x="153226" y="83551"/>
                  </a:lnTo>
                  <a:lnTo>
                    <a:pt x="168220" y="87179"/>
                  </a:lnTo>
                  <a:lnTo>
                    <a:pt x="181886" y="90822"/>
                  </a:lnTo>
                  <a:lnTo>
                    <a:pt x="206859" y="98132"/>
                  </a:lnTo>
                  <a:lnTo>
                    <a:pt x="241555" y="109126"/>
                  </a:lnTo>
                  <a:lnTo>
                    <a:pt x="251576" y="114017"/>
                  </a:lnTo>
                  <a:lnTo>
                    <a:pt x="260704" y="119725"/>
                  </a:lnTo>
                  <a:lnTo>
                    <a:pt x="269236" y="125978"/>
                  </a:lnTo>
                  <a:lnTo>
                    <a:pt x="277371" y="132593"/>
                  </a:lnTo>
                  <a:lnTo>
                    <a:pt x="285241" y="139450"/>
                  </a:lnTo>
                  <a:lnTo>
                    <a:pt x="292936" y="146469"/>
                  </a:lnTo>
                  <a:lnTo>
                    <a:pt x="299288" y="154818"/>
                  </a:lnTo>
                  <a:lnTo>
                    <a:pt x="304747" y="164055"/>
                  </a:lnTo>
                  <a:lnTo>
                    <a:pt x="309610" y="173884"/>
                  </a:lnTo>
                  <a:lnTo>
                    <a:pt x="311628" y="185330"/>
                  </a:lnTo>
                  <a:lnTo>
                    <a:pt x="311750" y="197855"/>
                  </a:lnTo>
                  <a:lnTo>
                    <a:pt x="310608" y="211099"/>
                  </a:lnTo>
                  <a:lnTo>
                    <a:pt x="304952" y="222375"/>
                  </a:lnTo>
                  <a:lnTo>
                    <a:pt x="296288" y="232339"/>
                  </a:lnTo>
                  <a:lnTo>
                    <a:pt x="285618" y="241429"/>
                  </a:lnTo>
                  <a:lnTo>
                    <a:pt x="272387" y="248713"/>
                  </a:lnTo>
                  <a:lnTo>
                    <a:pt x="257448" y="254792"/>
                  </a:lnTo>
                  <a:lnTo>
                    <a:pt x="241372" y="260069"/>
                  </a:lnTo>
                  <a:lnTo>
                    <a:pt x="224537" y="263586"/>
                  </a:lnTo>
                  <a:lnTo>
                    <a:pt x="207196" y="265931"/>
                  </a:lnTo>
                  <a:lnTo>
                    <a:pt x="132138" y="2706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668112" y="2808535"/>
              <a:ext cx="338999" cy="472786"/>
            </a:xfrm>
            <a:custGeom>
              <a:avLst/>
              <a:gdLst/>
              <a:ahLst/>
              <a:cxnLst/>
              <a:rect l="0" t="0" r="0" b="0"/>
              <a:pathLst>
                <a:path w="338999" h="472786">
                  <a:moveTo>
                    <a:pt x="239894" y="21436"/>
                  </a:moveTo>
                  <a:lnTo>
                    <a:pt x="222357" y="15590"/>
                  </a:lnTo>
                  <a:lnTo>
                    <a:pt x="208626" y="12645"/>
                  </a:lnTo>
                  <a:lnTo>
                    <a:pt x="190908" y="9457"/>
                  </a:lnTo>
                  <a:lnTo>
                    <a:pt x="170532" y="6109"/>
                  </a:lnTo>
                  <a:lnTo>
                    <a:pt x="149606" y="3877"/>
                  </a:lnTo>
                  <a:lnTo>
                    <a:pt x="128315" y="2389"/>
                  </a:lnTo>
                  <a:lnTo>
                    <a:pt x="87529" y="735"/>
                  </a:lnTo>
                  <a:lnTo>
                    <a:pt x="53088" y="0"/>
                  </a:lnTo>
                  <a:lnTo>
                    <a:pt x="38276" y="1028"/>
                  </a:lnTo>
                  <a:lnTo>
                    <a:pt x="24730" y="2936"/>
                  </a:lnTo>
                  <a:lnTo>
                    <a:pt x="12030" y="5432"/>
                  </a:lnTo>
                  <a:lnTo>
                    <a:pt x="4786" y="10767"/>
                  </a:lnTo>
                  <a:lnTo>
                    <a:pt x="1180" y="17994"/>
                  </a:lnTo>
                  <a:lnTo>
                    <a:pt x="0" y="26482"/>
                  </a:lnTo>
                  <a:lnTo>
                    <a:pt x="437" y="37035"/>
                  </a:lnTo>
                  <a:lnTo>
                    <a:pt x="1951" y="48964"/>
                  </a:lnTo>
                  <a:lnTo>
                    <a:pt x="4185" y="61811"/>
                  </a:lnTo>
                  <a:lnTo>
                    <a:pt x="8120" y="76493"/>
                  </a:lnTo>
                  <a:lnTo>
                    <a:pt x="13191" y="92399"/>
                  </a:lnTo>
                  <a:lnTo>
                    <a:pt x="33067" y="150191"/>
                  </a:lnTo>
                  <a:lnTo>
                    <a:pt x="37163" y="163554"/>
                  </a:lnTo>
                  <a:lnTo>
                    <a:pt x="48774" y="204520"/>
                  </a:lnTo>
                  <a:lnTo>
                    <a:pt x="56256" y="228828"/>
                  </a:lnTo>
                  <a:lnTo>
                    <a:pt x="58740" y="245342"/>
                  </a:lnTo>
                  <a:lnTo>
                    <a:pt x="60396" y="264917"/>
                  </a:lnTo>
                  <a:lnTo>
                    <a:pt x="61501" y="286531"/>
                  </a:lnTo>
                  <a:lnTo>
                    <a:pt x="59790" y="307058"/>
                  </a:lnTo>
                  <a:lnTo>
                    <a:pt x="56202" y="326860"/>
                  </a:lnTo>
                  <a:lnTo>
                    <a:pt x="51363" y="346179"/>
                  </a:lnTo>
                  <a:lnTo>
                    <a:pt x="45690" y="363953"/>
                  </a:lnTo>
                  <a:lnTo>
                    <a:pt x="39462" y="380695"/>
                  </a:lnTo>
                  <a:lnTo>
                    <a:pt x="32862" y="396751"/>
                  </a:lnTo>
                  <a:lnTo>
                    <a:pt x="26015" y="409903"/>
                  </a:lnTo>
                  <a:lnTo>
                    <a:pt x="19004" y="421117"/>
                  </a:lnTo>
                  <a:lnTo>
                    <a:pt x="11882" y="431040"/>
                  </a:lnTo>
                  <a:lnTo>
                    <a:pt x="10805" y="440103"/>
                  </a:lnTo>
                  <a:lnTo>
                    <a:pt x="13758" y="448591"/>
                  </a:lnTo>
                  <a:lnTo>
                    <a:pt x="19397" y="456697"/>
                  </a:lnTo>
                  <a:lnTo>
                    <a:pt x="29273" y="462101"/>
                  </a:lnTo>
                  <a:lnTo>
                    <a:pt x="41976" y="465704"/>
                  </a:lnTo>
                  <a:lnTo>
                    <a:pt x="56561" y="468106"/>
                  </a:lnTo>
                  <a:lnTo>
                    <a:pt x="71179" y="469707"/>
                  </a:lnTo>
                  <a:lnTo>
                    <a:pt x="85818" y="470775"/>
                  </a:lnTo>
                  <a:lnTo>
                    <a:pt x="100471" y="471486"/>
                  </a:lnTo>
                  <a:lnTo>
                    <a:pt x="139592" y="472277"/>
                  </a:lnTo>
                  <a:lnTo>
                    <a:pt x="228646" y="472785"/>
                  </a:lnTo>
                  <a:lnTo>
                    <a:pt x="249524" y="471603"/>
                  </a:lnTo>
                  <a:lnTo>
                    <a:pt x="338998" y="461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959202" y="2973121"/>
              <a:ext cx="222326" cy="230583"/>
            </a:xfrm>
            <a:custGeom>
              <a:avLst/>
              <a:gdLst/>
              <a:ahLst/>
              <a:cxnLst/>
              <a:rect l="0" t="0" r="0" b="0"/>
              <a:pathLst>
                <a:path w="222326" h="230583">
                  <a:moveTo>
                    <a:pt x="25885" y="0"/>
                  </a:moveTo>
                  <a:lnTo>
                    <a:pt x="0" y="77654"/>
                  </a:lnTo>
                  <a:lnTo>
                    <a:pt x="1288" y="88474"/>
                  </a:lnTo>
                  <a:lnTo>
                    <a:pt x="5816" y="99359"/>
                  </a:lnTo>
                  <a:lnTo>
                    <a:pt x="12506" y="110285"/>
                  </a:lnTo>
                  <a:lnTo>
                    <a:pt x="21860" y="118793"/>
                  </a:lnTo>
                  <a:lnTo>
                    <a:pt x="32989" y="125689"/>
                  </a:lnTo>
                  <a:lnTo>
                    <a:pt x="45303" y="131509"/>
                  </a:lnTo>
                  <a:lnTo>
                    <a:pt x="57183" y="136613"/>
                  </a:lnTo>
                  <a:lnTo>
                    <a:pt x="68774" y="141239"/>
                  </a:lnTo>
                  <a:lnTo>
                    <a:pt x="80171" y="145547"/>
                  </a:lnTo>
                  <a:lnTo>
                    <a:pt x="95110" y="149642"/>
                  </a:lnTo>
                  <a:lnTo>
                    <a:pt x="112411" y="153595"/>
                  </a:lnTo>
                  <a:lnTo>
                    <a:pt x="131286" y="157455"/>
                  </a:lnTo>
                  <a:lnTo>
                    <a:pt x="147539" y="162475"/>
                  </a:lnTo>
                  <a:lnTo>
                    <a:pt x="162045" y="168268"/>
                  </a:lnTo>
                  <a:lnTo>
                    <a:pt x="175387" y="174578"/>
                  </a:lnTo>
                  <a:lnTo>
                    <a:pt x="187952" y="181231"/>
                  </a:lnTo>
                  <a:lnTo>
                    <a:pt x="199999" y="188114"/>
                  </a:lnTo>
                  <a:lnTo>
                    <a:pt x="211701" y="195149"/>
                  </a:lnTo>
                  <a:lnTo>
                    <a:pt x="218278" y="203510"/>
                  </a:lnTo>
                  <a:lnTo>
                    <a:pt x="221440" y="212754"/>
                  </a:lnTo>
                  <a:lnTo>
                    <a:pt x="222325" y="222588"/>
                  </a:lnTo>
                  <a:lnTo>
                    <a:pt x="218020" y="227920"/>
                  </a:lnTo>
                  <a:lnTo>
                    <a:pt x="210256" y="230251"/>
                  </a:lnTo>
                  <a:lnTo>
                    <a:pt x="200186" y="230582"/>
                  </a:lnTo>
                  <a:lnTo>
                    <a:pt x="187356" y="229578"/>
                  </a:lnTo>
                  <a:lnTo>
                    <a:pt x="172684" y="227686"/>
                  </a:lnTo>
                  <a:lnTo>
                    <a:pt x="156786" y="225201"/>
                  </a:lnTo>
                  <a:lnTo>
                    <a:pt x="138846" y="221097"/>
                  </a:lnTo>
                  <a:lnTo>
                    <a:pt x="119545" y="215915"/>
                  </a:lnTo>
                  <a:lnTo>
                    <a:pt x="58919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941041" y="2951098"/>
              <a:ext cx="231243" cy="22024"/>
            </a:xfrm>
            <a:custGeom>
              <a:avLst/>
              <a:gdLst/>
              <a:ahLst/>
              <a:cxnLst/>
              <a:rect l="0" t="0" r="0" b="0"/>
              <a:pathLst>
                <a:path w="231243" h="22024">
                  <a:moveTo>
                    <a:pt x="0" y="22023"/>
                  </a:moveTo>
                  <a:lnTo>
                    <a:pt x="23382" y="16177"/>
                  </a:lnTo>
                  <a:lnTo>
                    <a:pt x="35164" y="14455"/>
                  </a:lnTo>
                  <a:lnTo>
                    <a:pt x="47913" y="13307"/>
                  </a:lnTo>
                  <a:lnTo>
                    <a:pt x="61306" y="12542"/>
                  </a:lnTo>
                  <a:lnTo>
                    <a:pt x="78799" y="10808"/>
                  </a:lnTo>
                  <a:lnTo>
                    <a:pt x="121075" y="5619"/>
                  </a:lnTo>
                  <a:lnTo>
                    <a:pt x="140668" y="3746"/>
                  </a:lnTo>
                  <a:lnTo>
                    <a:pt x="158625" y="2497"/>
                  </a:lnTo>
                  <a:lnTo>
                    <a:pt x="2312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425549" y="2984132"/>
              <a:ext cx="44047" cy="220233"/>
            </a:xfrm>
            <a:custGeom>
              <a:avLst/>
              <a:gdLst/>
              <a:ahLst/>
              <a:cxnLst/>
              <a:rect l="0" t="0" r="0" b="0"/>
              <a:pathLst>
                <a:path w="44047" h="220233">
                  <a:moveTo>
                    <a:pt x="44046" y="0"/>
                  </a:moveTo>
                  <a:lnTo>
                    <a:pt x="28720" y="61307"/>
                  </a:lnTo>
                  <a:lnTo>
                    <a:pt x="25264" y="77577"/>
                  </a:lnTo>
                  <a:lnTo>
                    <a:pt x="10927" y="153173"/>
                  </a:lnTo>
                  <a:lnTo>
                    <a:pt x="0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48468" y="3105260"/>
              <a:ext cx="297313" cy="11012"/>
            </a:xfrm>
            <a:custGeom>
              <a:avLst/>
              <a:gdLst/>
              <a:ahLst/>
              <a:cxnLst/>
              <a:rect l="0" t="0" r="0" b="0"/>
              <a:pathLst>
                <a:path w="297313" h="11012">
                  <a:moveTo>
                    <a:pt x="0" y="11011"/>
                  </a:moveTo>
                  <a:lnTo>
                    <a:pt x="17537" y="5166"/>
                  </a:lnTo>
                  <a:lnTo>
                    <a:pt x="31268" y="3444"/>
                  </a:lnTo>
                  <a:lnTo>
                    <a:pt x="48986" y="2296"/>
                  </a:lnTo>
                  <a:lnTo>
                    <a:pt x="87841" y="1020"/>
                  </a:lnTo>
                  <a:lnTo>
                    <a:pt x="152662" y="201"/>
                  </a:lnTo>
                  <a:lnTo>
                    <a:pt x="2973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766908" y="2962109"/>
              <a:ext cx="77082" cy="264279"/>
            </a:xfrm>
            <a:custGeom>
              <a:avLst/>
              <a:gdLst/>
              <a:ahLst/>
              <a:cxnLst/>
              <a:rect l="0" t="0" r="0" b="0"/>
              <a:pathLst>
                <a:path w="77082" h="264279">
                  <a:moveTo>
                    <a:pt x="77081" y="0"/>
                  </a:moveTo>
                  <a:lnTo>
                    <a:pt x="65389" y="17538"/>
                  </a:lnTo>
                  <a:lnTo>
                    <a:pt x="60722" y="26374"/>
                  </a:lnTo>
                  <a:lnTo>
                    <a:pt x="56387" y="35935"/>
                  </a:lnTo>
                  <a:lnTo>
                    <a:pt x="34792" y="89346"/>
                  </a:lnTo>
                  <a:lnTo>
                    <a:pt x="29312" y="106057"/>
                  </a:lnTo>
                  <a:lnTo>
                    <a:pt x="24436" y="123316"/>
                  </a:lnTo>
                  <a:lnTo>
                    <a:pt x="19961" y="140939"/>
                  </a:lnTo>
                  <a:lnTo>
                    <a:pt x="16978" y="158805"/>
                  </a:lnTo>
                  <a:lnTo>
                    <a:pt x="14989" y="176834"/>
                  </a:lnTo>
                  <a:lnTo>
                    <a:pt x="13663" y="194970"/>
                  </a:lnTo>
                  <a:lnTo>
                    <a:pt x="11555" y="210732"/>
                  </a:lnTo>
                  <a:lnTo>
                    <a:pt x="8927" y="224910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952308" y="2984132"/>
              <a:ext cx="134415" cy="270138"/>
            </a:xfrm>
            <a:custGeom>
              <a:avLst/>
              <a:gdLst/>
              <a:ahLst/>
              <a:cxnLst/>
              <a:rect l="0" t="0" r="0" b="0"/>
              <a:pathLst>
                <a:path w="134415" h="270138">
                  <a:moveTo>
                    <a:pt x="34831" y="0"/>
                  </a:moveTo>
                  <a:lnTo>
                    <a:pt x="23140" y="11692"/>
                  </a:lnTo>
                  <a:lnTo>
                    <a:pt x="17249" y="18806"/>
                  </a:lnTo>
                  <a:lnTo>
                    <a:pt x="10874" y="27220"/>
                  </a:lnTo>
                  <a:lnTo>
                    <a:pt x="4178" y="36499"/>
                  </a:lnTo>
                  <a:lnTo>
                    <a:pt x="937" y="47580"/>
                  </a:lnTo>
                  <a:lnTo>
                    <a:pt x="0" y="59861"/>
                  </a:lnTo>
                  <a:lnTo>
                    <a:pt x="599" y="72942"/>
                  </a:lnTo>
                  <a:lnTo>
                    <a:pt x="4669" y="87781"/>
                  </a:lnTo>
                  <a:lnTo>
                    <a:pt x="11052" y="103790"/>
                  </a:lnTo>
                  <a:lnTo>
                    <a:pt x="18978" y="120581"/>
                  </a:lnTo>
                  <a:lnTo>
                    <a:pt x="27933" y="134222"/>
                  </a:lnTo>
                  <a:lnTo>
                    <a:pt x="37574" y="145763"/>
                  </a:lnTo>
                  <a:lnTo>
                    <a:pt x="73573" y="181867"/>
                  </a:lnTo>
                  <a:lnTo>
                    <a:pt x="82682" y="189762"/>
                  </a:lnTo>
                  <a:lnTo>
                    <a:pt x="92425" y="197471"/>
                  </a:lnTo>
                  <a:lnTo>
                    <a:pt x="102591" y="205058"/>
                  </a:lnTo>
                  <a:lnTo>
                    <a:pt x="111816" y="212563"/>
                  </a:lnTo>
                  <a:lnTo>
                    <a:pt x="120412" y="220013"/>
                  </a:lnTo>
                  <a:lnTo>
                    <a:pt x="128590" y="227427"/>
                  </a:lnTo>
                  <a:lnTo>
                    <a:pt x="132819" y="236040"/>
                  </a:lnTo>
                  <a:lnTo>
                    <a:pt x="134414" y="245453"/>
                  </a:lnTo>
                  <a:lnTo>
                    <a:pt x="134254" y="255398"/>
                  </a:lnTo>
                  <a:lnTo>
                    <a:pt x="129254" y="262029"/>
                  </a:lnTo>
                  <a:lnTo>
                    <a:pt x="121026" y="266449"/>
                  </a:lnTo>
                  <a:lnTo>
                    <a:pt x="110647" y="269396"/>
                  </a:lnTo>
                  <a:lnTo>
                    <a:pt x="97610" y="270137"/>
                  </a:lnTo>
                  <a:lnTo>
                    <a:pt x="82801" y="269407"/>
                  </a:lnTo>
                  <a:lnTo>
                    <a:pt x="34831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998150" y="3028179"/>
              <a:ext cx="209221" cy="11012"/>
            </a:xfrm>
            <a:custGeom>
              <a:avLst/>
              <a:gdLst/>
              <a:ahLst/>
              <a:cxnLst/>
              <a:rect l="0" t="0" r="0" b="0"/>
              <a:pathLst>
                <a:path w="209221" h="11012">
                  <a:moveTo>
                    <a:pt x="0" y="0"/>
                  </a:moveTo>
                  <a:lnTo>
                    <a:pt x="23383" y="0"/>
                  </a:lnTo>
                  <a:lnTo>
                    <a:pt x="35165" y="1223"/>
                  </a:lnTo>
                  <a:lnTo>
                    <a:pt x="47914" y="3263"/>
                  </a:lnTo>
                  <a:lnTo>
                    <a:pt x="61307" y="5846"/>
                  </a:lnTo>
                  <a:lnTo>
                    <a:pt x="78800" y="7568"/>
                  </a:lnTo>
                  <a:lnTo>
                    <a:pt x="99027" y="8716"/>
                  </a:lnTo>
                  <a:lnTo>
                    <a:pt x="140669" y="9991"/>
                  </a:lnTo>
                  <a:lnTo>
                    <a:pt x="20922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248609" y="3083236"/>
              <a:ext cx="152790" cy="160155"/>
            </a:xfrm>
            <a:custGeom>
              <a:avLst/>
              <a:gdLst/>
              <a:ahLst/>
              <a:cxnLst/>
              <a:rect l="0" t="0" r="0" b="0"/>
              <a:pathLst>
                <a:path w="152790" h="160155">
                  <a:moveTo>
                    <a:pt x="68877" y="0"/>
                  </a:moveTo>
                  <a:lnTo>
                    <a:pt x="51340" y="17538"/>
                  </a:lnTo>
                  <a:lnTo>
                    <a:pt x="42503" y="27598"/>
                  </a:lnTo>
                  <a:lnTo>
                    <a:pt x="32942" y="39198"/>
                  </a:lnTo>
                  <a:lnTo>
                    <a:pt x="22897" y="51826"/>
                  </a:lnTo>
                  <a:lnTo>
                    <a:pt x="14977" y="63915"/>
                  </a:lnTo>
                  <a:lnTo>
                    <a:pt x="8474" y="75645"/>
                  </a:lnTo>
                  <a:lnTo>
                    <a:pt x="2914" y="87135"/>
                  </a:lnTo>
                  <a:lnTo>
                    <a:pt x="432" y="98466"/>
                  </a:lnTo>
                  <a:lnTo>
                    <a:pt x="0" y="109690"/>
                  </a:lnTo>
                  <a:lnTo>
                    <a:pt x="936" y="120844"/>
                  </a:lnTo>
                  <a:lnTo>
                    <a:pt x="6454" y="130727"/>
                  </a:lnTo>
                  <a:lnTo>
                    <a:pt x="15026" y="139762"/>
                  </a:lnTo>
                  <a:lnTo>
                    <a:pt x="25635" y="148233"/>
                  </a:lnTo>
                  <a:lnTo>
                    <a:pt x="38826" y="153880"/>
                  </a:lnTo>
                  <a:lnTo>
                    <a:pt x="53737" y="157644"/>
                  </a:lnTo>
                  <a:lnTo>
                    <a:pt x="69795" y="160154"/>
                  </a:lnTo>
                  <a:lnTo>
                    <a:pt x="85395" y="159380"/>
                  </a:lnTo>
                  <a:lnTo>
                    <a:pt x="100688" y="156418"/>
                  </a:lnTo>
                  <a:lnTo>
                    <a:pt x="115778" y="151995"/>
                  </a:lnTo>
                  <a:lnTo>
                    <a:pt x="127061" y="145377"/>
                  </a:lnTo>
                  <a:lnTo>
                    <a:pt x="135807" y="137294"/>
                  </a:lnTo>
                  <a:lnTo>
                    <a:pt x="142861" y="128235"/>
                  </a:lnTo>
                  <a:lnTo>
                    <a:pt x="147564" y="117301"/>
                  </a:lnTo>
                  <a:lnTo>
                    <a:pt x="150699" y="105118"/>
                  </a:lnTo>
                  <a:lnTo>
                    <a:pt x="152789" y="92102"/>
                  </a:lnTo>
                  <a:lnTo>
                    <a:pt x="151735" y="79754"/>
                  </a:lnTo>
                  <a:lnTo>
                    <a:pt x="148586" y="67852"/>
                  </a:lnTo>
                  <a:lnTo>
                    <a:pt x="112923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449624" y="2853525"/>
              <a:ext cx="266559" cy="531840"/>
            </a:xfrm>
            <a:custGeom>
              <a:avLst/>
              <a:gdLst/>
              <a:ahLst/>
              <a:cxnLst/>
              <a:rect l="0" t="0" r="0" b="0"/>
              <a:pathLst>
                <a:path w="266559" h="531840">
                  <a:moveTo>
                    <a:pt x="0" y="9480"/>
                  </a:moveTo>
                  <a:lnTo>
                    <a:pt x="23383" y="3635"/>
                  </a:lnTo>
                  <a:lnTo>
                    <a:pt x="36389" y="1913"/>
                  </a:lnTo>
                  <a:lnTo>
                    <a:pt x="51176" y="765"/>
                  </a:lnTo>
                  <a:lnTo>
                    <a:pt x="67152" y="0"/>
                  </a:lnTo>
                  <a:lnTo>
                    <a:pt x="81473" y="713"/>
                  </a:lnTo>
                  <a:lnTo>
                    <a:pt x="94692" y="2412"/>
                  </a:lnTo>
                  <a:lnTo>
                    <a:pt x="153970" y="13930"/>
                  </a:lnTo>
                  <a:lnTo>
                    <a:pt x="185480" y="20838"/>
                  </a:lnTo>
                  <a:lnTo>
                    <a:pt x="200735" y="24393"/>
                  </a:lnTo>
                  <a:lnTo>
                    <a:pt x="213351" y="29210"/>
                  </a:lnTo>
                  <a:lnTo>
                    <a:pt x="224210" y="34869"/>
                  </a:lnTo>
                  <a:lnTo>
                    <a:pt x="233895" y="41088"/>
                  </a:lnTo>
                  <a:lnTo>
                    <a:pt x="239128" y="51352"/>
                  </a:lnTo>
                  <a:lnTo>
                    <a:pt x="241394" y="64312"/>
                  </a:lnTo>
                  <a:lnTo>
                    <a:pt x="242000" y="115043"/>
                  </a:lnTo>
                  <a:lnTo>
                    <a:pt x="242084" y="134913"/>
                  </a:lnTo>
                  <a:lnTo>
                    <a:pt x="240918" y="151831"/>
                  </a:lnTo>
                  <a:lnTo>
                    <a:pt x="238916" y="166779"/>
                  </a:lnTo>
                  <a:lnTo>
                    <a:pt x="236359" y="180416"/>
                  </a:lnTo>
                  <a:lnTo>
                    <a:pt x="234654" y="194401"/>
                  </a:lnTo>
                  <a:lnTo>
                    <a:pt x="233517" y="208618"/>
                  </a:lnTo>
                  <a:lnTo>
                    <a:pt x="232759" y="222990"/>
                  </a:lnTo>
                  <a:lnTo>
                    <a:pt x="231917" y="261798"/>
                  </a:lnTo>
                  <a:lnTo>
                    <a:pt x="231692" y="284137"/>
                  </a:lnTo>
                  <a:lnTo>
                    <a:pt x="232766" y="307595"/>
                  </a:lnTo>
                  <a:lnTo>
                    <a:pt x="234705" y="331797"/>
                  </a:lnTo>
                  <a:lnTo>
                    <a:pt x="237222" y="356497"/>
                  </a:lnTo>
                  <a:lnTo>
                    <a:pt x="240123" y="379081"/>
                  </a:lnTo>
                  <a:lnTo>
                    <a:pt x="243281" y="400255"/>
                  </a:lnTo>
                  <a:lnTo>
                    <a:pt x="246609" y="420488"/>
                  </a:lnTo>
                  <a:lnTo>
                    <a:pt x="251275" y="438871"/>
                  </a:lnTo>
                  <a:lnTo>
                    <a:pt x="256833" y="456020"/>
                  </a:lnTo>
                  <a:lnTo>
                    <a:pt x="262985" y="472347"/>
                  </a:lnTo>
                  <a:lnTo>
                    <a:pt x="265863" y="486902"/>
                  </a:lnTo>
                  <a:lnTo>
                    <a:pt x="266558" y="500276"/>
                  </a:lnTo>
                  <a:lnTo>
                    <a:pt x="265798" y="512862"/>
                  </a:lnTo>
                  <a:lnTo>
                    <a:pt x="260397" y="521253"/>
                  </a:lnTo>
                  <a:lnTo>
                    <a:pt x="251903" y="526847"/>
                  </a:lnTo>
                  <a:lnTo>
                    <a:pt x="241346" y="530576"/>
                  </a:lnTo>
                  <a:lnTo>
                    <a:pt x="225743" y="531839"/>
                  </a:lnTo>
                  <a:lnTo>
                    <a:pt x="206777" y="531457"/>
                  </a:lnTo>
                  <a:lnTo>
                    <a:pt x="185568" y="529980"/>
                  </a:lnTo>
                  <a:lnTo>
                    <a:pt x="162864" y="527771"/>
                  </a:lnTo>
                  <a:lnTo>
                    <a:pt x="114799" y="522054"/>
                  </a:lnTo>
                  <a:lnTo>
                    <a:pt x="93662" y="520040"/>
                  </a:lnTo>
                  <a:lnTo>
                    <a:pt x="74676" y="518697"/>
                  </a:lnTo>
                  <a:lnTo>
                    <a:pt x="22023" y="516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779971" y="2840982"/>
              <a:ext cx="292634" cy="649683"/>
            </a:xfrm>
            <a:custGeom>
              <a:avLst/>
              <a:gdLst/>
              <a:ahLst/>
              <a:cxnLst/>
              <a:rect l="0" t="0" r="0" b="0"/>
              <a:pathLst>
                <a:path w="292634" h="649683">
                  <a:moveTo>
                    <a:pt x="0" y="0"/>
                  </a:moveTo>
                  <a:lnTo>
                    <a:pt x="17537" y="11692"/>
                  </a:lnTo>
                  <a:lnTo>
                    <a:pt x="26374" y="16359"/>
                  </a:lnTo>
                  <a:lnTo>
                    <a:pt x="35935" y="20694"/>
                  </a:lnTo>
                  <a:lnTo>
                    <a:pt x="45980" y="24808"/>
                  </a:lnTo>
                  <a:lnTo>
                    <a:pt x="57570" y="32444"/>
                  </a:lnTo>
                  <a:lnTo>
                    <a:pt x="70192" y="42429"/>
                  </a:lnTo>
                  <a:lnTo>
                    <a:pt x="83500" y="53980"/>
                  </a:lnTo>
                  <a:lnTo>
                    <a:pt x="97266" y="66574"/>
                  </a:lnTo>
                  <a:lnTo>
                    <a:pt x="125612" y="93619"/>
                  </a:lnTo>
                  <a:lnTo>
                    <a:pt x="140023" y="108906"/>
                  </a:lnTo>
                  <a:lnTo>
                    <a:pt x="154524" y="125215"/>
                  </a:lnTo>
                  <a:lnTo>
                    <a:pt x="183687" y="159649"/>
                  </a:lnTo>
                  <a:lnTo>
                    <a:pt x="212962" y="195345"/>
                  </a:lnTo>
                  <a:lnTo>
                    <a:pt x="226397" y="214652"/>
                  </a:lnTo>
                  <a:lnTo>
                    <a:pt x="239024" y="234865"/>
                  </a:lnTo>
                  <a:lnTo>
                    <a:pt x="251112" y="255680"/>
                  </a:lnTo>
                  <a:lnTo>
                    <a:pt x="261618" y="276899"/>
                  </a:lnTo>
                  <a:lnTo>
                    <a:pt x="271069" y="298386"/>
                  </a:lnTo>
                  <a:lnTo>
                    <a:pt x="279817" y="320051"/>
                  </a:lnTo>
                  <a:lnTo>
                    <a:pt x="285649" y="340612"/>
                  </a:lnTo>
                  <a:lnTo>
                    <a:pt x="289537" y="360437"/>
                  </a:lnTo>
                  <a:lnTo>
                    <a:pt x="292129" y="379771"/>
                  </a:lnTo>
                  <a:lnTo>
                    <a:pt x="292633" y="397555"/>
                  </a:lnTo>
                  <a:lnTo>
                    <a:pt x="291746" y="414304"/>
                  </a:lnTo>
                  <a:lnTo>
                    <a:pt x="289931" y="430365"/>
                  </a:lnTo>
                  <a:lnTo>
                    <a:pt x="286274" y="447189"/>
                  </a:lnTo>
                  <a:lnTo>
                    <a:pt x="281389" y="464523"/>
                  </a:lnTo>
                  <a:lnTo>
                    <a:pt x="275685" y="482197"/>
                  </a:lnTo>
                  <a:lnTo>
                    <a:pt x="268212" y="498873"/>
                  </a:lnTo>
                  <a:lnTo>
                    <a:pt x="259560" y="514884"/>
                  </a:lnTo>
                  <a:lnTo>
                    <a:pt x="250121" y="530453"/>
                  </a:lnTo>
                  <a:lnTo>
                    <a:pt x="238934" y="544502"/>
                  </a:lnTo>
                  <a:lnTo>
                    <a:pt x="226583" y="557539"/>
                  </a:lnTo>
                  <a:lnTo>
                    <a:pt x="201031" y="581812"/>
                  </a:lnTo>
                  <a:lnTo>
                    <a:pt x="132139" y="6496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062168" y="2962109"/>
            <a:ext cx="1222284" cy="187198"/>
            <a:chOff x="3062168" y="2962109"/>
            <a:chExt cx="1222284" cy="187198"/>
          </a:xfrm>
        </p:grpSpPr>
        <p:sp>
          <p:nvSpPr>
            <p:cNvPr id="77" name="Freeform 76"/>
            <p:cNvSpPr/>
            <p:nvPr/>
          </p:nvSpPr>
          <p:spPr>
            <a:xfrm>
              <a:off x="3062168" y="3094248"/>
              <a:ext cx="1222284" cy="55059"/>
            </a:xfrm>
            <a:custGeom>
              <a:avLst/>
              <a:gdLst/>
              <a:ahLst/>
              <a:cxnLst/>
              <a:rect l="0" t="0" r="0" b="0"/>
              <a:pathLst>
                <a:path w="1222284" h="55059">
                  <a:moveTo>
                    <a:pt x="0" y="55058"/>
                  </a:moveTo>
                  <a:lnTo>
                    <a:pt x="35074" y="55058"/>
                  </a:lnTo>
                  <a:lnTo>
                    <a:pt x="55194" y="53835"/>
                  </a:lnTo>
                  <a:lnTo>
                    <a:pt x="78395" y="51795"/>
                  </a:lnTo>
                  <a:lnTo>
                    <a:pt x="103650" y="49212"/>
                  </a:lnTo>
                  <a:lnTo>
                    <a:pt x="127828" y="47490"/>
                  </a:lnTo>
                  <a:lnTo>
                    <a:pt x="151288" y="46342"/>
                  </a:lnTo>
                  <a:lnTo>
                    <a:pt x="196931" y="45067"/>
                  </a:lnTo>
                  <a:lnTo>
                    <a:pt x="314001" y="44181"/>
                  </a:lnTo>
                  <a:lnTo>
                    <a:pt x="339025" y="42913"/>
                  </a:lnTo>
                  <a:lnTo>
                    <a:pt x="364273" y="40843"/>
                  </a:lnTo>
                  <a:lnTo>
                    <a:pt x="389670" y="38241"/>
                  </a:lnTo>
                  <a:lnTo>
                    <a:pt x="415165" y="36505"/>
                  </a:lnTo>
                  <a:lnTo>
                    <a:pt x="440726" y="35349"/>
                  </a:lnTo>
                  <a:lnTo>
                    <a:pt x="466332" y="34577"/>
                  </a:lnTo>
                  <a:lnTo>
                    <a:pt x="493190" y="32840"/>
                  </a:lnTo>
                  <a:lnTo>
                    <a:pt x="549135" y="27646"/>
                  </a:lnTo>
                  <a:lnTo>
                    <a:pt x="576533" y="25772"/>
                  </a:lnTo>
                  <a:lnTo>
                    <a:pt x="603363" y="24522"/>
                  </a:lnTo>
                  <a:lnTo>
                    <a:pt x="657236" y="23134"/>
                  </a:lnTo>
                  <a:lnTo>
                    <a:pt x="713807" y="22517"/>
                  </a:lnTo>
                  <a:lnTo>
                    <a:pt x="741372" y="21129"/>
                  </a:lnTo>
                  <a:lnTo>
                    <a:pt x="768314" y="18980"/>
                  </a:lnTo>
                  <a:lnTo>
                    <a:pt x="794839" y="16324"/>
                  </a:lnTo>
                  <a:lnTo>
                    <a:pt x="821087" y="14553"/>
                  </a:lnTo>
                  <a:lnTo>
                    <a:pt x="847151" y="13373"/>
                  </a:lnTo>
                  <a:lnTo>
                    <a:pt x="898949" y="12061"/>
                  </a:lnTo>
                  <a:lnTo>
                    <a:pt x="1098968" y="11053"/>
                  </a:lnTo>
                  <a:lnTo>
                    <a:pt x="1122944" y="9816"/>
                  </a:lnTo>
                  <a:lnTo>
                    <a:pt x="1147492" y="7767"/>
                  </a:lnTo>
                  <a:lnTo>
                    <a:pt x="12222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128237" y="2962109"/>
              <a:ext cx="1101157" cy="187198"/>
            </a:xfrm>
            <a:custGeom>
              <a:avLst/>
              <a:gdLst/>
              <a:ahLst/>
              <a:cxnLst/>
              <a:rect l="0" t="0" r="0" b="0"/>
              <a:pathLst>
                <a:path w="1101157" h="187198">
                  <a:moveTo>
                    <a:pt x="1101156" y="0"/>
                  </a:moveTo>
                  <a:lnTo>
                    <a:pt x="1003351" y="0"/>
                  </a:lnTo>
                  <a:lnTo>
                    <a:pt x="980895" y="1224"/>
                  </a:lnTo>
                  <a:lnTo>
                    <a:pt x="958584" y="3263"/>
                  </a:lnTo>
                  <a:lnTo>
                    <a:pt x="936368" y="5846"/>
                  </a:lnTo>
                  <a:lnTo>
                    <a:pt x="914217" y="7568"/>
                  </a:lnTo>
                  <a:lnTo>
                    <a:pt x="892108" y="8716"/>
                  </a:lnTo>
                  <a:lnTo>
                    <a:pt x="870027" y="9481"/>
                  </a:lnTo>
                  <a:lnTo>
                    <a:pt x="846743" y="11215"/>
                  </a:lnTo>
                  <a:lnTo>
                    <a:pt x="822655" y="13595"/>
                  </a:lnTo>
                  <a:lnTo>
                    <a:pt x="773052" y="19501"/>
                  </a:lnTo>
                  <a:lnTo>
                    <a:pt x="722458" y="26204"/>
                  </a:lnTo>
                  <a:lnTo>
                    <a:pt x="696976" y="30928"/>
                  </a:lnTo>
                  <a:lnTo>
                    <a:pt x="671424" y="36525"/>
                  </a:lnTo>
                  <a:lnTo>
                    <a:pt x="645824" y="42703"/>
                  </a:lnTo>
                  <a:lnTo>
                    <a:pt x="620193" y="48045"/>
                  </a:lnTo>
                  <a:lnTo>
                    <a:pt x="568875" y="57243"/>
                  </a:lnTo>
                  <a:lnTo>
                    <a:pt x="543200" y="62632"/>
                  </a:lnTo>
                  <a:lnTo>
                    <a:pt x="517519" y="68672"/>
                  </a:lnTo>
                  <a:lnTo>
                    <a:pt x="491833" y="75146"/>
                  </a:lnTo>
                  <a:lnTo>
                    <a:pt x="464921" y="80685"/>
                  </a:lnTo>
                  <a:lnTo>
                    <a:pt x="437193" y="85601"/>
                  </a:lnTo>
                  <a:lnTo>
                    <a:pt x="408918" y="90102"/>
                  </a:lnTo>
                  <a:lnTo>
                    <a:pt x="380281" y="95550"/>
                  </a:lnTo>
                  <a:lnTo>
                    <a:pt x="322360" y="108129"/>
                  </a:lnTo>
                  <a:lnTo>
                    <a:pt x="267253" y="121876"/>
                  </a:lnTo>
                  <a:lnTo>
                    <a:pt x="156245" y="150639"/>
                  </a:lnTo>
                  <a:lnTo>
                    <a:pt x="108187" y="161977"/>
                  </a:lnTo>
                  <a:lnTo>
                    <a:pt x="50000" y="175238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90620" y="3303468"/>
            <a:ext cx="1846667" cy="594625"/>
            <a:chOff x="990620" y="3303468"/>
            <a:chExt cx="1846667" cy="594625"/>
          </a:xfrm>
        </p:grpSpPr>
        <p:sp>
          <p:nvSpPr>
            <p:cNvPr id="80" name="Freeform 79"/>
            <p:cNvSpPr/>
            <p:nvPr/>
          </p:nvSpPr>
          <p:spPr>
            <a:xfrm>
              <a:off x="990620" y="3336502"/>
              <a:ext cx="155537" cy="132140"/>
            </a:xfrm>
            <a:custGeom>
              <a:avLst/>
              <a:gdLst/>
              <a:ahLst/>
              <a:cxnLst/>
              <a:rect l="0" t="0" r="0" b="0"/>
              <a:pathLst>
                <a:path w="155537" h="132140">
                  <a:moveTo>
                    <a:pt x="23397" y="0"/>
                  </a:moveTo>
                  <a:lnTo>
                    <a:pt x="17552" y="23383"/>
                  </a:lnTo>
                  <a:lnTo>
                    <a:pt x="15830" y="35165"/>
                  </a:lnTo>
                  <a:lnTo>
                    <a:pt x="14682" y="47914"/>
                  </a:lnTo>
                  <a:lnTo>
                    <a:pt x="13917" y="61307"/>
                  </a:lnTo>
                  <a:lnTo>
                    <a:pt x="10959" y="72683"/>
                  </a:lnTo>
                  <a:lnTo>
                    <a:pt x="6541" y="82714"/>
                  </a:lnTo>
                  <a:lnTo>
                    <a:pt x="1148" y="91848"/>
                  </a:lnTo>
                  <a:lnTo>
                    <a:pt x="0" y="100384"/>
                  </a:lnTo>
                  <a:lnTo>
                    <a:pt x="1682" y="108522"/>
                  </a:lnTo>
                  <a:lnTo>
                    <a:pt x="5250" y="116394"/>
                  </a:lnTo>
                  <a:lnTo>
                    <a:pt x="13746" y="121643"/>
                  </a:lnTo>
                  <a:lnTo>
                    <a:pt x="25528" y="125142"/>
                  </a:lnTo>
                  <a:lnTo>
                    <a:pt x="39500" y="127474"/>
                  </a:lnTo>
                  <a:lnTo>
                    <a:pt x="53708" y="129029"/>
                  </a:lnTo>
                  <a:lnTo>
                    <a:pt x="68075" y="130066"/>
                  </a:lnTo>
                  <a:lnTo>
                    <a:pt x="82547" y="130757"/>
                  </a:lnTo>
                  <a:lnTo>
                    <a:pt x="111677" y="131525"/>
                  </a:lnTo>
                  <a:lnTo>
                    <a:pt x="155536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227905" y="3303468"/>
              <a:ext cx="17356" cy="396417"/>
            </a:xfrm>
            <a:custGeom>
              <a:avLst/>
              <a:gdLst/>
              <a:ahLst/>
              <a:cxnLst/>
              <a:rect l="0" t="0" r="0" b="0"/>
              <a:pathLst>
                <a:path w="17356" h="396417">
                  <a:moveTo>
                    <a:pt x="6344" y="0"/>
                  </a:moveTo>
                  <a:lnTo>
                    <a:pt x="498" y="23382"/>
                  </a:lnTo>
                  <a:lnTo>
                    <a:pt x="0" y="37611"/>
                  </a:lnTo>
                  <a:lnTo>
                    <a:pt x="891" y="54438"/>
                  </a:lnTo>
                  <a:lnTo>
                    <a:pt x="2708" y="72997"/>
                  </a:lnTo>
                  <a:lnTo>
                    <a:pt x="3920" y="90264"/>
                  </a:lnTo>
                  <a:lnTo>
                    <a:pt x="4728" y="106669"/>
                  </a:lnTo>
                  <a:lnTo>
                    <a:pt x="5626" y="137948"/>
                  </a:lnTo>
                  <a:lnTo>
                    <a:pt x="6281" y="227438"/>
                  </a:lnTo>
                  <a:lnTo>
                    <a:pt x="6335" y="318502"/>
                  </a:lnTo>
                  <a:lnTo>
                    <a:pt x="7562" y="337132"/>
                  </a:lnTo>
                  <a:lnTo>
                    <a:pt x="9603" y="353223"/>
                  </a:lnTo>
                  <a:lnTo>
                    <a:pt x="17355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454480" y="3446618"/>
              <a:ext cx="11012" cy="231244"/>
            </a:xfrm>
            <a:custGeom>
              <a:avLst/>
              <a:gdLst/>
              <a:ahLst/>
              <a:cxnLst/>
              <a:rect l="0" t="0" r="0" b="0"/>
              <a:pathLst>
                <a:path w="11012" h="231244">
                  <a:moveTo>
                    <a:pt x="11011" y="0"/>
                  </a:moveTo>
                  <a:lnTo>
                    <a:pt x="5166" y="17537"/>
                  </a:lnTo>
                  <a:lnTo>
                    <a:pt x="3444" y="30044"/>
                  </a:lnTo>
                  <a:lnTo>
                    <a:pt x="2296" y="45723"/>
                  </a:lnTo>
                  <a:lnTo>
                    <a:pt x="1531" y="63517"/>
                  </a:lnTo>
                  <a:lnTo>
                    <a:pt x="680" y="102864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388410" y="3545722"/>
              <a:ext cx="242256" cy="33036"/>
            </a:xfrm>
            <a:custGeom>
              <a:avLst/>
              <a:gdLst/>
              <a:ahLst/>
              <a:cxnLst/>
              <a:rect l="0" t="0" r="0" b="0"/>
              <a:pathLst>
                <a:path w="242256" h="33036">
                  <a:moveTo>
                    <a:pt x="0" y="0"/>
                  </a:moveTo>
                  <a:lnTo>
                    <a:pt x="29229" y="0"/>
                  </a:lnTo>
                  <a:lnTo>
                    <a:pt x="43956" y="1224"/>
                  </a:lnTo>
                  <a:lnTo>
                    <a:pt x="59892" y="3263"/>
                  </a:lnTo>
                  <a:lnTo>
                    <a:pt x="76633" y="5846"/>
                  </a:lnTo>
                  <a:lnTo>
                    <a:pt x="92688" y="8791"/>
                  </a:lnTo>
                  <a:lnTo>
                    <a:pt x="141114" y="18782"/>
                  </a:lnTo>
                  <a:lnTo>
                    <a:pt x="160145" y="22309"/>
                  </a:lnTo>
                  <a:lnTo>
                    <a:pt x="242255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765501" y="3446618"/>
              <a:ext cx="129442" cy="451475"/>
            </a:xfrm>
            <a:custGeom>
              <a:avLst/>
              <a:gdLst/>
              <a:ahLst/>
              <a:cxnLst/>
              <a:rect l="0" t="0" r="0" b="0"/>
              <a:pathLst>
                <a:path w="129442" h="451475">
                  <a:moveTo>
                    <a:pt x="129441" y="0"/>
                  </a:moveTo>
                  <a:lnTo>
                    <a:pt x="111904" y="11691"/>
                  </a:lnTo>
                  <a:lnTo>
                    <a:pt x="103068" y="18806"/>
                  </a:lnTo>
                  <a:lnTo>
                    <a:pt x="93507" y="27219"/>
                  </a:lnTo>
                  <a:lnTo>
                    <a:pt x="83462" y="36499"/>
                  </a:lnTo>
                  <a:lnTo>
                    <a:pt x="74318" y="46356"/>
                  </a:lnTo>
                  <a:lnTo>
                    <a:pt x="65775" y="56598"/>
                  </a:lnTo>
                  <a:lnTo>
                    <a:pt x="57633" y="67096"/>
                  </a:lnTo>
                  <a:lnTo>
                    <a:pt x="50982" y="77765"/>
                  </a:lnTo>
                  <a:lnTo>
                    <a:pt x="45324" y="88549"/>
                  </a:lnTo>
                  <a:lnTo>
                    <a:pt x="34551" y="111542"/>
                  </a:lnTo>
                  <a:lnTo>
                    <a:pt x="21606" y="138075"/>
                  </a:lnTo>
                  <a:lnTo>
                    <a:pt x="15952" y="152001"/>
                  </a:lnTo>
                  <a:lnTo>
                    <a:pt x="10959" y="166180"/>
                  </a:lnTo>
                  <a:lnTo>
                    <a:pt x="6407" y="180527"/>
                  </a:lnTo>
                  <a:lnTo>
                    <a:pt x="3372" y="194985"/>
                  </a:lnTo>
                  <a:lnTo>
                    <a:pt x="1349" y="209518"/>
                  </a:lnTo>
                  <a:lnTo>
                    <a:pt x="0" y="224101"/>
                  </a:lnTo>
                  <a:lnTo>
                    <a:pt x="324" y="239940"/>
                  </a:lnTo>
                  <a:lnTo>
                    <a:pt x="1764" y="256617"/>
                  </a:lnTo>
                  <a:lnTo>
                    <a:pt x="3947" y="273853"/>
                  </a:lnTo>
                  <a:lnTo>
                    <a:pt x="7850" y="290237"/>
                  </a:lnTo>
                  <a:lnTo>
                    <a:pt x="12899" y="306054"/>
                  </a:lnTo>
                  <a:lnTo>
                    <a:pt x="18712" y="321493"/>
                  </a:lnTo>
                  <a:lnTo>
                    <a:pt x="25034" y="336679"/>
                  </a:lnTo>
                  <a:lnTo>
                    <a:pt x="31696" y="351697"/>
                  </a:lnTo>
                  <a:lnTo>
                    <a:pt x="38584" y="366604"/>
                  </a:lnTo>
                  <a:lnTo>
                    <a:pt x="46847" y="380212"/>
                  </a:lnTo>
                  <a:lnTo>
                    <a:pt x="56025" y="392954"/>
                  </a:lnTo>
                  <a:lnTo>
                    <a:pt x="96407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27081" y="3531553"/>
              <a:ext cx="209221" cy="333505"/>
            </a:xfrm>
            <a:custGeom>
              <a:avLst/>
              <a:gdLst/>
              <a:ahLst/>
              <a:cxnLst/>
              <a:rect l="0" t="0" r="0" b="0"/>
              <a:pathLst>
                <a:path w="209221" h="333505">
                  <a:moveTo>
                    <a:pt x="0" y="14169"/>
                  </a:moveTo>
                  <a:lnTo>
                    <a:pt x="17537" y="2478"/>
                  </a:lnTo>
                  <a:lnTo>
                    <a:pt x="28820" y="257"/>
                  </a:lnTo>
                  <a:lnTo>
                    <a:pt x="42460" y="0"/>
                  </a:lnTo>
                  <a:lnTo>
                    <a:pt x="57671" y="1053"/>
                  </a:lnTo>
                  <a:lnTo>
                    <a:pt x="72705" y="5425"/>
                  </a:lnTo>
                  <a:lnTo>
                    <a:pt x="87623" y="12010"/>
                  </a:lnTo>
                  <a:lnTo>
                    <a:pt x="102461" y="20071"/>
                  </a:lnTo>
                  <a:lnTo>
                    <a:pt x="116024" y="29115"/>
                  </a:lnTo>
                  <a:lnTo>
                    <a:pt x="128737" y="38815"/>
                  </a:lnTo>
                  <a:lnTo>
                    <a:pt x="140882" y="48953"/>
                  </a:lnTo>
                  <a:lnTo>
                    <a:pt x="147756" y="61828"/>
                  </a:lnTo>
                  <a:lnTo>
                    <a:pt x="151115" y="76529"/>
                  </a:lnTo>
                  <a:lnTo>
                    <a:pt x="152130" y="92448"/>
                  </a:lnTo>
                  <a:lnTo>
                    <a:pt x="151584" y="106731"/>
                  </a:lnTo>
                  <a:lnTo>
                    <a:pt x="149996" y="119923"/>
                  </a:lnTo>
                  <a:lnTo>
                    <a:pt x="147714" y="132389"/>
                  </a:lnTo>
                  <a:lnTo>
                    <a:pt x="143746" y="145593"/>
                  </a:lnTo>
                  <a:lnTo>
                    <a:pt x="138654" y="159289"/>
                  </a:lnTo>
                  <a:lnTo>
                    <a:pt x="132811" y="173315"/>
                  </a:lnTo>
                  <a:lnTo>
                    <a:pt x="126470" y="186336"/>
                  </a:lnTo>
                  <a:lnTo>
                    <a:pt x="119795" y="198687"/>
                  </a:lnTo>
                  <a:lnTo>
                    <a:pt x="112898" y="210591"/>
                  </a:lnTo>
                  <a:lnTo>
                    <a:pt x="98709" y="233607"/>
                  </a:lnTo>
                  <a:lnTo>
                    <a:pt x="91500" y="244883"/>
                  </a:lnTo>
                  <a:lnTo>
                    <a:pt x="87917" y="257294"/>
                  </a:lnTo>
                  <a:lnTo>
                    <a:pt x="86752" y="270462"/>
                  </a:lnTo>
                  <a:lnTo>
                    <a:pt x="87199" y="284135"/>
                  </a:lnTo>
                  <a:lnTo>
                    <a:pt x="91167" y="295698"/>
                  </a:lnTo>
                  <a:lnTo>
                    <a:pt x="97483" y="305853"/>
                  </a:lnTo>
                  <a:lnTo>
                    <a:pt x="105365" y="315070"/>
                  </a:lnTo>
                  <a:lnTo>
                    <a:pt x="116736" y="321215"/>
                  </a:lnTo>
                  <a:lnTo>
                    <a:pt x="130435" y="325311"/>
                  </a:lnTo>
                  <a:lnTo>
                    <a:pt x="209220" y="333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368439" y="3646357"/>
              <a:ext cx="132140" cy="9482"/>
            </a:xfrm>
            <a:custGeom>
              <a:avLst/>
              <a:gdLst/>
              <a:ahLst/>
              <a:cxnLst/>
              <a:rect l="0" t="0" r="0" b="0"/>
              <a:pathLst>
                <a:path w="132140" h="9482">
                  <a:moveTo>
                    <a:pt x="0" y="9481"/>
                  </a:moveTo>
                  <a:lnTo>
                    <a:pt x="17537" y="3635"/>
                  </a:lnTo>
                  <a:lnTo>
                    <a:pt x="30044" y="1913"/>
                  </a:lnTo>
                  <a:lnTo>
                    <a:pt x="45723" y="765"/>
                  </a:lnTo>
                  <a:lnTo>
                    <a:pt x="63517" y="0"/>
                  </a:lnTo>
                  <a:lnTo>
                    <a:pt x="79050" y="713"/>
                  </a:lnTo>
                  <a:lnTo>
                    <a:pt x="93076" y="2412"/>
                  </a:lnTo>
                  <a:lnTo>
                    <a:pt x="132139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588671" y="3542565"/>
              <a:ext cx="248616" cy="296918"/>
            </a:xfrm>
            <a:custGeom>
              <a:avLst/>
              <a:gdLst/>
              <a:ahLst/>
              <a:cxnLst/>
              <a:rect l="0" t="0" r="0" b="0"/>
              <a:pathLst>
                <a:path w="248616" h="296918">
                  <a:moveTo>
                    <a:pt x="0" y="14169"/>
                  </a:moveTo>
                  <a:lnTo>
                    <a:pt x="17537" y="2477"/>
                  </a:lnTo>
                  <a:lnTo>
                    <a:pt x="27597" y="257"/>
                  </a:lnTo>
                  <a:lnTo>
                    <a:pt x="39197" y="0"/>
                  </a:lnTo>
                  <a:lnTo>
                    <a:pt x="51825" y="1052"/>
                  </a:lnTo>
                  <a:lnTo>
                    <a:pt x="65137" y="4201"/>
                  </a:lnTo>
                  <a:lnTo>
                    <a:pt x="78907" y="8747"/>
                  </a:lnTo>
                  <a:lnTo>
                    <a:pt x="92980" y="14225"/>
                  </a:lnTo>
                  <a:lnTo>
                    <a:pt x="106033" y="21547"/>
                  </a:lnTo>
                  <a:lnTo>
                    <a:pt x="118405" y="30099"/>
                  </a:lnTo>
                  <a:lnTo>
                    <a:pt x="130324" y="39471"/>
                  </a:lnTo>
                  <a:lnTo>
                    <a:pt x="137046" y="49390"/>
                  </a:lnTo>
                  <a:lnTo>
                    <a:pt x="140304" y="59672"/>
                  </a:lnTo>
                  <a:lnTo>
                    <a:pt x="141253" y="70198"/>
                  </a:lnTo>
                  <a:lnTo>
                    <a:pt x="138215" y="78439"/>
                  </a:lnTo>
                  <a:lnTo>
                    <a:pt x="132519" y="85156"/>
                  </a:lnTo>
                  <a:lnTo>
                    <a:pt x="125051" y="90858"/>
                  </a:lnTo>
                  <a:lnTo>
                    <a:pt x="116402" y="95883"/>
                  </a:lnTo>
                  <a:lnTo>
                    <a:pt x="106965" y="100456"/>
                  </a:lnTo>
                  <a:lnTo>
                    <a:pt x="97004" y="104728"/>
                  </a:lnTo>
                  <a:lnTo>
                    <a:pt x="94033" y="108800"/>
                  </a:lnTo>
                  <a:lnTo>
                    <a:pt x="95723" y="112738"/>
                  </a:lnTo>
                  <a:lnTo>
                    <a:pt x="100521" y="116586"/>
                  </a:lnTo>
                  <a:lnTo>
                    <a:pt x="108613" y="120376"/>
                  </a:lnTo>
                  <a:lnTo>
                    <a:pt x="118902" y="124126"/>
                  </a:lnTo>
                  <a:lnTo>
                    <a:pt x="130655" y="127849"/>
                  </a:lnTo>
                  <a:lnTo>
                    <a:pt x="143384" y="132778"/>
                  </a:lnTo>
                  <a:lnTo>
                    <a:pt x="156765" y="138512"/>
                  </a:lnTo>
                  <a:lnTo>
                    <a:pt x="170579" y="144781"/>
                  </a:lnTo>
                  <a:lnTo>
                    <a:pt x="183459" y="152631"/>
                  </a:lnTo>
                  <a:lnTo>
                    <a:pt x="195716" y="161535"/>
                  </a:lnTo>
                  <a:lnTo>
                    <a:pt x="207559" y="171141"/>
                  </a:lnTo>
                  <a:lnTo>
                    <a:pt x="217900" y="179992"/>
                  </a:lnTo>
                  <a:lnTo>
                    <a:pt x="227242" y="188340"/>
                  </a:lnTo>
                  <a:lnTo>
                    <a:pt x="235916" y="196352"/>
                  </a:lnTo>
                  <a:lnTo>
                    <a:pt x="241699" y="206588"/>
                  </a:lnTo>
                  <a:lnTo>
                    <a:pt x="245555" y="218305"/>
                  </a:lnTo>
                  <a:lnTo>
                    <a:pt x="248125" y="231012"/>
                  </a:lnTo>
                  <a:lnTo>
                    <a:pt x="248615" y="243153"/>
                  </a:lnTo>
                  <a:lnTo>
                    <a:pt x="247718" y="254917"/>
                  </a:lnTo>
                  <a:lnTo>
                    <a:pt x="245897" y="266431"/>
                  </a:lnTo>
                  <a:lnTo>
                    <a:pt x="239788" y="275330"/>
                  </a:lnTo>
                  <a:lnTo>
                    <a:pt x="230822" y="282486"/>
                  </a:lnTo>
                  <a:lnTo>
                    <a:pt x="219951" y="288481"/>
                  </a:lnTo>
                  <a:lnTo>
                    <a:pt x="207809" y="292477"/>
                  </a:lnTo>
                  <a:lnTo>
                    <a:pt x="194821" y="295141"/>
                  </a:lnTo>
                  <a:lnTo>
                    <a:pt x="181268" y="296917"/>
                  </a:lnTo>
                  <a:lnTo>
                    <a:pt x="167338" y="296878"/>
                  </a:lnTo>
                  <a:lnTo>
                    <a:pt x="153158" y="295628"/>
                  </a:lnTo>
                  <a:lnTo>
                    <a:pt x="88092" y="2784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930831" y="3391560"/>
            <a:ext cx="1304996" cy="528556"/>
            <a:chOff x="2930831" y="3391560"/>
            <a:chExt cx="1304996" cy="528556"/>
          </a:xfrm>
        </p:grpSpPr>
        <p:sp>
          <p:nvSpPr>
            <p:cNvPr id="89" name="Freeform 88"/>
            <p:cNvSpPr/>
            <p:nvPr/>
          </p:nvSpPr>
          <p:spPr>
            <a:xfrm>
              <a:off x="2930831" y="3501676"/>
              <a:ext cx="164372" cy="418440"/>
            </a:xfrm>
            <a:custGeom>
              <a:avLst/>
              <a:gdLst/>
              <a:ahLst/>
              <a:cxnLst/>
              <a:rect l="0" t="0" r="0" b="0"/>
              <a:pathLst>
                <a:path w="164372" h="418440">
                  <a:moveTo>
                    <a:pt x="54256" y="0"/>
                  </a:moveTo>
                  <a:lnTo>
                    <a:pt x="42565" y="17537"/>
                  </a:lnTo>
                  <a:lnTo>
                    <a:pt x="36674" y="28820"/>
                  </a:lnTo>
                  <a:lnTo>
                    <a:pt x="30299" y="42460"/>
                  </a:lnTo>
                  <a:lnTo>
                    <a:pt x="23603" y="57671"/>
                  </a:lnTo>
                  <a:lnTo>
                    <a:pt x="17915" y="71482"/>
                  </a:lnTo>
                  <a:lnTo>
                    <a:pt x="12900" y="84360"/>
                  </a:lnTo>
                  <a:lnTo>
                    <a:pt x="8333" y="96616"/>
                  </a:lnTo>
                  <a:lnTo>
                    <a:pt x="5288" y="110904"/>
                  </a:lnTo>
                  <a:lnTo>
                    <a:pt x="3258" y="126547"/>
                  </a:lnTo>
                  <a:lnTo>
                    <a:pt x="1905" y="143093"/>
                  </a:lnTo>
                  <a:lnTo>
                    <a:pt x="1002" y="161464"/>
                  </a:lnTo>
                  <a:lnTo>
                    <a:pt x="0" y="201454"/>
                  </a:lnTo>
                  <a:lnTo>
                    <a:pt x="956" y="218724"/>
                  </a:lnTo>
                  <a:lnTo>
                    <a:pt x="2817" y="233909"/>
                  </a:lnTo>
                  <a:lnTo>
                    <a:pt x="5281" y="247702"/>
                  </a:lnTo>
                  <a:lnTo>
                    <a:pt x="9371" y="259345"/>
                  </a:lnTo>
                  <a:lnTo>
                    <a:pt x="14545" y="269554"/>
                  </a:lnTo>
                  <a:lnTo>
                    <a:pt x="33517" y="298875"/>
                  </a:lnTo>
                  <a:lnTo>
                    <a:pt x="61851" y="341667"/>
                  </a:lnTo>
                  <a:lnTo>
                    <a:pt x="70331" y="351352"/>
                  </a:lnTo>
                  <a:lnTo>
                    <a:pt x="79655" y="360256"/>
                  </a:lnTo>
                  <a:lnTo>
                    <a:pt x="89541" y="368639"/>
                  </a:lnTo>
                  <a:lnTo>
                    <a:pt x="101026" y="376674"/>
                  </a:lnTo>
                  <a:lnTo>
                    <a:pt x="113577" y="384479"/>
                  </a:lnTo>
                  <a:lnTo>
                    <a:pt x="164371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117226" y="3545722"/>
              <a:ext cx="11012" cy="242255"/>
            </a:xfrm>
            <a:custGeom>
              <a:avLst/>
              <a:gdLst/>
              <a:ahLst/>
              <a:cxnLst/>
              <a:rect l="0" t="0" r="0" b="0"/>
              <a:pathLst>
                <a:path w="11012" h="242255">
                  <a:moveTo>
                    <a:pt x="0" y="0"/>
                  </a:moveTo>
                  <a:lnTo>
                    <a:pt x="0" y="124710"/>
                  </a:lnTo>
                  <a:lnTo>
                    <a:pt x="1223" y="144316"/>
                  </a:lnTo>
                  <a:lnTo>
                    <a:pt x="11011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235273" y="3589768"/>
              <a:ext cx="130587" cy="209798"/>
            </a:xfrm>
            <a:custGeom>
              <a:avLst/>
              <a:gdLst/>
              <a:ahLst/>
              <a:cxnLst/>
              <a:rect l="0" t="0" r="0" b="0"/>
              <a:pathLst>
                <a:path w="130587" h="209798">
                  <a:moveTo>
                    <a:pt x="25103" y="0"/>
                  </a:moveTo>
                  <a:lnTo>
                    <a:pt x="13412" y="11692"/>
                  </a:lnTo>
                  <a:lnTo>
                    <a:pt x="8744" y="20030"/>
                  </a:lnTo>
                  <a:lnTo>
                    <a:pt x="4409" y="30482"/>
                  </a:lnTo>
                  <a:lnTo>
                    <a:pt x="295" y="42345"/>
                  </a:lnTo>
                  <a:lnTo>
                    <a:pt x="0" y="53923"/>
                  </a:lnTo>
                  <a:lnTo>
                    <a:pt x="2250" y="65313"/>
                  </a:lnTo>
                  <a:lnTo>
                    <a:pt x="6197" y="76577"/>
                  </a:lnTo>
                  <a:lnTo>
                    <a:pt x="13723" y="87757"/>
                  </a:lnTo>
                  <a:lnTo>
                    <a:pt x="23633" y="98880"/>
                  </a:lnTo>
                  <a:lnTo>
                    <a:pt x="35135" y="109967"/>
                  </a:lnTo>
                  <a:lnTo>
                    <a:pt x="46473" y="118581"/>
                  </a:lnTo>
                  <a:lnTo>
                    <a:pt x="57702" y="125547"/>
                  </a:lnTo>
                  <a:lnTo>
                    <a:pt x="68859" y="131415"/>
                  </a:lnTo>
                  <a:lnTo>
                    <a:pt x="78744" y="137774"/>
                  </a:lnTo>
                  <a:lnTo>
                    <a:pt x="87781" y="144460"/>
                  </a:lnTo>
                  <a:lnTo>
                    <a:pt x="96252" y="151365"/>
                  </a:lnTo>
                  <a:lnTo>
                    <a:pt x="105570" y="159638"/>
                  </a:lnTo>
                  <a:lnTo>
                    <a:pt x="125712" y="178619"/>
                  </a:lnTo>
                  <a:lnTo>
                    <a:pt x="130105" y="187596"/>
                  </a:lnTo>
                  <a:lnTo>
                    <a:pt x="130586" y="196027"/>
                  </a:lnTo>
                  <a:lnTo>
                    <a:pt x="128460" y="204095"/>
                  </a:lnTo>
                  <a:lnTo>
                    <a:pt x="122148" y="208250"/>
                  </a:lnTo>
                  <a:lnTo>
                    <a:pt x="113047" y="209797"/>
                  </a:lnTo>
                  <a:lnTo>
                    <a:pt x="102084" y="209605"/>
                  </a:lnTo>
                  <a:lnTo>
                    <a:pt x="88659" y="207030"/>
                  </a:lnTo>
                  <a:lnTo>
                    <a:pt x="73591" y="202866"/>
                  </a:lnTo>
                  <a:lnTo>
                    <a:pt x="25103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82399" y="3589768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5" y="1531"/>
                  </a:lnTo>
                  <a:lnTo>
                    <a:pt x="82170" y="681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480854" y="3578757"/>
              <a:ext cx="98858" cy="221229"/>
            </a:xfrm>
            <a:custGeom>
              <a:avLst/>
              <a:gdLst/>
              <a:ahLst/>
              <a:cxnLst/>
              <a:rect l="0" t="0" r="0" b="0"/>
              <a:pathLst>
                <a:path w="98858" h="221229">
                  <a:moveTo>
                    <a:pt x="98857" y="0"/>
                  </a:moveTo>
                  <a:lnTo>
                    <a:pt x="37551" y="0"/>
                  </a:lnTo>
                  <a:lnTo>
                    <a:pt x="26175" y="3670"/>
                  </a:lnTo>
                  <a:lnTo>
                    <a:pt x="16144" y="9788"/>
                  </a:lnTo>
                  <a:lnTo>
                    <a:pt x="7010" y="17537"/>
                  </a:lnTo>
                  <a:lnTo>
                    <a:pt x="2144" y="26373"/>
                  </a:lnTo>
                  <a:lnTo>
                    <a:pt x="123" y="35935"/>
                  </a:lnTo>
                  <a:lnTo>
                    <a:pt x="0" y="45979"/>
                  </a:lnTo>
                  <a:lnTo>
                    <a:pt x="2365" y="56347"/>
                  </a:lnTo>
                  <a:lnTo>
                    <a:pt x="6388" y="66928"/>
                  </a:lnTo>
                  <a:lnTo>
                    <a:pt x="11518" y="77653"/>
                  </a:lnTo>
                  <a:lnTo>
                    <a:pt x="17384" y="88474"/>
                  </a:lnTo>
                  <a:lnTo>
                    <a:pt x="23742" y="99358"/>
                  </a:lnTo>
                  <a:lnTo>
                    <a:pt x="30428" y="110285"/>
                  </a:lnTo>
                  <a:lnTo>
                    <a:pt x="37332" y="120017"/>
                  </a:lnTo>
                  <a:lnTo>
                    <a:pt x="44382" y="128951"/>
                  </a:lnTo>
                  <a:lnTo>
                    <a:pt x="51529" y="137354"/>
                  </a:lnTo>
                  <a:lnTo>
                    <a:pt x="58740" y="146628"/>
                  </a:lnTo>
                  <a:lnTo>
                    <a:pt x="65995" y="156480"/>
                  </a:lnTo>
                  <a:lnTo>
                    <a:pt x="73279" y="166719"/>
                  </a:lnTo>
                  <a:lnTo>
                    <a:pt x="80581" y="175992"/>
                  </a:lnTo>
                  <a:lnTo>
                    <a:pt x="87897" y="184621"/>
                  </a:lnTo>
                  <a:lnTo>
                    <a:pt x="95221" y="192820"/>
                  </a:lnTo>
                  <a:lnTo>
                    <a:pt x="97656" y="200734"/>
                  </a:lnTo>
                  <a:lnTo>
                    <a:pt x="96833" y="208456"/>
                  </a:lnTo>
                  <a:lnTo>
                    <a:pt x="93837" y="216052"/>
                  </a:lnTo>
                  <a:lnTo>
                    <a:pt x="86946" y="219892"/>
                  </a:lnTo>
                  <a:lnTo>
                    <a:pt x="77458" y="221228"/>
                  </a:lnTo>
                  <a:lnTo>
                    <a:pt x="32788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502630" y="3556734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0"/>
                  </a:moveTo>
                  <a:lnTo>
                    <a:pt x="71870" y="0"/>
                  </a:lnTo>
                  <a:lnTo>
                    <a:pt x="14315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766908" y="3479653"/>
              <a:ext cx="184650" cy="396417"/>
            </a:xfrm>
            <a:custGeom>
              <a:avLst/>
              <a:gdLst/>
              <a:ahLst/>
              <a:cxnLst/>
              <a:rect l="0" t="0" r="0" b="0"/>
              <a:pathLst>
                <a:path w="184650" h="396417">
                  <a:moveTo>
                    <a:pt x="0" y="0"/>
                  </a:moveTo>
                  <a:lnTo>
                    <a:pt x="51825" y="51825"/>
                  </a:lnTo>
                  <a:lnTo>
                    <a:pt x="62690" y="63914"/>
                  </a:lnTo>
                  <a:lnTo>
                    <a:pt x="72381" y="75644"/>
                  </a:lnTo>
                  <a:lnTo>
                    <a:pt x="111362" y="126689"/>
                  </a:lnTo>
                  <a:lnTo>
                    <a:pt x="121958" y="139517"/>
                  </a:lnTo>
                  <a:lnTo>
                    <a:pt x="132693" y="151739"/>
                  </a:lnTo>
                  <a:lnTo>
                    <a:pt x="143519" y="163558"/>
                  </a:lnTo>
                  <a:lnTo>
                    <a:pt x="151961" y="176331"/>
                  </a:lnTo>
                  <a:lnTo>
                    <a:pt x="158812" y="189741"/>
                  </a:lnTo>
                  <a:lnTo>
                    <a:pt x="164603" y="203575"/>
                  </a:lnTo>
                  <a:lnTo>
                    <a:pt x="169687" y="216468"/>
                  </a:lnTo>
                  <a:lnTo>
                    <a:pt x="178599" y="240581"/>
                  </a:lnTo>
                  <a:lnTo>
                    <a:pt x="181464" y="253374"/>
                  </a:lnTo>
                  <a:lnTo>
                    <a:pt x="183375" y="266797"/>
                  </a:lnTo>
                  <a:lnTo>
                    <a:pt x="184649" y="280639"/>
                  </a:lnTo>
                  <a:lnTo>
                    <a:pt x="184274" y="293538"/>
                  </a:lnTo>
                  <a:lnTo>
                    <a:pt x="182802" y="305807"/>
                  </a:lnTo>
                  <a:lnTo>
                    <a:pt x="180596" y="317658"/>
                  </a:lnTo>
                  <a:lnTo>
                    <a:pt x="175455" y="330452"/>
                  </a:lnTo>
                  <a:lnTo>
                    <a:pt x="168357" y="343876"/>
                  </a:lnTo>
                  <a:lnTo>
                    <a:pt x="132138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987139" y="3391560"/>
              <a:ext cx="248688" cy="517545"/>
            </a:xfrm>
            <a:custGeom>
              <a:avLst/>
              <a:gdLst/>
              <a:ahLst/>
              <a:cxnLst/>
              <a:rect l="0" t="0" r="0" b="0"/>
              <a:pathLst>
                <a:path w="248688" h="517545">
                  <a:moveTo>
                    <a:pt x="0" y="0"/>
                  </a:moveTo>
                  <a:lnTo>
                    <a:pt x="17537" y="5846"/>
                  </a:lnTo>
                  <a:lnTo>
                    <a:pt x="25150" y="11238"/>
                  </a:lnTo>
                  <a:lnTo>
                    <a:pt x="32672" y="18504"/>
                  </a:lnTo>
                  <a:lnTo>
                    <a:pt x="40134" y="27018"/>
                  </a:lnTo>
                  <a:lnTo>
                    <a:pt x="48779" y="36365"/>
                  </a:lnTo>
                  <a:lnTo>
                    <a:pt x="68173" y="56538"/>
                  </a:lnTo>
                  <a:lnTo>
                    <a:pt x="78483" y="68280"/>
                  </a:lnTo>
                  <a:lnTo>
                    <a:pt x="89027" y="81002"/>
                  </a:lnTo>
                  <a:lnTo>
                    <a:pt x="138169" y="142430"/>
                  </a:lnTo>
                  <a:lnTo>
                    <a:pt x="150841" y="161022"/>
                  </a:lnTo>
                  <a:lnTo>
                    <a:pt x="162960" y="180759"/>
                  </a:lnTo>
                  <a:lnTo>
                    <a:pt x="174709" y="201257"/>
                  </a:lnTo>
                  <a:lnTo>
                    <a:pt x="197552" y="243610"/>
                  </a:lnTo>
                  <a:lnTo>
                    <a:pt x="208782" y="265181"/>
                  </a:lnTo>
                  <a:lnTo>
                    <a:pt x="218716" y="285680"/>
                  </a:lnTo>
                  <a:lnTo>
                    <a:pt x="227786" y="305463"/>
                  </a:lnTo>
                  <a:lnTo>
                    <a:pt x="236279" y="324769"/>
                  </a:lnTo>
                  <a:lnTo>
                    <a:pt x="241941" y="343758"/>
                  </a:lnTo>
                  <a:lnTo>
                    <a:pt x="245716" y="362534"/>
                  </a:lnTo>
                  <a:lnTo>
                    <a:pt x="248233" y="381169"/>
                  </a:lnTo>
                  <a:lnTo>
                    <a:pt x="248687" y="398487"/>
                  </a:lnTo>
                  <a:lnTo>
                    <a:pt x="247766" y="414926"/>
                  </a:lnTo>
                  <a:lnTo>
                    <a:pt x="245929" y="430779"/>
                  </a:lnTo>
                  <a:lnTo>
                    <a:pt x="243481" y="445018"/>
                  </a:lnTo>
                  <a:lnTo>
                    <a:pt x="240625" y="458182"/>
                  </a:lnTo>
                  <a:lnTo>
                    <a:pt x="220231" y="517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731821" y="3457630"/>
            <a:ext cx="682718" cy="352371"/>
            <a:chOff x="2731821" y="3457630"/>
            <a:chExt cx="682718" cy="352371"/>
          </a:xfrm>
        </p:grpSpPr>
        <p:sp>
          <p:nvSpPr>
            <p:cNvPr id="98" name="Freeform 97"/>
            <p:cNvSpPr/>
            <p:nvPr/>
          </p:nvSpPr>
          <p:spPr>
            <a:xfrm>
              <a:off x="2731821" y="3523699"/>
              <a:ext cx="682718" cy="264278"/>
            </a:xfrm>
            <a:custGeom>
              <a:avLst/>
              <a:gdLst/>
              <a:ahLst/>
              <a:cxnLst/>
              <a:rect l="0" t="0" r="0" b="0"/>
              <a:pathLst>
                <a:path w="682718" h="264278">
                  <a:moveTo>
                    <a:pt x="682717" y="0"/>
                  </a:moveTo>
                  <a:lnTo>
                    <a:pt x="606084" y="30653"/>
                  </a:lnTo>
                  <a:lnTo>
                    <a:pt x="590029" y="37565"/>
                  </a:lnTo>
                  <a:lnTo>
                    <a:pt x="542827" y="58983"/>
                  </a:lnTo>
                  <a:lnTo>
                    <a:pt x="508389" y="73524"/>
                  </a:lnTo>
                  <a:lnTo>
                    <a:pt x="489417" y="80827"/>
                  </a:lnTo>
                  <a:lnTo>
                    <a:pt x="409485" y="110130"/>
                  </a:lnTo>
                  <a:lnTo>
                    <a:pt x="314712" y="146823"/>
                  </a:lnTo>
                  <a:lnTo>
                    <a:pt x="253120" y="168844"/>
                  </a:lnTo>
                  <a:lnTo>
                    <a:pt x="214457" y="183527"/>
                  </a:lnTo>
                  <a:lnTo>
                    <a:pt x="196805" y="190867"/>
                  </a:lnTo>
                  <a:lnTo>
                    <a:pt x="180144" y="198208"/>
                  </a:lnTo>
                  <a:lnTo>
                    <a:pt x="148580" y="212890"/>
                  </a:lnTo>
                  <a:lnTo>
                    <a:pt x="118239" y="227572"/>
                  </a:lnTo>
                  <a:lnTo>
                    <a:pt x="103296" y="233690"/>
                  </a:lnTo>
                  <a:lnTo>
                    <a:pt x="88440" y="238992"/>
                  </a:lnTo>
                  <a:lnTo>
                    <a:pt x="73642" y="243750"/>
                  </a:lnTo>
                  <a:lnTo>
                    <a:pt x="58883" y="248145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775867" y="3457630"/>
              <a:ext cx="572602" cy="352371"/>
            </a:xfrm>
            <a:custGeom>
              <a:avLst/>
              <a:gdLst/>
              <a:ahLst/>
              <a:cxnLst/>
              <a:rect l="0" t="0" r="0" b="0"/>
              <a:pathLst>
                <a:path w="572602" h="352371">
                  <a:moveTo>
                    <a:pt x="0" y="0"/>
                  </a:moveTo>
                  <a:lnTo>
                    <a:pt x="17537" y="5845"/>
                  </a:lnTo>
                  <a:lnTo>
                    <a:pt x="28821" y="11238"/>
                  </a:lnTo>
                  <a:lnTo>
                    <a:pt x="42460" y="18503"/>
                  </a:lnTo>
                  <a:lnTo>
                    <a:pt x="57671" y="27018"/>
                  </a:lnTo>
                  <a:lnTo>
                    <a:pt x="71482" y="36364"/>
                  </a:lnTo>
                  <a:lnTo>
                    <a:pt x="84360" y="46266"/>
                  </a:lnTo>
                  <a:lnTo>
                    <a:pt x="96616" y="56538"/>
                  </a:lnTo>
                  <a:lnTo>
                    <a:pt x="110904" y="65832"/>
                  </a:lnTo>
                  <a:lnTo>
                    <a:pt x="126547" y="74476"/>
                  </a:lnTo>
                  <a:lnTo>
                    <a:pt x="143093" y="82685"/>
                  </a:lnTo>
                  <a:lnTo>
                    <a:pt x="160241" y="93052"/>
                  </a:lnTo>
                  <a:lnTo>
                    <a:pt x="177791" y="104857"/>
                  </a:lnTo>
                  <a:lnTo>
                    <a:pt x="195608" y="117621"/>
                  </a:lnTo>
                  <a:lnTo>
                    <a:pt x="213604" y="129802"/>
                  </a:lnTo>
                  <a:lnTo>
                    <a:pt x="249913" y="153123"/>
                  </a:lnTo>
                  <a:lnTo>
                    <a:pt x="324292" y="199226"/>
                  </a:lnTo>
                  <a:lnTo>
                    <a:pt x="405145" y="250929"/>
                  </a:lnTo>
                  <a:lnTo>
                    <a:pt x="424258" y="262720"/>
                  </a:lnTo>
                  <a:lnTo>
                    <a:pt x="441895" y="274250"/>
                  </a:lnTo>
                  <a:lnTo>
                    <a:pt x="474542" y="296850"/>
                  </a:lnTo>
                  <a:lnTo>
                    <a:pt x="492546" y="308016"/>
                  </a:lnTo>
                  <a:lnTo>
                    <a:pt x="511890" y="319130"/>
                  </a:lnTo>
                  <a:lnTo>
                    <a:pt x="572601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057209" y="4052254"/>
            <a:ext cx="2570841" cy="616648"/>
            <a:chOff x="1057209" y="4052254"/>
            <a:chExt cx="2570841" cy="616648"/>
          </a:xfrm>
        </p:grpSpPr>
        <p:sp>
          <p:nvSpPr>
            <p:cNvPr id="101" name="Freeform 100"/>
            <p:cNvSpPr/>
            <p:nvPr/>
          </p:nvSpPr>
          <p:spPr>
            <a:xfrm>
              <a:off x="1057209" y="4052254"/>
              <a:ext cx="144006" cy="187197"/>
            </a:xfrm>
            <a:custGeom>
              <a:avLst/>
              <a:gdLst/>
              <a:ahLst/>
              <a:cxnLst/>
              <a:rect l="0" t="0" r="0" b="0"/>
              <a:pathLst>
                <a:path w="144006" h="187197">
                  <a:moveTo>
                    <a:pt x="66924" y="0"/>
                  </a:moveTo>
                  <a:lnTo>
                    <a:pt x="51598" y="45979"/>
                  </a:lnTo>
                  <a:lnTo>
                    <a:pt x="45695" y="56347"/>
                  </a:lnTo>
                  <a:lnTo>
                    <a:pt x="38089" y="66929"/>
                  </a:lnTo>
                  <a:lnTo>
                    <a:pt x="29348" y="77654"/>
                  </a:lnTo>
                  <a:lnTo>
                    <a:pt x="21074" y="88475"/>
                  </a:lnTo>
                  <a:lnTo>
                    <a:pt x="13111" y="99359"/>
                  </a:lnTo>
                  <a:lnTo>
                    <a:pt x="5355" y="110285"/>
                  </a:lnTo>
                  <a:lnTo>
                    <a:pt x="1408" y="121240"/>
                  </a:lnTo>
                  <a:lnTo>
                    <a:pt x="0" y="132214"/>
                  </a:lnTo>
                  <a:lnTo>
                    <a:pt x="285" y="143201"/>
                  </a:lnTo>
                  <a:lnTo>
                    <a:pt x="5369" y="151749"/>
                  </a:lnTo>
                  <a:lnTo>
                    <a:pt x="13652" y="158671"/>
                  </a:lnTo>
                  <a:lnTo>
                    <a:pt x="24068" y="164509"/>
                  </a:lnTo>
                  <a:lnTo>
                    <a:pt x="34683" y="169624"/>
                  </a:lnTo>
                  <a:lnTo>
                    <a:pt x="45430" y="174258"/>
                  </a:lnTo>
                  <a:lnTo>
                    <a:pt x="56265" y="178571"/>
                  </a:lnTo>
                  <a:lnTo>
                    <a:pt x="69606" y="181446"/>
                  </a:lnTo>
                  <a:lnTo>
                    <a:pt x="84618" y="183363"/>
                  </a:lnTo>
                  <a:lnTo>
                    <a:pt x="144005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201214" y="4118323"/>
              <a:ext cx="44047" cy="319336"/>
            </a:xfrm>
            <a:custGeom>
              <a:avLst/>
              <a:gdLst/>
              <a:ahLst/>
              <a:cxnLst/>
              <a:rect l="0" t="0" r="0" b="0"/>
              <a:pathLst>
                <a:path w="44047" h="319336">
                  <a:moveTo>
                    <a:pt x="44046" y="0"/>
                  </a:moveTo>
                  <a:lnTo>
                    <a:pt x="38201" y="23383"/>
                  </a:lnTo>
                  <a:lnTo>
                    <a:pt x="35255" y="37612"/>
                  </a:lnTo>
                  <a:lnTo>
                    <a:pt x="25264" y="90265"/>
                  </a:lnTo>
                  <a:lnTo>
                    <a:pt x="18162" y="122501"/>
                  </a:lnTo>
                  <a:lnTo>
                    <a:pt x="7284" y="168164"/>
                  </a:lnTo>
                  <a:lnTo>
                    <a:pt x="4856" y="183072"/>
                  </a:lnTo>
                  <a:lnTo>
                    <a:pt x="3237" y="197906"/>
                  </a:lnTo>
                  <a:lnTo>
                    <a:pt x="2158" y="212688"/>
                  </a:lnTo>
                  <a:lnTo>
                    <a:pt x="1439" y="229885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443468" y="4239450"/>
              <a:ext cx="33036" cy="220233"/>
            </a:xfrm>
            <a:custGeom>
              <a:avLst/>
              <a:gdLst/>
              <a:ahLst/>
              <a:cxnLst/>
              <a:rect l="0" t="0" r="0" b="0"/>
              <a:pathLst>
                <a:path w="33036" h="220233">
                  <a:moveTo>
                    <a:pt x="33035" y="0"/>
                  </a:moveTo>
                  <a:lnTo>
                    <a:pt x="17708" y="45980"/>
                  </a:lnTo>
                  <a:lnTo>
                    <a:pt x="15476" y="61241"/>
                  </a:lnTo>
                  <a:lnTo>
                    <a:pt x="13988" y="79980"/>
                  </a:lnTo>
                  <a:lnTo>
                    <a:pt x="12996" y="101037"/>
                  </a:lnTo>
                  <a:lnTo>
                    <a:pt x="11111" y="118745"/>
                  </a:lnTo>
                  <a:lnTo>
                    <a:pt x="8631" y="134222"/>
                  </a:lnTo>
                  <a:lnTo>
                    <a:pt x="5754" y="148210"/>
                  </a:lnTo>
                  <a:lnTo>
                    <a:pt x="3836" y="162429"/>
                  </a:lnTo>
                  <a:lnTo>
                    <a:pt x="2558" y="176802"/>
                  </a:lnTo>
                  <a:lnTo>
                    <a:pt x="0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399422" y="4341616"/>
              <a:ext cx="187198" cy="18963"/>
            </a:xfrm>
            <a:custGeom>
              <a:avLst/>
              <a:gdLst/>
              <a:ahLst/>
              <a:cxnLst/>
              <a:rect l="0" t="0" r="0" b="0"/>
              <a:pathLst>
                <a:path w="187198" h="18963">
                  <a:moveTo>
                    <a:pt x="0" y="18962"/>
                  </a:moveTo>
                  <a:lnTo>
                    <a:pt x="11691" y="7270"/>
                  </a:lnTo>
                  <a:lnTo>
                    <a:pt x="20029" y="3826"/>
                  </a:lnTo>
                  <a:lnTo>
                    <a:pt x="30482" y="1530"/>
                  </a:lnTo>
                  <a:lnTo>
                    <a:pt x="42345" y="0"/>
                  </a:lnTo>
                  <a:lnTo>
                    <a:pt x="57594" y="203"/>
                  </a:lnTo>
                  <a:lnTo>
                    <a:pt x="75101" y="1562"/>
                  </a:lnTo>
                  <a:lnTo>
                    <a:pt x="94114" y="3691"/>
                  </a:lnTo>
                  <a:lnTo>
                    <a:pt x="112906" y="6334"/>
                  </a:lnTo>
                  <a:lnTo>
                    <a:pt x="187197" y="189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688098" y="4184393"/>
              <a:ext cx="118753" cy="451475"/>
            </a:xfrm>
            <a:custGeom>
              <a:avLst/>
              <a:gdLst/>
              <a:ahLst/>
              <a:cxnLst/>
              <a:rect l="0" t="0" r="0" b="0"/>
              <a:pathLst>
                <a:path w="118753" h="451475">
                  <a:moveTo>
                    <a:pt x="118752" y="0"/>
                  </a:moveTo>
                  <a:lnTo>
                    <a:pt x="107061" y="23382"/>
                  </a:lnTo>
                  <a:lnTo>
                    <a:pt x="99946" y="33940"/>
                  </a:lnTo>
                  <a:lnTo>
                    <a:pt x="91533" y="44650"/>
                  </a:lnTo>
                  <a:lnTo>
                    <a:pt x="82253" y="55460"/>
                  </a:lnTo>
                  <a:lnTo>
                    <a:pt x="73620" y="67561"/>
                  </a:lnTo>
                  <a:lnTo>
                    <a:pt x="65417" y="80522"/>
                  </a:lnTo>
                  <a:lnTo>
                    <a:pt x="57502" y="94057"/>
                  </a:lnTo>
                  <a:lnTo>
                    <a:pt x="42181" y="118883"/>
                  </a:lnTo>
                  <a:lnTo>
                    <a:pt x="34670" y="130643"/>
                  </a:lnTo>
                  <a:lnTo>
                    <a:pt x="28439" y="143376"/>
                  </a:lnTo>
                  <a:lnTo>
                    <a:pt x="23062" y="156759"/>
                  </a:lnTo>
                  <a:lnTo>
                    <a:pt x="18253" y="170575"/>
                  </a:lnTo>
                  <a:lnTo>
                    <a:pt x="13824" y="185904"/>
                  </a:lnTo>
                  <a:lnTo>
                    <a:pt x="9648" y="202240"/>
                  </a:lnTo>
                  <a:lnTo>
                    <a:pt x="5640" y="219249"/>
                  </a:lnTo>
                  <a:lnTo>
                    <a:pt x="2968" y="236705"/>
                  </a:lnTo>
                  <a:lnTo>
                    <a:pt x="1187" y="254460"/>
                  </a:lnTo>
                  <a:lnTo>
                    <a:pt x="0" y="272415"/>
                  </a:lnTo>
                  <a:lnTo>
                    <a:pt x="431" y="289278"/>
                  </a:lnTo>
                  <a:lnTo>
                    <a:pt x="1943" y="305415"/>
                  </a:lnTo>
                  <a:lnTo>
                    <a:pt x="4174" y="321066"/>
                  </a:lnTo>
                  <a:lnTo>
                    <a:pt x="8108" y="337618"/>
                  </a:lnTo>
                  <a:lnTo>
                    <a:pt x="13178" y="354770"/>
                  </a:lnTo>
                  <a:lnTo>
                    <a:pt x="19005" y="372323"/>
                  </a:lnTo>
                  <a:lnTo>
                    <a:pt x="25337" y="387695"/>
                  </a:lnTo>
                  <a:lnTo>
                    <a:pt x="32005" y="401613"/>
                  </a:lnTo>
                  <a:lnTo>
                    <a:pt x="63694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905954" y="4264535"/>
              <a:ext cx="171351" cy="228788"/>
            </a:xfrm>
            <a:custGeom>
              <a:avLst/>
              <a:gdLst/>
              <a:ahLst/>
              <a:cxnLst/>
              <a:rect l="0" t="0" r="0" b="0"/>
              <a:pathLst>
                <a:path w="171351" h="228788">
                  <a:moveTo>
                    <a:pt x="0" y="18962"/>
                  </a:moveTo>
                  <a:lnTo>
                    <a:pt x="17537" y="7270"/>
                  </a:lnTo>
                  <a:lnTo>
                    <a:pt x="27597" y="3826"/>
                  </a:lnTo>
                  <a:lnTo>
                    <a:pt x="39197" y="1530"/>
                  </a:lnTo>
                  <a:lnTo>
                    <a:pt x="51825" y="0"/>
                  </a:lnTo>
                  <a:lnTo>
                    <a:pt x="66361" y="2650"/>
                  </a:lnTo>
                  <a:lnTo>
                    <a:pt x="82169" y="8087"/>
                  </a:lnTo>
                  <a:lnTo>
                    <a:pt x="98826" y="15383"/>
                  </a:lnTo>
                  <a:lnTo>
                    <a:pt x="112377" y="22693"/>
                  </a:lnTo>
                  <a:lnTo>
                    <a:pt x="123858" y="30014"/>
                  </a:lnTo>
                  <a:lnTo>
                    <a:pt x="133959" y="37341"/>
                  </a:lnTo>
                  <a:lnTo>
                    <a:pt x="143141" y="47120"/>
                  </a:lnTo>
                  <a:lnTo>
                    <a:pt x="151708" y="58534"/>
                  </a:lnTo>
                  <a:lnTo>
                    <a:pt x="159867" y="71037"/>
                  </a:lnTo>
                  <a:lnTo>
                    <a:pt x="165306" y="85489"/>
                  </a:lnTo>
                  <a:lnTo>
                    <a:pt x="168933" y="101242"/>
                  </a:lnTo>
                  <a:lnTo>
                    <a:pt x="171350" y="117862"/>
                  </a:lnTo>
                  <a:lnTo>
                    <a:pt x="169291" y="133835"/>
                  </a:lnTo>
                  <a:lnTo>
                    <a:pt x="164248" y="149378"/>
                  </a:lnTo>
                  <a:lnTo>
                    <a:pt x="157215" y="164634"/>
                  </a:lnTo>
                  <a:lnTo>
                    <a:pt x="150080" y="177252"/>
                  </a:lnTo>
                  <a:lnTo>
                    <a:pt x="142876" y="188111"/>
                  </a:lnTo>
                  <a:lnTo>
                    <a:pt x="135626" y="197797"/>
                  </a:lnTo>
                  <a:lnTo>
                    <a:pt x="125899" y="206702"/>
                  </a:lnTo>
                  <a:lnTo>
                    <a:pt x="114520" y="215085"/>
                  </a:lnTo>
                  <a:lnTo>
                    <a:pt x="102041" y="223121"/>
                  </a:lnTo>
                  <a:lnTo>
                    <a:pt x="87603" y="227255"/>
                  </a:lnTo>
                  <a:lnTo>
                    <a:pt x="71861" y="228787"/>
                  </a:lnTo>
                  <a:lnTo>
                    <a:pt x="55248" y="228585"/>
                  </a:lnTo>
                  <a:lnTo>
                    <a:pt x="40502" y="226004"/>
                  </a:lnTo>
                  <a:lnTo>
                    <a:pt x="27002" y="221836"/>
                  </a:lnTo>
                  <a:lnTo>
                    <a:pt x="14331" y="216610"/>
                  </a:lnTo>
                  <a:lnTo>
                    <a:pt x="7107" y="208232"/>
                  </a:lnTo>
                  <a:lnTo>
                    <a:pt x="3514" y="197753"/>
                  </a:lnTo>
                  <a:lnTo>
                    <a:pt x="2343" y="185872"/>
                  </a:lnTo>
                  <a:lnTo>
                    <a:pt x="4009" y="175506"/>
                  </a:lnTo>
                  <a:lnTo>
                    <a:pt x="7567" y="166147"/>
                  </a:lnTo>
                  <a:lnTo>
                    <a:pt x="12385" y="157461"/>
                  </a:lnTo>
                  <a:lnTo>
                    <a:pt x="19268" y="152894"/>
                  </a:lnTo>
                  <a:lnTo>
                    <a:pt x="27528" y="151072"/>
                  </a:lnTo>
                  <a:lnTo>
                    <a:pt x="36704" y="151082"/>
                  </a:lnTo>
                  <a:lnTo>
                    <a:pt x="47716" y="154759"/>
                  </a:lnTo>
                  <a:lnTo>
                    <a:pt x="59951" y="160880"/>
                  </a:lnTo>
                  <a:lnTo>
                    <a:pt x="73002" y="168632"/>
                  </a:lnTo>
                  <a:lnTo>
                    <a:pt x="86597" y="176247"/>
                  </a:lnTo>
                  <a:lnTo>
                    <a:pt x="114753" y="191233"/>
                  </a:lnTo>
                  <a:lnTo>
                    <a:pt x="126666" y="198655"/>
                  </a:lnTo>
                  <a:lnTo>
                    <a:pt x="137055" y="206050"/>
                  </a:lnTo>
                  <a:lnTo>
                    <a:pt x="165173" y="228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247312" y="4349566"/>
              <a:ext cx="198209" cy="55059"/>
            </a:xfrm>
            <a:custGeom>
              <a:avLst/>
              <a:gdLst/>
              <a:ahLst/>
              <a:cxnLst/>
              <a:rect l="0" t="0" r="0" b="0"/>
              <a:pathLst>
                <a:path w="198209" h="55059">
                  <a:moveTo>
                    <a:pt x="0" y="0"/>
                  </a:moveTo>
                  <a:lnTo>
                    <a:pt x="17537" y="5846"/>
                  </a:lnTo>
                  <a:lnTo>
                    <a:pt x="27597" y="10015"/>
                  </a:lnTo>
                  <a:lnTo>
                    <a:pt x="39198" y="15241"/>
                  </a:lnTo>
                  <a:lnTo>
                    <a:pt x="51826" y="21172"/>
                  </a:lnTo>
                  <a:lnTo>
                    <a:pt x="63915" y="26350"/>
                  </a:lnTo>
                  <a:lnTo>
                    <a:pt x="75645" y="31025"/>
                  </a:lnTo>
                  <a:lnTo>
                    <a:pt x="87135" y="35365"/>
                  </a:lnTo>
                  <a:lnTo>
                    <a:pt x="100913" y="39483"/>
                  </a:lnTo>
                  <a:lnTo>
                    <a:pt x="116216" y="43451"/>
                  </a:lnTo>
                  <a:lnTo>
                    <a:pt x="198208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666002" y="4261473"/>
              <a:ext cx="208970" cy="143152"/>
            </a:xfrm>
            <a:custGeom>
              <a:avLst/>
              <a:gdLst/>
              <a:ahLst/>
              <a:cxnLst/>
              <a:rect l="0" t="0" r="0" b="0"/>
              <a:pathLst>
                <a:path w="208970" h="143152">
                  <a:moveTo>
                    <a:pt x="87842" y="0"/>
                  </a:moveTo>
                  <a:lnTo>
                    <a:pt x="76151" y="11692"/>
                  </a:lnTo>
                  <a:lnTo>
                    <a:pt x="69036" y="17583"/>
                  </a:lnTo>
                  <a:lnTo>
                    <a:pt x="60623" y="23957"/>
                  </a:lnTo>
                  <a:lnTo>
                    <a:pt x="41487" y="37565"/>
                  </a:lnTo>
                  <a:lnTo>
                    <a:pt x="20746" y="51770"/>
                  </a:lnTo>
                  <a:lnTo>
                    <a:pt x="12524" y="60207"/>
                  </a:lnTo>
                  <a:lnTo>
                    <a:pt x="5819" y="69502"/>
                  </a:lnTo>
                  <a:lnTo>
                    <a:pt x="125" y="79370"/>
                  </a:lnTo>
                  <a:lnTo>
                    <a:pt x="0" y="88395"/>
                  </a:lnTo>
                  <a:lnTo>
                    <a:pt x="3587" y="96859"/>
                  </a:lnTo>
                  <a:lnTo>
                    <a:pt x="9649" y="104948"/>
                  </a:lnTo>
                  <a:lnTo>
                    <a:pt x="17361" y="111565"/>
                  </a:lnTo>
                  <a:lnTo>
                    <a:pt x="26173" y="117200"/>
                  </a:lnTo>
                  <a:lnTo>
                    <a:pt x="35717" y="122180"/>
                  </a:lnTo>
                  <a:lnTo>
                    <a:pt x="49422" y="125499"/>
                  </a:lnTo>
                  <a:lnTo>
                    <a:pt x="65899" y="127713"/>
                  </a:lnTo>
                  <a:lnTo>
                    <a:pt x="84225" y="129188"/>
                  </a:lnTo>
                  <a:lnTo>
                    <a:pt x="100113" y="131396"/>
                  </a:lnTo>
                  <a:lnTo>
                    <a:pt x="114375" y="134090"/>
                  </a:lnTo>
                  <a:lnTo>
                    <a:pt x="127554" y="137111"/>
                  </a:lnTo>
                  <a:lnTo>
                    <a:pt x="142457" y="139124"/>
                  </a:lnTo>
                  <a:lnTo>
                    <a:pt x="158511" y="140466"/>
                  </a:lnTo>
                  <a:lnTo>
                    <a:pt x="208969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786879" y="4228439"/>
              <a:ext cx="77082" cy="319336"/>
            </a:xfrm>
            <a:custGeom>
              <a:avLst/>
              <a:gdLst/>
              <a:ahLst/>
              <a:cxnLst/>
              <a:rect l="0" t="0" r="0" b="0"/>
              <a:pathLst>
                <a:path w="77082" h="319336">
                  <a:moveTo>
                    <a:pt x="77081" y="0"/>
                  </a:moveTo>
                  <a:lnTo>
                    <a:pt x="65389" y="23383"/>
                  </a:lnTo>
                  <a:lnTo>
                    <a:pt x="59499" y="36388"/>
                  </a:lnTo>
                  <a:lnTo>
                    <a:pt x="46428" y="67152"/>
                  </a:lnTo>
                  <a:lnTo>
                    <a:pt x="40740" y="83920"/>
                  </a:lnTo>
                  <a:lnTo>
                    <a:pt x="35724" y="101217"/>
                  </a:lnTo>
                  <a:lnTo>
                    <a:pt x="18884" y="167086"/>
                  </a:lnTo>
                  <a:lnTo>
                    <a:pt x="15036" y="186025"/>
                  </a:lnTo>
                  <a:lnTo>
                    <a:pt x="7498" y="229906"/>
                  </a:lnTo>
                  <a:lnTo>
                    <a:pt x="4999" y="249928"/>
                  </a:lnTo>
                  <a:lnTo>
                    <a:pt x="3332" y="268170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955798" y="4294508"/>
              <a:ext cx="118233" cy="277106"/>
            </a:xfrm>
            <a:custGeom>
              <a:avLst/>
              <a:gdLst/>
              <a:ahLst/>
              <a:cxnLst/>
              <a:rect l="0" t="0" r="0" b="0"/>
              <a:pathLst>
                <a:path w="118233" h="277106">
                  <a:moveTo>
                    <a:pt x="51312" y="0"/>
                  </a:moveTo>
                  <a:lnTo>
                    <a:pt x="39621" y="11691"/>
                  </a:lnTo>
                  <a:lnTo>
                    <a:pt x="34953" y="18806"/>
                  </a:lnTo>
                  <a:lnTo>
                    <a:pt x="30618" y="27220"/>
                  </a:lnTo>
                  <a:lnTo>
                    <a:pt x="26505" y="36499"/>
                  </a:lnTo>
                  <a:lnTo>
                    <a:pt x="15409" y="59860"/>
                  </a:lnTo>
                  <a:lnTo>
                    <a:pt x="9024" y="72942"/>
                  </a:lnTo>
                  <a:lnTo>
                    <a:pt x="4767" y="89004"/>
                  </a:lnTo>
                  <a:lnTo>
                    <a:pt x="1930" y="107053"/>
                  </a:lnTo>
                  <a:lnTo>
                    <a:pt x="38" y="126426"/>
                  </a:lnTo>
                  <a:lnTo>
                    <a:pt x="0" y="143012"/>
                  </a:lnTo>
                  <a:lnTo>
                    <a:pt x="1199" y="157741"/>
                  </a:lnTo>
                  <a:lnTo>
                    <a:pt x="3221" y="171230"/>
                  </a:lnTo>
                  <a:lnTo>
                    <a:pt x="5793" y="183893"/>
                  </a:lnTo>
                  <a:lnTo>
                    <a:pt x="8731" y="196006"/>
                  </a:lnTo>
                  <a:lnTo>
                    <a:pt x="11913" y="207752"/>
                  </a:lnTo>
                  <a:lnTo>
                    <a:pt x="17705" y="220476"/>
                  </a:lnTo>
                  <a:lnTo>
                    <a:pt x="25237" y="233853"/>
                  </a:lnTo>
                  <a:lnTo>
                    <a:pt x="33929" y="247665"/>
                  </a:lnTo>
                  <a:lnTo>
                    <a:pt x="43394" y="258097"/>
                  </a:lnTo>
                  <a:lnTo>
                    <a:pt x="53374" y="266275"/>
                  </a:lnTo>
                  <a:lnTo>
                    <a:pt x="63698" y="272950"/>
                  </a:lnTo>
                  <a:lnTo>
                    <a:pt x="74251" y="276177"/>
                  </a:lnTo>
                  <a:lnTo>
                    <a:pt x="84958" y="277105"/>
                  </a:lnTo>
                  <a:lnTo>
                    <a:pt x="95765" y="276500"/>
                  </a:lnTo>
                  <a:lnTo>
                    <a:pt x="104194" y="271202"/>
                  </a:lnTo>
                  <a:lnTo>
                    <a:pt x="111037" y="262777"/>
                  </a:lnTo>
                  <a:lnTo>
                    <a:pt x="116822" y="252266"/>
                  </a:lnTo>
                  <a:lnTo>
                    <a:pt x="118232" y="241587"/>
                  </a:lnTo>
                  <a:lnTo>
                    <a:pt x="116725" y="230798"/>
                  </a:lnTo>
                  <a:lnTo>
                    <a:pt x="113273" y="219935"/>
                  </a:lnTo>
                  <a:lnTo>
                    <a:pt x="106078" y="212693"/>
                  </a:lnTo>
                  <a:lnTo>
                    <a:pt x="96387" y="207865"/>
                  </a:lnTo>
                  <a:lnTo>
                    <a:pt x="85033" y="204646"/>
                  </a:lnTo>
                  <a:lnTo>
                    <a:pt x="75016" y="204947"/>
                  </a:lnTo>
                  <a:lnTo>
                    <a:pt x="65891" y="207595"/>
                  </a:lnTo>
                  <a:lnTo>
                    <a:pt x="57361" y="211807"/>
                  </a:lnTo>
                  <a:lnTo>
                    <a:pt x="49227" y="218286"/>
                  </a:lnTo>
                  <a:lnTo>
                    <a:pt x="41357" y="226275"/>
                  </a:lnTo>
                  <a:lnTo>
                    <a:pt x="1827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202161" y="4261473"/>
              <a:ext cx="92213" cy="263761"/>
            </a:xfrm>
            <a:custGeom>
              <a:avLst/>
              <a:gdLst/>
              <a:ahLst/>
              <a:cxnLst/>
              <a:rect l="0" t="0" r="0" b="0"/>
              <a:pathLst>
                <a:path w="92213" h="263761">
                  <a:moveTo>
                    <a:pt x="14169" y="0"/>
                  </a:moveTo>
                  <a:lnTo>
                    <a:pt x="2477" y="11692"/>
                  </a:lnTo>
                  <a:lnTo>
                    <a:pt x="257" y="18806"/>
                  </a:lnTo>
                  <a:lnTo>
                    <a:pt x="0" y="27220"/>
                  </a:lnTo>
                  <a:lnTo>
                    <a:pt x="1052" y="36499"/>
                  </a:lnTo>
                  <a:lnTo>
                    <a:pt x="4201" y="48803"/>
                  </a:lnTo>
                  <a:lnTo>
                    <a:pt x="8747" y="63123"/>
                  </a:lnTo>
                  <a:lnTo>
                    <a:pt x="14225" y="78788"/>
                  </a:lnTo>
                  <a:lnTo>
                    <a:pt x="21547" y="95348"/>
                  </a:lnTo>
                  <a:lnTo>
                    <a:pt x="30099" y="112506"/>
                  </a:lnTo>
                  <a:lnTo>
                    <a:pt x="39471" y="130062"/>
                  </a:lnTo>
                  <a:lnTo>
                    <a:pt x="49390" y="146660"/>
                  </a:lnTo>
                  <a:lnTo>
                    <a:pt x="59672" y="162620"/>
                  </a:lnTo>
                  <a:lnTo>
                    <a:pt x="70198" y="178153"/>
                  </a:lnTo>
                  <a:lnTo>
                    <a:pt x="78439" y="193403"/>
                  </a:lnTo>
                  <a:lnTo>
                    <a:pt x="85156" y="208463"/>
                  </a:lnTo>
                  <a:lnTo>
                    <a:pt x="90858" y="223398"/>
                  </a:lnTo>
                  <a:lnTo>
                    <a:pt x="92212" y="235801"/>
                  </a:lnTo>
                  <a:lnTo>
                    <a:pt x="90668" y="246516"/>
                  </a:lnTo>
                  <a:lnTo>
                    <a:pt x="87191" y="256108"/>
                  </a:lnTo>
                  <a:lnTo>
                    <a:pt x="81203" y="261278"/>
                  </a:lnTo>
                  <a:lnTo>
                    <a:pt x="73540" y="263501"/>
                  </a:lnTo>
                  <a:lnTo>
                    <a:pt x="64761" y="263760"/>
                  </a:lnTo>
                  <a:lnTo>
                    <a:pt x="56462" y="260263"/>
                  </a:lnTo>
                  <a:lnTo>
                    <a:pt x="48481" y="254260"/>
                  </a:lnTo>
                  <a:lnTo>
                    <a:pt x="14169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260376" y="4228439"/>
              <a:ext cx="154163" cy="55059"/>
            </a:xfrm>
            <a:custGeom>
              <a:avLst/>
              <a:gdLst/>
              <a:ahLst/>
              <a:cxnLst/>
              <a:rect l="0" t="0" r="0" b="0"/>
              <a:pathLst>
                <a:path w="154163" h="55059">
                  <a:moveTo>
                    <a:pt x="0" y="55058"/>
                  </a:moveTo>
                  <a:lnTo>
                    <a:pt x="17537" y="43366"/>
                  </a:lnTo>
                  <a:lnTo>
                    <a:pt x="27597" y="38699"/>
                  </a:lnTo>
                  <a:lnTo>
                    <a:pt x="39197" y="34364"/>
                  </a:lnTo>
                  <a:lnTo>
                    <a:pt x="51825" y="30250"/>
                  </a:lnTo>
                  <a:lnTo>
                    <a:pt x="65138" y="26285"/>
                  </a:lnTo>
                  <a:lnTo>
                    <a:pt x="106033" y="14857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502630" y="4118323"/>
              <a:ext cx="125420" cy="550579"/>
            </a:xfrm>
            <a:custGeom>
              <a:avLst/>
              <a:gdLst/>
              <a:ahLst/>
              <a:cxnLst/>
              <a:rect l="0" t="0" r="0" b="0"/>
              <a:pathLst>
                <a:path w="125420" h="550579">
                  <a:moveTo>
                    <a:pt x="0" y="0"/>
                  </a:moveTo>
                  <a:lnTo>
                    <a:pt x="11691" y="17537"/>
                  </a:lnTo>
                  <a:lnTo>
                    <a:pt x="17583" y="28821"/>
                  </a:lnTo>
                  <a:lnTo>
                    <a:pt x="23957" y="42461"/>
                  </a:lnTo>
                  <a:lnTo>
                    <a:pt x="30653" y="57671"/>
                  </a:lnTo>
                  <a:lnTo>
                    <a:pt x="51145" y="100674"/>
                  </a:lnTo>
                  <a:lnTo>
                    <a:pt x="63461" y="125844"/>
                  </a:lnTo>
                  <a:lnTo>
                    <a:pt x="74118" y="151189"/>
                  </a:lnTo>
                  <a:lnTo>
                    <a:pt x="83670" y="176650"/>
                  </a:lnTo>
                  <a:lnTo>
                    <a:pt x="92486" y="202189"/>
                  </a:lnTo>
                  <a:lnTo>
                    <a:pt x="99586" y="227779"/>
                  </a:lnTo>
                  <a:lnTo>
                    <a:pt x="105543" y="253404"/>
                  </a:lnTo>
                  <a:lnTo>
                    <a:pt x="110738" y="279052"/>
                  </a:lnTo>
                  <a:lnTo>
                    <a:pt x="119772" y="330388"/>
                  </a:lnTo>
                  <a:lnTo>
                    <a:pt x="123895" y="356068"/>
                  </a:lnTo>
                  <a:lnTo>
                    <a:pt x="125419" y="380529"/>
                  </a:lnTo>
                  <a:lnTo>
                    <a:pt x="125212" y="404178"/>
                  </a:lnTo>
                  <a:lnTo>
                    <a:pt x="123850" y="427284"/>
                  </a:lnTo>
                  <a:lnTo>
                    <a:pt x="121719" y="447583"/>
                  </a:lnTo>
                  <a:lnTo>
                    <a:pt x="119075" y="466009"/>
                  </a:lnTo>
                  <a:lnTo>
                    <a:pt x="116089" y="483187"/>
                  </a:lnTo>
                  <a:lnTo>
                    <a:pt x="112874" y="498310"/>
                  </a:lnTo>
                  <a:lnTo>
                    <a:pt x="109508" y="512062"/>
                  </a:lnTo>
                  <a:lnTo>
                    <a:pt x="99104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289306" y="4834075"/>
            <a:ext cx="1904155" cy="726764"/>
            <a:chOff x="1289306" y="4834075"/>
            <a:chExt cx="1904155" cy="726764"/>
          </a:xfrm>
        </p:grpSpPr>
        <p:sp>
          <p:nvSpPr>
            <p:cNvPr id="115" name="Freeform 114"/>
            <p:cNvSpPr/>
            <p:nvPr/>
          </p:nvSpPr>
          <p:spPr>
            <a:xfrm>
              <a:off x="1327961" y="4834075"/>
              <a:ext cx="192589" cy="187197"/>
            </a:xfrm>
            <a:custGeom>
              <a:avLst/>
              <a:gdLst/>
              <a:ahLst/>
              <a:cxnLst/>
              <a:rect l="0" t="0" r="0" b="0"/>
              <a:pathLst>
                <a:path w="192589" h="187197">
                  <a:moveTo>
                    <a:pt x="16403" y="0"/>
                  </a:moveTo>
                  <a:lnTo>
                    <a:pt x="10558" y="23382"/>
                  </a:lnTo>
                  <a:lnTo>
                    <a:pt x="8836" y="35164"/>
                  </a:lnTo>
                  <a:lnTo>
                    <a:pt x="7688" y="47913"/>
                  </a:lnTo>
                  <a:lnTo>
                    <a:pt x="6922" y="61306"/>
                  </a:lnTo>
                  <a:lnTo>
                    <a:pt x="5189" y="75129"/>
                  </a:lnTo>
                  <a:lnTo>
                    <a:pt x="2809" y="89238"/>
                  </a:lnTo>
                  <a:lnTo>
                    <a:pt x="0" y="103538"/>
                  </a:lnTo>
                  <a:lnTo>
                    <a:pt x="573" y="116742"/>
                  </a:lnTo>
                  <a:lnTo>
                    <a:pt x="3403" y="129215"/>
                  </a:lnTo>
                  <a:lnTo>
                    <a:pt x="7736" y="141201"/>
                  </a:lnTo>
                  <a:lnTo>
                    <a:pt x="15519" y="150416"/>
                  </a:lnTo>
                  <a:lnTo>
                    <a:pt x="25602" y="157782"/>
                  </a:lnTo>
                  <a:lnTo>
                    <a:pt x="37218" y="163916"/>
                  </a:lnTo>
                  <a:lnTo>
                    <a:pt x="48632" y="169229"/>
                  </a:lnTo>
                  <a:lnTo>
                    <a:pt x="59912" y="173995"/>
                  </a:lnTo>
                  <a:lnTo>
                    <a:pt x="71103" y="178395"/>
                  </a:lnTo>
                  <a:lnTo>
                    <a:pt x="84681" y="181329"/>
                  </a:lnTo>
                  <a:lnTo>
                    <a:pt x="99850" y="183285"/>
                  </a:lnTo>
                  <a:lnTo>
                    <a:pt x="116081" y="184589"/>
                  </a:lnTo>
                  <a:lnTo>
                    <a:pt x="131795" y="185458"/>
                  </a:lnTo>
                  <a:lnTo>
                    <a:pt x="192588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465491" y="4889132"/>
              <a:ext cx="33036" cy="319337"/>
            </a:xfrm>
            <a:custGeom>
              <a:avLst/>
              <a:gdLst/>
              <a:ahLst/>
              <a:cxnLst/>
              <a:rect l="0" t="0" r="0" b="0"/>
              <a:pathLst>
                <a:path w="33036" h="319337">
                  <a:moveTo>
                    <a:pt x="0" y="0"/>
                  </a:moveTo>
                  <a:lnTo>
                    <a:pt x="0" y="23383"/>
                  </a:lnTo>
                  <a:lnTo>
                    <a:pt x="1224" y="37612"/>
                  </a:lnTo>
                  <a:lnTo>
                    <a:pt x="3263" y="54439"/>
                  </a:lnTo>
                  <a:lnTo>
                    <a:pt x="5846" y="72998"/>
                  </a:lnTo>
                  <a:lnTo>
                    <a:pt x="8792" y="90265"/>
                  </a:lnTo>
                  <a:lnTo>
                    <a:pt x="11979" y="106670"/>
                  </a:lnTo>
                  <a:lnTo>
                    <a:pt x="15327" y="122501"/>
                  </a:lnTo>
                  <a:lnTo>
                    <a:pt x="17559" y="139172"/>
                  </a:lnTo>
                  <a:lnTo>
                    <a:pt x="19047" y="156404"/>
                  </a:lnTo>
                  <a:lnTo>
                    <a:pt x="20039" y="174010"/>
                  </a:lnTo>
                  <a:lnTo>
                    <a:pt x="21142" y="206622"/>
                  </a:lnTo>
                  <a:lnTo>
                    <a:pt x="21436" y="222170"/>
                  </a:lnTo>
                  <a:lnTo>
                    <a:pt x="22855" y="237429"/>
                  </a:lnTo>
                  <a:lnTo>
                    <a:pt x="25025" y="252496"/>
                  </a:lnTo>
                  <a:lnTo>
                    <a:pt x="33035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685723" y="4977225"/>
              <a:ext cx="44047" cy="242255"/>
            </a:xfrm>
            <a:custGeom>
              <a:avLst/>
              <a:gdLst/>
              <a:ahLst/>
              <a:cxnLst/>
              <a:rect l="0" t="0" r="0" b="0"/>
              <a:pathLst>
                <a:path w="44047" h="242255">
                  <a:moveTo>
                    <a:pt x="0" y="0"/>
                  </a:moveTo>
                  <a:lnTo>
                    <a:pt x="15326" y="61306"/>
                  </a:lnTo>
                  <a:lnTo>
                    <a:pt x="17559" y="76352"/>
                  </a:lnTo>
                  <a:lnTo>
                    <a:pt x="19047" y="92501"/>
                  </a:lnTo>
                  <a:lnTo>
                    <a:pt x="20039" y="109384"/>
                  </a:lnTo>
                  <a:lnTo>
                    <a:pt x="21924" y="124310"/>
                  </a:lnTo>
                  <a:lnTo>
                    <a:pt x="24404" y="137931"/>
                  </a:lnTo>
                  <a:lnTo>
                    <a:pt x="27280" y="150682"/>
                  </a:lnTo>
                  <a:lnTo>
                    <a:pt x="33740" y="184427"/>
                  </a:lnTo>
                  <a:lnTo>
                    <a:pt x="44046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641676" y="5098352"/>
              <a:ext cx="176186" cy="55059"/>
            </a:xfrm>
            <a:custGeom>
              <a:avLst/>
              <a:gdLst/>
              <a:ahLst/>
              <a:cxnLst/>
              <a:rect l="0" t="0" r="0" b="0"/>
              <a:pathLst>
                <a:path w="176186" h="55059">
                  <a:moveTo>
                    <a:pt x="0" y="0"/>
                  </a:moveTo>
                  <a:lnTo>
                    <a:pt x="23383" y="0"/>
                  </a:lnTo>
                  <a:lnTo>
                    <a:pt x="36388" y="2447"/>
                  </a:lnTo>
                  <a:lnTo>
                    <a:pt x="51176" y="6525"/>
                  </a:lnTo>
                  <a:lnTo>
                    <a:pt x="67152" y="11691"/>
                  </a:lnTo>
                  <a:lnTo>
                    <a:pt x="81474" y="17583"/>
                  </a:lnTo>
                  <a:lnTo>
                    <a:pt x="94692" y="23957"/>
                  </a:lnTo>
                  <a:lnTo>
                    <a:pt x="107174" y="30653"/>
                  </a:lnTo>
                  <a:lnTo>
                    <a:pt x="120390" y="36341"/>
                  </a:lnTo>
                  <a:lnTo>
                    <a:pt x="134094" y="41357"/>
                  </a:lnTo>
                  <a:lnTo>
                    <a:pt x="176185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919827" y="4900144"/>
              <a:ext cx="118267" cy="396417"/>
            </a:xfrm>
            <a:custGeom>
              <a:avLst/>
              <a:gdLst/>
              <a:ahLst/>
              <a:cxnLst/>
              <a:rect l="0" t="0" r="0" b="0"/>
              <a:pathLst>
                <a:path w="118267" h="396417">
                  <a:moveTo>
                    <a:pt x="118266" y="0"/>
                  </a:moveTo>
                  <a:lnTo>
                    <a:pt x="72286" y="45980"/>
                  </a:lnTo>
                  <a:lnTo>
                    <a:pt x="63142" y="56347"/>
                  </a:lnTo>
                  <a:lnTo>
                    <a:pt x="54600" y="66929"/>
                  </a:lnTo>
                  <a:lnTo>
                    <a:pt x="46457" y="77654"/>
                  </a:lnTo>
                  <a:lnTo>
                    <a:pt x="38582" y="89698"/>
                  </a:lnTo>
                  <a:lnTo>
                    <a:pt x="30885" y="102621"/>
                  </a:lnTo>
                  <a:lnTo>
                    <a:pt x="23307" y="116131"/>
                  </a:lnTo>
                  <a:lnTo>
                    <a:pt x="17031" y="131255"/>
                  </a:lnTo>
                  <a:lnTo>
                    <a:pt x="11624" y="147455"/>
                  </a:lnTo>
                  <a:lnTo>
                    <a:pt x="6795" y="164373"/>
                  </a:lnTo>
                  <a:lnTo>
                    <a:pt x="3576" y="181769"/>
                  </a:lnTo>
                  <a:lnTo>
                    <a:pt x="1430" y="199484"/>
                  </a:lnTo>
                  <a:lnTo>
                    <a:pt x="0" y="217411"/>
                  </a:lnTo>
                  <a:lnTo>
                    <a:pt x="269" y="236704"/>
                  </a:lnTo>
                  <a:lnTo>
                    <a:pt x="1673" y="256907"/>
                  </a:lnTo>
                  <a:lnTo>
                    <a:pt x="3832" y="277716"/>
                  </a:lnTo>
                  <a:lnTo>
                    <a:pt x="6495" y="296483"/>
                  </a:lnTo>
                  <a:lnTo>
                    <a:pt x="9493" y="313889"/>
                  </a:lnTo>
                  <a:lnTo>
                    <a:pt x="19162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126185" y="5158077"/>
              <a:ext cx="132140" cy="17357"/>
            </a:xfrm>
            <a:custGeom>
              <a:avLst/>
              <a:gdLst/>
              <a:ahLst/>
              <a:cxnLst/>
              <a:rect l="0" t="0" r="0" b="0"/>
              <a:pathLst>
                <a:path w="132140" h="17357">
                  <a:moveTo>
                    <a:pt x="0" y="6344"/>
                  </a:moveTo>
                  <a:lnTo>
                    <a:pt x="23383" y="499"/>
                  </a:lnTo>
                  <a:lnTo>
                    <a:pt x="33941" y="0"/>
                  </a:lnTo>
                  <a:lnTo>
                    <a:pt x="44650" y="892"/>
                  </a:lnTo>
                  <a:lnTo>
                    <a:pt x="55461" y="2709"/>
                  </a:lnTo>
                  <a:lnTo>
                    <a:pt x="67561" y="5145"/>
                  </a:lnTo>
                  <a:lnTo>
                    <a:pt x="80523" y="7992"/>
                  </a:lnTo>
                  <a:lnTo>
                    <a:pt x="132139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342689" y="5065317"/>
              <a:ext cx="168902" cy="220233"/>
            </a:xfrm>
            <a:custGeom>
              <a:avLst/>
              <a:gdLst/>
              <a:ahLst/>
              <a:cxnLst/>
              <a:rect l="0" t="0" r="0" b="0"/>
              <a:pathLst>
                <a:path w="168902" h="220233">
                  <a:moveTo>
                    <a:pt x="36762" y="0"/>
                  </a:moveTo>
                  <a:lnTo>
                    <a:pt x="30916" y="17538"/>
                  </a:lnTo>
                  <a:lnTo>
                    <a:pt x="27971" y="28821"/>
                  </a:lnTo>
                  <a:lnTo>
                    <a:pt x="21435" y="57671"/>
                  </a:lnTo>
                  <a:lnTo>
                    <a:pt x="17980" y="71483"/>
                  </a:lnTo>
                  <a:lnTo>
                    <a:pt x="14452" y="84360"/>
                  </a:lnTo>
                  <a:lnTo>
                    <a:pt x="7271" y="108457"/>
                  </a:lnTo>
                  <a:lnTo>
                    <a:pt x="0" y="131402"/>
                  </a:lnTo>
                  <a:lnTo>
                    <a:pt x="1243" y="140212"/>
                  </a:lnTo>
                  <a:lnTo>
                    <a:pt x="5741" y="147309"/>
                  </a:lnTo>
                  <a:lnTo>
                    <a:pt x="12411" y="153264"/>
                  </a:lnTo>
                  <a:lnTo>
                    <a:pt x="21751" y="158457"/>
                  </a:lnTo>
                  <a:lnTo>
                    <a:pt x="32873" y="163143"/>
                  </a:lnTo>
                  <a:lnTo>
                    <a:pt x="45181" y="167491"/>
                  </a:lnTo>
                  <a:lnTo>
                    <a:pt x="58280" y="172836"/>
                  </a:lnTo>
                  <a:lnTo>
                    <a:pt x="71907" y="178847"/>
                  </a:lnTo>
                  <a:lnTo>
                    <a:pt x="85886" y="185300"/>
                  </a:lnTo>
                  <a:lnTo>
                    <a:pt x="98875" y="190827"/>
                  </a:lnTo>
                  <a:lnTo>
                    <a:pt x="111205" y="195734"/>
                  </a:lnTo>
                  <a:lnTo>
                    <a:pt x="168901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533613" y="5021271"/>
              <a:ext cx="11012" cy="418440"/>
            </a:xfrm>
            <a:custGeom>
              <a:avLst/>
              <a:gdLst/>
              <a:ahLst/>
              <a:cxnLst/>
              <a:rect l="0" t="0" r="0" b="0"/>
              <a:pathLst>
                <a:path w="11012" h="418440">
                  <a:moveTo>
                    <a:pt x="11011" y="0"/>
                  </a:moveTo>
                  <a:lnTo>
                    <a:pt x="11011" y="23383"/>
                  </a:lnTo>
                  <a:lnTo>
                    <a:pt x="9788" y="36388"/>
                  </a:lnTo>
                  <a:lnTo>
                    <a:pt x="7749" y="51176"/>
                  </a:lnTo>
                  <a:lnTo>
                    <a:pt x="5166" y="67152"/>
                  </a:lnTo>
                  <a:lnTo>
                    <a:pt x="4667" y="86368"/>
                  </a:lnTo>
                  <a:lnTo>
                    <a:pt x="5558" y="107742"/>
                  </a:lnTo>
                  <a:lnTo>
                    <a:pt x="7376" y="130557"/>
                  </a:lnTo>
                  <a:lnTo>
                    <a:pt x="8588" y="150660"/>
                  </a:lnTo>
                  <a:lnTo>
                    <a:pt x="9934" y="186048"/>
                  </a:lnTo>
                  <a:lnTo>
                    <a:pt x="9070" y="202336"/>
                  </a:lnTo>
                  <a:lnTo>
                    <a:pt x="7270" y="218090"/>
                  </a:lnTo>
                  <a:lnTo>
                    <a:pt x="4847" y="233486"/>
                  </a:lnTo>
                  <a:lnTo>
                    <a:pt x="3231" y="249867"/>
                  </a:lnTo>
                  <a:lnTo>
                    <a:pt x="2154" y="266906"/>
                  </a:lnTo>
                  <a:lnTo>
                    <a:pt x="957" y="300927"/>
                  </a:lnTo>
                  <a:lnTo>
                    <a:pt x="283" y="348819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644490" y="5076329"/>
              <a:ext cx="115866" cy="308846"/>
            </a:xfrm>
            <a:custGeom>
              <a:avLst/>
              <a:gdLst/>
              <a:ahLst/>
              <a:cxnLst/>
              <a:rect l="0" t="0" r="0" b="0"/>
              <a:pathLst>
                <a:path w="115866" h="308846">
                  <a:moveTo>
                    <a:pt x="43285" y="0"/>
                  </a:moveTo>
                  <a:lnTo>
                    <a:pt x="37439" y="17537"/>
                  </a:lnTo>
                  <a:lnTo>
                    <a:pt x="33270" y="27597"/>
                  </a:lnTo>
                  <a:lnTo>
                    <a:pt x="28044" y="39197"/>
                  </a:lnTo>
                  <a:lnTo>
                    <a:pt x="22113" y="51825"/>
                  </a:lnTo>
                  <a:lnTo>
                    <a:pt x="16935" y="66361"/>
                  </a:lnTo>
                  <a:lnTo>
                    <a:pt x="12260" y="82170"/>
                  </a:lnTo>
                  <a:lnTo>
                    <a:pt x="7919" y="98826"/>
                  </a:lnTo>
                  <a:lnTo>
                    <a:pt x="5025" y="116048"/>
                  </a:lnTo>
                  <a:lnTo>
                    <a:pt x="3097" y="133647"/>
                  </a:lnTo>
                  <a:lnTo>
                    <a:pt x="1811" y="151497"/>
                  </a:lnTo>
                  <a:lnTo>
                    <a:pt x="953" y="169514"/>
                  </a:lnTo>
                  <a:lnTo>
                    <a:pt x="0" y="205847"/>
                  </a:lnTo>
                  <a:lnTo>
                    <a:pt x="970" y="221653"/>
                  </a:lnTo>
                  <a:lnTo>
                    <a:pt x="2840" y="235861"/>
                  </a:lnTo>
                  <a:lnTo>
                    <a:pt x="5310" y="249004"/>
                  </a:lnTo>
                  <a:lnTo>
                    <a:pt x="9404" y="261436"/>
                  </a:lnTo>
                  <a:lnTo>
                    <a:pt x="14580" y="273395"/>
                  </a:lnTo>
                  <a:lnTo>
                    <a:pt x="20478" y="285038"/>
                  </a:lnTo>
                  <a:lnTo>
                    <a:pt x="28080" y="294023"/>
                  </a:lnTo>
                  <a:lnTo>
                    <a:pt x="36819" y="301237"/>
                  </a:lnTo>
                  <a:lnTo>
                    <a:pt x="46315" y="307270"/>
                  </a:lnTo>
                  <a:lnTo>
                    <a:pt x="56317" y="308845"/>
                  </a:lnTo>
                  <a:lnTo>
                    <a:pt x="66655" y="307448"/>
                  </a:lnTo>
                  <a:lnTo>
                    <a:pt x="77217" y="304069"/>
                  </a:lnTo>
                  <a:lnTo>
                    <a:pt x="86706" y="298146"/>
                  </a:lnTo>
                  <a:lnTo>
                    <a:pt x="95479" y="290527"/>
                  </a:lnTo>
                  <a:lnTo>
                    <a:pt x="103775" y="281777"/>
                  </a:lnTo>
                  <a:lnTo>
                    <a:pt x="109305" y="271050"/>
                  </a:lnTo>
                  <a:lnTo>
                    <a:pt x="112992" y="259005"/>
                  </a:lnTo>
                  <a:lnTo>
                    <a:pt x="115450" y="246080"/>
                  </a:lnTo>
                  <a:lnTo>
                    <a:pt x="115865" y="233793"/>
                  </a:lnTo>
                  <a:lnTo>
                    <a:pt x="114918" y="221932"/>
                  </a:lnTo>
                  <a:lnTo>
                    <a:pt x="113063" y="210353"/>
                  </a:lnTo>
                  <a:lnTo>
                    <a:pt x="108156" y="201411"/>
                  </a:lnTo>
                  <a:lnTo>
                    <a:pt x="101215" y="194226"/>
                  </a:lnTo>
                  <a:lnTo>
                    <a:pt x="92916" y="188212"/>
                  </a:lnTo>
                  <a:lnTo>
                    <a:pt x="84937" y="186650"/>
                  </a:lnTo>
                  <a:lnTo>
                    <a:pt x="77171" y="188056"/>
                  </a:lnTo>
                  <a:lnTo>
                    <a:pt x="69546" y="191440"/>
                  </a:lnTo>
                  <a:lnTo>
                    <a:pt x="62016" y="197366"/>
                  </a:lnTo>
                  <a:lnTo>
                    <a:pt x="54549" y="204988"/>
                  </a:lnTo>
                  <a:lnTo>
                    <a:pt x="47124" y="213740"/>
                  </a:lnTo>
                  <a:lnTo>
                    <a:pt x="39726" y="225692"/>
                  </a:lnTo>
                  <a:lnTo>
                    <a:pt x="32348" y="239777"/>
                  </a:lnTo>
                  <a:lnTo>
                    <a:pt x="1025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819913" y="5076329"/>
              <a:ext cx="158819" cy="366557"/>
            </a:xfrm>
            <a:custGeom>
              <a:avLst/>
              <a:gdLst/>
              <a:ahLst/>
              <a:cxnLst/>
              <a:rect l="0" t="0" r="0" b="0"/>
              <a:pathLst>
                <a:path w="158819" h="366557">
                  <a:moveTo>
                    <a:pt x="66070" y="0"/>
                  </a:moveTo>
                  <a:lnTo>
                    <a:pt x="112049" y="15327"/>
                  </a:lnTo>
                  <a:lnTo>
                    <a:pt x="122417" y="20006"/>
                  </a:lnTo>
                  <a:lnTo>
                    <a:pt x="132999" y="25572"/>
                  </a:lnTo>
                  <a:lnTo>
                    <a:pt x="143724" y="31730"/>
                  </a:lnTo>
                  <a:lnTo>
                    <a:pt x="150874" y="40730"/>
                  </a:lnTo>
                  <a:lnTo>
                    <a:pt x="155640" y="51623"/>
                  </a:lnTo>
                  <a:lnTo>
                    <a:pt x="158818" y="63780"/>
                  </a:lnTo>
                  <a:lnTo>
                    <a:pt x="158490" y="74331"/>
                  </a:lnTo>
                  <a:lnTo>
                    <a:pt x="155824" y="83812"/>
                  </a:lnTo>
                  <a:lnTo>
                    <a:pt x="151600" y="92580"/>
                  </a:lnTo>
                  <a:lnTo>
                    <a:pt x="146336" y="100872"/>
                  </a:lnTo>
                  <a:lnTo>
                    <a:pt x="140381" y="108847"/>
                  </a:lnTo>
                  <a:lnTo>
                    <a:pt x="133963" y="116611"/>
                  </a:lnTo>
                  <a:lnTo>
                    <a:pt x="126014" y="123011"/>
                  </a:lnTo>
                  <a:lnTo>
                    <a:pt x="117044" y="128500"/>
                  </a:lnTo>
                  <a:lnTo>
                    <a:pt x="107394" y="133384"/>
                  </a:lnTo>
                  <a:lnTo>
                    <a:pt x="96066" y="136639"/>
                  </a:lnTo>
                  <a:lnTo>
                    <a:pt x="83620" y="138810"/>
                  </a:lnTo>
                  <a:lnTo>
                    <a:pt x="70429" y="140256"/>
                  </a:lnTo>
                  <a:lnTo>
                    <a:pt x="65306" y="143668"/>
                  </a:lnTo>
                  <a:lnTo>
                    <a:pt x="65560" y="148390"/>
                  </a:lnTo>
                  <a:lnTo>
                    <a:pt x="69401" y="153984"/>
                  </a:lnTo>
                  <a:lnTo>
                    <a:pt x="75631" y="161385"/>
                  </a:lnTo>
                  <a:lnTo>
                    <a:pt x="83456" y="169989"/>
                  </a:lnTo>
                  <a:lnTo>
                    <a:pt x="92343" y="179395"/>
                  </a:lnTo>
                  <a:lnTo>
                    <a:pt x="100714" y="189337"/>
                  </a:lnTo>
                  <a:lnTo>
                    <a:pt x="108742" y="199635"/>
                  </a:lnTo>
                  <a:lnTo>
                    <a:pt x="116541" y="210171"/>
                  </a:lnTo>
                  <a:lnTo>
                    <a:pt x="131732" y="231666"/>
                  </a:lnTo>
                  <a:lnTo>
                    <a:pt x="139209" y="242537"/>
                  </a:lnTo>
                  <a:lnTo>
                    <a:pt x="145417" y="254678"/>
                  </a:lnTo>
                  <a:lnTo>
                    <a:pt x="150779" y="267666"/>
                  </a:lnTo>
                  <a:lnTo>
                    <a:pt x="155577" y="281219"/>
                  </a:lnTo>
                  <a:lnTo>
                    <a:pt x="156329" y="293924"/>
                  </a:lnTo>
                  <a:lnTo>
                    <a:pt x="154383" y="306065"/>
                  </a:lnTo>
                  <a:lnTo>
                    <a:pt x="150639" y="317830"/>
                  </a:lnTo>
                  <a:lnTo>
                    <a:pt x="145696" y="328120"/>
                  </a:lnTo>
                  <a:lnTo>
                    <a:pt x="139954" y="337426"/>
                  </a:lnTo>
                  <a:lnTo>
                    <a:pt x="133678" y="346078"/>
                  </a:lnTo>
                  <a:lnTo>
                    <a:pt x="124601" y="353069"/>
                  </a:lnTo>
                  <a:lnTo>
                    <a:pt x="113655" y="358954"/>
                  </a:lnTo>
                  <a:lnTo>
                    <a:pt x="101464" y="364100"/>
                  </a:lnTo>
                  <a:lnTo>
                    <a:pt x="88442" y="366308"/>
                  </a:lnTo>
                  <a:lnTo>
                    <a:pt x="74867" y="366556"/>
                  </a:lnTo>
                  <a:lnTo>
                    <a:pt x="60923" y="365498"/>
                  </a:lnTo>
                  <a:lnTo>
                    <a:pt x="47957" y="361122"/>
                  </a:lnTo>
                  <a:lnTo>
                    <a:pt x="35642" y="354534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062168" y="4999248"/>
              <a:ext cx="131293" cy="561591"/>
            </a:xfrm>
            <a:custGeom>
              <a:avLst/>
              <a:gdLst/>
              <a:ahLst/>
              <a:cxnLst/>
              <a:rect l="0" t="0" r="0" b="0"/>
              <a:pathLst>
                <a:path w="131293" h="561591">
                  <a:moveTo>
                    <a:pt x="0" y="0"/>
                  </a:moveTo>
                  <a:lnTo>
                    <a:pt x="11691" y="11691"/>
                  </a:lnTo>
                  <a:lnTo>
                    <a:pt x="17582" y="18806"/>
                  </a:lnTo>
                  <a:lnTo>
                    <a:pt x="23956" y="27219"/>
                  </a:lnTo>
                  <a:lnTo>
                    <a:pt x="30653" y="36499"/>
                  </a:lnTo>
                  <a:lnTo>
                    <a:pt x="38788" y="50026"/>
                  </a:lnTo>
                  <a:lnTo>
                    <a:pt x="47881" y="66386"/>
                  </a:lnTo>
                  <a:lnTo>
                    <a:pt x="57615" y="84633"/>
                  </a:lnTo>
                  <a:lnTo>
                    <a:pt x="66550" y="104139"/>
                  </a:lnTo>
                  <a:lnTo>
                    <a:pt x="74954" y="124484"/>
                  </a:lnTo>
                  <a:lnTo>
                    <a:pt x="83004" y="145388"/>
                  </a:lnTo>
                  <a:lnTo>
                    <a:pt x="90818" y="167889"/>
                  </a:lnTo>
                  <a:lnTo>
                    <a:pt x="106025" y="215729"/>
                  </a:lnTo>
                  <a:lnTo>
                    <a:pt x="112283" y="241699"/>
                  </a:lnTo>
                  <a:lnTo>
                    <a:pt x="117678" y="268802"/>
                  </a:lnTo>
                  <a:lnTo>
                    <a:pt x="122498" y="296658"/>
                  </a:lnTo>
                  <a:lnTo>
                    <a:pt x="125712" y="325016"/>
                  </a:lnTo>
                  <a:lnTo>
                    <a:pt x="127854" y="353710"/>
                  </a:lnTo>
                  <a:lnTo>
                    <a:pt x="130234" y="409247"/>
                  </a:lnTo>
                  <a:lnTo>
                    <a:pt x="131292" y="458400"/>
                  </a:lnTo>
                  <a:lnTo>
                    <a:pt x="130351" y="480562"/>
                  </a:lnTo>
                  <a:lnTo>
                    <a:pt x="128500" y="501453"/>
                  </a:lnTo>
                  <a:lnTo>
                    <a:pt x="121127" y="56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289306" y="5164421"/>
              <a:ext cx="33036" cy="44048"/>
            </a:xfrm>
            <a:custGeom>
              <a:avLst/>
              <a:gdLst/>
              <a:ahLst/>
              <a:cxnLst/>
              <a:rect l="0" t="0" r="0" b="0"/>
              <a:pathLst>
                <a:path w="33036" h="44048">
                  <a:moveTo>
                    <a:pt x="0" y="44047"/>
                  </a:moveTo>
                  <a:lnTo>
                    <a:pt x="6526" y="34259"/>
                  </a:lnTo>
                  <a:lnTo>
                    <a:pt x="330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886212" y="5530175"/>
            <a:ext cx="2374165" cy="1064596"/>
            <a:chOff x="886212" y="5530175"/>
            <a:chExt cx="2374165" cy="1064596"/>
          </a:xfrm>
        </p:grpSpPr>
        <p:sp>
          <p:nvSpPr>
            <p:cNvPr id="128" name="Freeform 127"/>
            <p:cNvSpPr/>
            <p:nvPr/>
          </p:nvSpPr>
          <p:spPr>
            <a:xfrm>
              <a:off x="1751792" y="5891184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11012"/>
                  </a:moveTo>
                  <a:lnTo>
                    <a:pt x="17537" y="5167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51825" y="1531"/>
                  </a:lnTo>
                  <a:lnTo>
                    <a:pt x="78907" y="681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061704" y="5781069"/>
              <a:ext cx="130551" cy="143151"/>
            </a:xfrm>
            <a:custGeom>
              <a:avLst/>
              <a:gdLst/>
              <a:ahLst/>
              <a:cxnLst/>
              <a:rect l="0" t="0" r="0" b="0"/>
              <a:pathLst>
                <a:path w="130551" h="143151">
                  <a:moveTo>
                    <a:pt x="31446" y="0"/>
                  </a:moveTo>
                  <a:lnTo>
                    <a:pt x="19755" y="23382"/>
                  </a:lnTo>
                  <a:lnTo>
                    <a:pt x="13864" y="33941"/>
                  </a:lnTo>
                  <a:lnTo>
                    <a:pt x="7490" y="44650"/>
                  </a:lnTo>
                  <a:lnTo>
                    <a:pt x="793" y="55461"/>
                  </a:lnTo>
                  <a:lnTo>
                    <a:pt x="0" y="65114"/>
                  </a:lnTo>
                  <a:lnTo>
                    <a:pt x="3141" y="73997"/>
                  </a:lnTo>
                  <a:lnTo>
                    <a:pt x="8906" y="82366"/>
                  </a:lnTo>
                  <a:lnTo>
                    <a:pt x="16419" y="90393"/>
                  </a:lnTo>
                  <a:lnTo>
                    <a:pt x="25099" y="98191"/>
                  </a:lnTo>
                  <a:lnTo>
                    <a:pt x="34556" y="105836"/>
                  </a:lnTo>
                  <a:lnTo>
                    <a:pt x="45754" y="112157"/>
                  </a:lnTo>
                  <a:lnTo>
                    <a:pt x="58114" y="117594"/>
                  </a:lnTo>
                  <a:lnTo>
                    <a:pt x="83674" y="126898"/>
                  </a:lnTo>
                  <a:lnTo>
                    <a:pt x="13055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137197" y="5814104"/>
              <a:ext cx="99105" cy="253266"/>
            </a:xfrm>
            <a:custGeom>
              <a:avLst/>
              <a:gdLst/>
              <a:ahLst/>
              <a:cxnLst/>
              <a:rect l="0" t="0" r="0" b="0"/>
              <a:pathLst>
                <a:path w="99105" h="253266">
                  <a:moveTo>
                    <a:pt x="99104" y="0"/>
                  </a:moveTo>
                  <a:lnTo>
                    <a:pt x="75721" y="17537"/>
                  </a:lnTo>
                  <a:lnTo>
                    <a:pt x="67610" y="26373"/>
                  </a:lnTo>
                  <a:lnTo>
                    <a:pt x="60979" y="35934"/>
                  </a:lnTo>
                  <a:lnTo>
                    <a:pt x="55335" y="45979"/>
                  </a:lnTo>
                  <a:lnTo>
                    <a:pt x="49125" y="56346"/>
                  </a:lnTo>
                  <a:lnTo>
                    <a:pt x="35699" y="77653"/>
                  </a:lnTo>
                  <a:lnTo>
                    <a:pt x="29917" y="88474"/>
                  </a:lnTo>
                  <a:lnTo>
                    <a:pt x="24839" y="99359"/>
                  </a:lnTo>
                  <a:lnTo>
                    <a:pt x="20230" y="110285"/>
                  </a:lnTo>
                  <a:lnTo>
                    <a:pt x="15933" y="124911"/>
                  </a:lnTo>
                  <a:lnTo>
                    <a:pt x="11846" y="142002"/>
                  </a:lnTo>
                  <a:lnTo>
                    <a:pt x="7897" y="160737"/>
                  </a:lnTo>
                  <a:lnTo>
                    <a:pt x="5265" y="178122"/>
                  </a:lnTo>
                  <a:lnTo>
                    <a:pt x="3510" y="194605"/>
                  </a:lnTo>
                  <a:lnTo>
                    <a:pt x="0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280347" y="5825115"/>
              <a:ext cx="138229" cy="269459"/>
            </a:xfrm>
            <a:custGeom>
              <a:avLst/>
              <a:gdLst/>
              <a:ahLst/>
              <a:cxnLst/>
              <a:rect l="0" t="0" r="0" b="0"/>
              <a:pathLst>
                <a:path w="138229" h="269459">
                  <a:moveTo>
                    <a:pt x="99104" y="0"/>
                  </a:moveTo>
                  <a:lnTo>
                    <a:pt x="87413" y="11691"/>
                  </a:lnTo>
                  <a:lnTo>
                    <a:pt x="81522" y="20030"/>
                  </a:lnTo>
                  <a:lnTo>
                    <a:pt x="75147" y="30482"/>
                  </a:lnTo>
                  <a:lnTo>
                    <a:pt x="68451" y="42345"/>
                  </a:lnTo>
                  <a:lnTo>
                    <a:pt x="61539" y="52700"/>
                  </a:lnTo>
                  <a:lnTo>
                    <a:pt x="54485" y="62050"/>
                  </a:lnTo>
                  <a:lnTo>
                    <a:pt x="47335" y="70731"/>
                  </a:lnTo>
                  <a:lnTo>
                    <a:pt x="41345" y="80189"/>
                  </a:lnTo>
                  <a:lnTo>
                    <a:pt x="36127" y="90165"/>
                  </a:lnTo>
                  <a:lnTo>
                    <a:pt x="31426" y="100486"/>
                  </a:lnTo>
                  <a:lnTo>
                    <a:pt x="31962" y="108590"/>
                  </a:lnTo>
                  <a:lnTo>
                    <a:pt x="35990" y="115216"/>
                  </a:lnTo>
                  <a:lnTo>
                    <a:pt x="42346" y="120857"/>
                  </a:lnTo>
                  <a:lnTo>
                    <a:pt x="50254" y="125841"/>
                  </a:lnTo>
                  <a:lnTo>
                    <a:pt x="59196" y="130387"/>
                  </a:lnTo>
                  <a:lnTo>
                    <a:pt x="68828" y="134642"/>
                  </a:lnTo>
                  <a:lnTo>
                    <a:pt x="78920" y="139925"/>
                  </a:lnTo>
                  <a:lnTo>
                    <a:pt x="89319" y="145894"/>
                  </a:lnTo>
                  <a:lnTo>
                    <a:pt x="99922" y="152321"/>
                  </a:lnTo>
                  <a:lnTo>
                    <a:pt x="109437" y="160276"/>
                  </a:lnTo>
                  <a:lnTo>
                    <a:pt x="118228" y="169249"/>
                  </a:lnTo>
                  <a:lnTo>
                    <a:pt x="126535" y="178902"/>
                  </a:lnTo>
                  <a:lnTo>
                    <a:pt x="132074" y="191455"/>
                  </a:lnTo>
                  <a:lnTo>
                    <a:pt x="135766" y="205941"/>
                  </a:lnTo>
                  <a:lnTo>
                    <a:pt x="138228" y="221716"/>
                  </a:lnTo>
                  <a:lnTo>
                    <a:pt x="137421" y="234680"/>
                  </a:lnTo>
                  <a:lnTo>
                    <a:pt x="134437" y="245769"/>
                  </a:lnTo>
                  <a:lnTo>
                    <a:pt x="130000" y="255609"/>
                  </a:lnTo>
                  <a:lnTo>
                    <a:pt x="122149" y="262169"/>
                  </a:lnTo>
                  <a:lnTo>
                    <a:pt x="112020" y="266542"/>
                  </a:lnTo>
                  <a:lnTo>
                    <a:pt x="100374" y="269458"/>
                  </a:lnTo>
                  <a:lnTo>
                    <a:pt x="87715" y="268955"/>
                  </a:lnTo>
                  <a:lnTo>
                    <a:pt x="74382" y="266172"/>
                  </a:lnTo>
                  <a:lnTo>
                    <a:pt x="60600" y="261870"/>
                  </a:lnTo>
                  <a:lnTo>
                    <a:pt x="47741" y="256555"/>
                  </a:lnTo>
                  <a:lnTo>
                    <a:pt x="35498" y="250565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346416" y="5803092"/>
              <a:ext cx="209221" cy="55059"/>
            </a:xfrm>
            <a:custGeom>
              <a:avLst/>
              <a:gdLst/>
              <a:ahLst/>
              <a:cxnLst/>
              <a:rect l="0" t="0" r="0" b="0"/>
              <a:pathLst>
                <a:path w="209221" h="55059">
                  <a:moveTo>
                    <a:pt x="0" y="0"/>
                  </a:moveTo>
                  <a:lnTo>
                    <a:pt x="35074" y="0"/>
                  </a:lnTo>
                  <a:lnTo>
                    <a:pt x="51524" y="2447"/>
                  </a:lnTo>
                  <a:lnTo>
                    <a:pt x="68607" y="6526"/>
                  </a:lnTo>
                  <a:lnTo>
                    <a:pt x="102679" y="16359"/>
                  </a:lnTo>
                  <a:lnTo>
                    <a:pt x="134136" y="24808"/>
                  </a:lnTo>
                  <a:lnTo>
                    <a:pt x="149376" y="29997"/>
                  </a:lnTo>
                  <a:lnTo>
                    <a:pt x="164430" y="35904"/>
                  </a:lnTo>
                  <a:lnTo>
                    <a:pt x="209220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654503" y="5821703"/>
              <a:ext cx="143388" cy="355783"/>
            </a:xfrm>
            <a:custGeom>
              <a:avLst/>
              <a:gdLst/>
              <a:ahLst/>
              <a:cxnLst/>
              <a:rect l="0" t="0" r="0" b="0"/>
              <a:pathLst>
                <a:path w="143388" h="355783">
                  <a:moveTo>
                    <a:pt x="143387" y="36447"/>
                  </a:moveTo>
                  <a:lnTo>
                    <a:pt x="131696" y="18910"/>
                  </a:lnTo>
                  <a:lnTo>
                    <a:pt x="123358" y="12521"/>
                  </a:lnTo>
                  <a:lnTo>
                    <a:pt x="112905" y="7038"/>
                  </a:lnTo>
                  <a:lnTo>
                    <a:pt x="101043" y="2159"/>
                  </a:lnTo>
                  <a:lnTo>
                    <a:pt x="89464" y="130"/>
                  </a:lnTo>
                  <a:lnTo>
                    <a:pt x="78074" y="0"/>
                  </a:lnTo>
                  <a:lnTo>
                    <a:pt x="66811" y="1138"/>
                  </a:lnTo>
                  <a:lnTo>
                    <a:pt x="55631" y="5566"/>
                  </a:lnTo>
                  <a:lnTo>
                    <a:pt x="44507" y="12190"/>
                  </a:lnTo>
                  <a:lnTo>
                    <a:pt x="33421" y="20275"/>
                  </a:lnTo>
                  <a:lnTo>
                    <a:pt x="23583" y="29336"/>
                  </a:lnTo>
                  <a:lnTo>
                    <a:pt x="14578" y="39047"/>
                  </a:lnTo>
                  <a:lnTo>
                    <a:pt x="6127" y="49192"/>
                  </a:lnTo>
                  <a:lnTo>
                    <a:pt x="1717" y="60849"/>
                  </a:lnTo>
                  <a:lnTo>
                    <a:pt x="0" y="73515"/>
                  </a:lnTo>
                  <a:lnTo>
                    <a:pt x="79" y="86853"/>
                  </a:lnTo>
                  <a:lnTo>
                    <a:pt x="5026" y="96968"/>
                  </a:lnTo>
                  <a:lnTo>
                    <a:pt x="13218" y="104935"/>
                  </a:lnTo>
                  <a:lnTo>
                    <a:pt x="23573" y="111470"/>
                  </a:lnTo>
                  <a:lnTo>
                    <a:pt x="32923" y="112156"/>
                  </a:lnTo>
                  <a:lnTo>
                    <a:pt x="41604" y="108943"/>
                  </a:lnTo>
                  <a:lnTo>
                    <a:pt x="58998" y="96808"/>
                  </a:lnTo>
                  <a:lnTo>
                    <a:pt x="78964" y="83258"/>
                  </a:lnTo>
                  <a:lnTo>
                    <a:pt x="88203" y="76219"/>
                  </a:lnTo>
                  <a:lnTo>
                    <a:pt x="96810" y="69079"/>
                  </a:lnTo>
                  <a:lnTo>
                    <a:pt x="104995" y="61872"/>
                  </a:lnTo>
                  <a:lnTo>
                    <a:pt x="109228" y="63185"/>
                  </a:lnTo>
                  <a:lnTo>
                    <a:pt x="110826" y="70178"/>
                  </a:lnTo>
                  <a:lnTo>
                    <a:pt x="110371" y="196366"/>
                  </a:lnTo>
                  <a:lnTo>
                    <a:pt x="110355" y="271152"/>
                  </a:lnTo>
                  <a:lnTo>
                    <a:pt x="109131" y="287127"/>
                  </a:lnTo>
                  <a:lnTo>
                    <a:pt x="107091" y="303895"/>
                  </a:lnTo>
                  <a:lnTo>
                    <a:pt x="99341" y="355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366387" y="5781069"/>
              <a:ext cx="187198" cy="66070"/>
            </a:xfrm>
            <a:custGeom>
              <a:avLst/>
              <a:gdLst/>
              <a:ahLst/>
              <a:cxnLst/>
              <a:rect l="0" t="0" r="0" b="0"/>
              <a:pathLst>
                <a:path w="187198" h="66070">
                  <a:moveTo>
                    <a:pt x="0" y="0"/>
                  </a:moveTo>
                  <a:lnTo>
                    <a:pt x="23383" y="5845"/>
                  </a:lnTo>
                  <a:lnTo>
                    <a:pt x="36388" y="10015"/>
                  </a:lnTo>
                  <a:lnTo>
                    <a:pt x="51176" y="15241"/>
                  </a:lnTo>
                  <a:lnTo>
                    <a:pt x="81474" y="26350"/>
                  </a:lnTo>
                  <a:lnTo>
                    <a:pt x="130832" y="43451"/>
                  </a:lnTo>
                  <a:lnTo>
                    <a:pt x="187197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355376" y="5902196"/>
              <a:ext cx="176186" cy="77082"/>
            </a:xfrm>
            <a:custGeom>
              <a:avLst/>
              <a:gdLst/>
              <a:ahLst/>
              <a:cxnLst/>
              <a:rect l="0" t="0" r="0" b="0"/>
              <a:pathLst>
                <a:path w="176186" h="77082">
                  <a:moveTo>
                    <a:pt x="0" y="0"/>
                  </a:moveTo>
                  <a:lnTo>
                    <a:pt x="29228" y="11692"/>
                  </a:lnTo>
                  <a:lnTo>
                    <a:pt x="41508" y="17583"/>
                  </a:lnTo>
                  <a:lnTo>
                    <a:pt x="53366" y="23957"/>
                  </a:lnTo>
                  <a:lnTo>
                    <a:pt x="64941" y="30653"/>
                  </a:lnTo>
                  <a:lnTo>
                    <a:pt x="76329" y="36341"/>
                  </a:lnTo>
                  <a:lnTo>
                    <a:pt x="87591" y="41357"/>
                  </a:lnTo>
                  <a:lnTo>
                    <a:pt x="98770" y="45924"/>
                  </a:lnTo>
                  <a:lnTo>
                    <a:pt x="109893" y="50192"/>
                  </a:lnTo>
                  <a:lnTo>
                    <a:pt x="120979" y="54261"/>
                  </a:lnTo>
                  <a:lnTo>
                    <a:pt x="176185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86212" y="5530175"/>
              <a:ext cx="2374165" cy="1064596"/>
            </a:xfrm>
            <a:custGeom>
              <a:avLst/>
              <a:gdLst/>
              <a:ahLst/>
              <a:cxnLst/>
              <a:rect l="0" t="0" r="0" b="0"/>
              <a:pathLst>
                <a:path w="2374165" h="1064596">
                  <a:moveTo>
                    <a:pt x="2374164" y="768437"/>
                  </a:moveTo>
                  <a:lnTo>
                    <a:pt x="2345343" y="796034"/>
                  </a:lnTo>
                  <a:lnTo>
                    <a:pt x="2316493" y="820263"/>
                  </a:lnTo>
                  <a:lnTo>
                    <a:pt x="2265857" y="849726"/>
                  </a:lnTo>
                  <a:lnTo>
                    <a:pt x="2212109" y="879800"/>
                  </a:lnTo>
                  <a:lnTo>
                    <a:pt x="2151594" y="906111"/>
                  </a:lnTo>
                  <a:lnTo>
                    <a:pt x="2087170" y="929405"/>
                  </a:lnTo>
                  <a:lnTo>
                    <a:pt x="2036983" y="944385"/>
                  </a:lnTo>
                  <a:lnTo>
                    <a:pt x="1902441" y="981296"/>
                  </a:lnTo>
                  <a:lnTo>
                    <a:pt x="1809837" y="1003341"/>
                  </a:lnTo>
                  <a:lnTo>
                    <a:pt x="1745288" y="1018029"/>
                  </a:lnTo>
                  <a:lnTo>
                    <a:pt x="1676632" y="1029450"/>
                  </a:lnTo>
                  <a:lnTo>
                    <a:pt x="1605335" y="1039828"/>
                  </a:lnTo>
                  <a:lnTo>
                    <a:pt x="1532863" y="1052598"/>
                  </a:lnTo>
                  <a:lnTo>
                    <a:pt x="1495185" y="1056982"/>
                  </a:lnTo>
                  <a:lnTo>
                    <a:pt x="1456608" y="1059904"/>
                  </a:lnTo>
                  <a:lnTo>
                    <a:pt x="1417431" y="1061853"/>
                  </a:lnTo>
                  <a:lnTo>
                    <a:pt x="1338011" y="1064017"/>
                  </a:lnTo>
                  <a:lnTo>
                    <a:pt x="1297991" y="1064595"/>
                  </a:lnTo>
                  <a:lnTo>
                    <a:pt x="1256629" y="1063756"/>
                  </a:lnTo>
                  <a:lnTo>
                    <a:pt x="1171518" y="1059562"/>
                  </a:lnTo>
                  <a:lnTo>
                    <a:pt x="1046904" y="1050321"/>
                  </a:lnTo>
                  <a:lnTo>
                    <a:pt x="1006039" y="1045676"/>
                  </a:lnTo>
                  <a:lnTo>
                    <a:pt x="965336" y="1040132"/>
                  </a:lnTo>
                  <a:lnTo>
                    <a:pt x="924743" y="1033989"/>
                  </a:lnTo>
                  <a:lnTo>
                    <a:pt x="885446" y="1026224"/>
                  </a:lnTo>
                  <a:lnTo>
                    <a:pt x="847013" y="1017376"/>
                  </a:lnTo>
                  <a:lnTo>
                    <a:pt x="809156" y="1007807"/>
                  </a:lnTo>
                  <a:lnTo>
                    <a:pt x="771682" y="996533"/>
                  </a:lnTo>
                  <a:lnTo>
                    <a:pt x="734465" y="984124"/>
                  </a:lnTo>
                  <a:lnTo>
                    <a:pt x="661710" y="957285"/>
                  </a:lnTo>
                  <a:lnTo>
                    <a:pt x="592668" y="929043"/>
                  </a:lnTo>
                  <a:lnTo>
                    <a:pt x="525278" y="896915"/>
                  </a:lnTo>
                  <a:lnTo>
                    <a:pt x="491891" y="879782"/>
                  </a:lnTo>
                  <a:lnTo>
                    <a:pt x="459845" y="861020"/>
                  </a:lnTo>
                  <a:lnTo>
                    <a:pt x="428693" y="841171"/>
                  </a:lnTo>
                  <a:lnTo>
                    <a:pt x="369202" y="800764"/>
                  </a:lnTo>
                  <a:lnTo>
                    <a:pt x="314213" y="762413"/>
                  </a:lnTo>
                  <a:lnTo>
                    <a:pt x="287559" y="742398"/>
                  </a:lnTo>
                  <a:lnTo>
                    <a:pt x="261225" y="721714"/>
                  </a:lnTo>
                  <a:lnTo>
                    <a:pt x="235104" y="700583"/>
                  </a:lnTo>
                  <a:lnTo>
                    <a:pt x="211573" y="679155"/>
                  </a:lnTo>
                  <a:lnTo>
                    <a:pt x="189768" y="657529"/>
                  </a:lnTo>
                  <a:lnTo>
                    <a:pt x="169114" y="635770"/>
                  </a:lnTo>
                  <a:lnTo>
                    <a:pt x="149227" y="613923"/>
                  </a:lnTo>
                  <a:lnTo>
                    <a:pt x="110817" y="570073"/>
                  </a:lnTo>
                  <a:lnTo>
                    <a:pt x="94457" y="548102"/>
                  </a:lnTo>
                  <a:lnTo>
                    <a:pt x="79879" y="526114"/>
                  </a:lnTo>
                  <a:lnTo>
                    <a:pt x="66490" y="504114"/>
                  </a:lnTo>
                  <a:lnTo>
                    <a:pt x="55118" y="482106"/>
                  </a:lnTo>
                  <a:lnTo>
                    <a:pt x="45089" y="460093"/>
                  </a:lnTo>
                  <a:lnTo>
                    <a:pt x="11411" y="377863"/>
                  </a:lnTo>
                  <a:lnTo>
                    <a:pt x="6163" y="358786"/>
                  </a:lnTo>
                  <a:lnTo>
                    <a:pt x="2664" y="339951"/>
                  </a:lnTo>
                  <a:lnTo>
                    <a:pt x="332" y="321277"/>
                  </a:lnTo>
                  <a:lnTo>
                    <a:pt x="0" y="302710"/>
                  </a:lnTo>
                  <a:lnTo>
                    <a:pt x="1003" y="284215"/>
                  </a:lnTo>
                  <a:lnTo>
                    <a:pt x="2895" y="265767"/>
                  </a:lnTo>
                  <a:lnTo>
                    <a:pt x="7826" y="248574"/>
                  </a:lnTo>
                  <a:lnTo>
                    <a:pt x="23094" y="216420"/>
                  </a:lnTo>
                  <a:lnTo>
                    <a:pt x="42115" y="185816"/>
                  </a:lnTo>
                  <a:lnTo>
                    <a:pt x="52326" y="170804"/>
                  </a:lnTo>
                  <a:lnTo>
                    <a:pt x="79985" y="144335"/>
                  </a:lnTo>
                  <a:lnTo>
                    <a:pt x="113893" y="121559"/>
                  </a:lnTo>
                  <a:lnTo>
                    <a:pt x="174255" y="94980"/>
                  </a:lnTo>
                  <a:lnTo>
                    <a:pt x="241080" y="72830"/>
                  </a:lnTo>
                  <a:lnTo>
                    <a:pt x="293975" y="62455"/>
                  </a:lnTo>
                  <a:lnTo>
                    <a:pt x="372938" y="49735"/>
                  </a:lnTo>
                  <a:lnTo>
                    <a:pt x="456422" y="38217"/>
                  </a:lnTo>
                  <a:lnTo>
                    <a:pt x="640318" y="15999"/>
                  </a:lnTo>
                  <a:lnTo>
                    <a:pt x="703065" y="11911"/>
                  </a:lnTo>
                  <a:lnTo>
                    <a:pt x="767657" y="8870"/>
                  </a:lnTo>
                  <a:lnTo>
                    <a:pt x="833070" y="3440"/>
                  </a:lnTo>
                  <a:lnTo>
                    <a:pt x="898848" y="211"/>
                  </a:lnTo>
                  <a:lnTo>
                    <a:pt x="964788" y="0"/>
                  </a:lnTo>
                  <a:lnTo>
                    <a:pt x="1063819" y="5536"/>
                  </a:lnTo>
                  <a:lnTo>
                    <a:pt x="1129871" y="7260"/>
                  </a:lnTo>
                  <a:lnTo>
                    <a:pt x="1195933" y="11289"/>
                  </a:lnTo>
                  <a:lnTo>
                    <a:pt x="1261999" y="17158"/>
                  </a:lnTo>
                  <a:lnTo>
                    <a:pt x="1526274" y="45391"/>
                  </a:lnTo>
                  <a:lnTo>
                    <a:pt x="1589080" y="55969"/>
                  </a:lnTo>
                  <a:lnTo>
                    <a:pt x="1649621" y="68827"/>
                  </a:lnTo>
                  <a:lnTo>
                    <a:pt x="1768241" y="97021"/>
                  </a:lnTo>
                  <a:lnTo>
                    <a:pt x="1825905" y="111542"/>
                  </a:lnTo>
                  <a:lnTo>
                    <a:pt x="1880082" y="126153"/>
                  </a:lnTo>
                  <a:lnTo>
                    <a:pt x="1932710" y="147329"/>
                  </a:lnTo>
                  <a:lnTo>
                    <a:pt x="1984648" y="171830"/>
                  </a:lnTo>
                  <a:lnTo>
                    <a:pt x="2036280" y="194955"/>
                  </a:lnTo>
                  <a:lnTo>
                    <a:pt x="2081251" y="223993"/>
                  </a:lnTo>
                  <a:lnTo>
                    <a:pt x="2101807" y="240301"/>
                  </a:lnTo>
                  <a:lnTo>
                    <a:pt x="2121629" y="257291"/>
                  </a:lnTo>
                  <a:lnTo>
                    <a:pt x="2140962" y="274735"/>
                  </a:lnTo>
                  <a:lnTo>
                    <a:pt x="2159967" y="292481"/>
                  </a:lnTo>
                  <a:lnTo>
                    <a:pt x="2178755" y="311654"/>
                  </a:lnTo>
                  <a:lnTo>
                    <a:pt x="2197399" y="331776"/>
                  </a:lnTo>
                  <a:lnTo>
                    <a:pt x="2215944" y="352532"/>
                  </a:lnTo>
                  <a:lnTo>
                    <a:pt x="2231979" y="373711"/>
                  </a:lnTo>
                  <a:lnTo>
                    <a:pt x="2246339" y="395171"/>
                  </a:lnTo>
                  <a:lnTo>
                    <a:pt x="2259583" y="416818"/>
                  </a:lnTo>
                  <a:lnTo>
                    <a:pt x="2272083" y="439815"/>
                  </a:lnTo>
                  <a:lnTo>
                    <a:pt x="2284087" y="463711"/>
                  </a:lnTo>
                  <a:lnTo>
                    <a:pt x="2295760" y="488205"/>
                  </a:lnTo>
                  <a:lnTo>
                    <a:pt x="2304766" y="513099"/>
                  </a:lnTo>
                  <a:lnTo>
                    <a:pt x="2311993" y="538260"/>
                  </a:lnTo>
                  <a:lnTo>
                    <a:pt x="2318034" y="563599"/>
                  </a:lnTo>
                  <a:lnTo>
                    <a:pt x="2323285" y="587832"/>
                  </a:lnTo>
                  <a:lnTo>
                    <a:pt x="2332383" y="634334"/>
                  </a:lnTo>
                  <a:lnTo>
                    <a:pt x="2335298" y="655788"/>
                  </a:lnTo>
                  <a:lnTo>
                    <a:pt x="2337242" y="676209"/>
                  </a:lnTo>
                  <a:lnTo>
                    <a:pt x="2338538" y="695940"/>
                  </a:lnTo>
                  <a:lnTo>
                    <a:pt x="2336954" y="715212"/>
                  </a:lnTo>
                  <a:lnTo>
                    <a:pt x="2333452" y="734177"/>
                  </a:lnTo>
                  <a:lnTo>
                    <a:pt x="2316094" y="802726"/>
                  </a:lnTo>
                  <a:lnTo>
                    <a:pt x="2305124" y="830170"/>
                  </a:lnTo>
                  <a:lnTo>
                    <a:pt x="2264048" y="878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Custom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Comic Sans MS - 36</vt:lpstr>
      <vt:lpstr>Calibri</vt:lpstr>
      <vt:lpstr>Lucida Sans Unicode - 36</vt:lpstr>
      <vt:lpstr>Lucida Sans Unicode - 12</vt:lpstr>
      <vt:lpstr>Comic Sans MS - 24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2011-09-13T16:59:19Z</dcterms:created>
  <dcterms:modified xsi:type="dcterms:W3CDTF">2011-09-13T16:59:22Z</dcterms:modified>
</cp:coreProperties>
</file>