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90043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97171"/>
            <a:ext cx="8636000" cy="1930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02437"/>
            <a:ext cx="7112000" cy="23010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60591"/>
            <a:ext cx="2286000" cy="76828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60591"/>
            <a:ext cx="6688667" cy="76828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786098"/>
            <a:ext cx="8636000" cy="17883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816407"/>
            <a:ext cx="8636000" cy="196969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101005"/>
            <a:ext cx="4487333" cy="59424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101005"/>
            <a:ext cx="4487333" cy="59424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15546"/>
            <a:ext cx="4489098" cy="839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855530"/>
            <a:ext cx="4489098" cy="51878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015546"/>
            <a:ext cx="4490861" cy="839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855530"/>
            <a:ext cx="4490861" cy="51878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58504"/>
            <a:ext cx="3342570" cy="15257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58506"/>
            <a:ext cx="5679722" cy="76849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884235"/>
            <a:ext cx="3342570" cy="61591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303010"/>
            <a:ext cx="6096000" cy="744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804551"/>
            <a:ext cx="6096000" cy="5402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7047116"/>
            <a:ext cx="6096000" cy="10567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60589"/>
            <a:ext cx="9144000" cy="150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101005"/>
            <a:ext cx="9144000" cy="594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345654"/>
            <a:ext cx="2370667" cy="479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2E06-837C-42E8-923E-73FEC0266D58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345654"/>
            <a:ext cx="3217333" cy="479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345654"/>
            <a:ext cx="2370667" cy="479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3E29-3D55-4B89-84F2-4E3239655D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4318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Algebra Comprehensive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September 14, 2011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Today is a B day!!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imagesCAK9KE5V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6500" y="3359150"/>
            <a:ext cx="4606925" cy="28187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546100"/>
            <a:ext cx="2667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Warm-up: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Evaluate: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clipboard(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743200"/>
            <a:ext cx="3367532" cy="8133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2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" y="2794000"/>
            <a:ext cx="3682238" cy="79070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52400" y="2933700"/>
            <a:ext cx="660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8000" y="29718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2.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661279" y="198955"/>
            <a:ext cx="3778486" cy="497191"/>
            <a:chOff x="1661279" y="198955"/>
            <a:chExt cx="3778486" cy="497191"/>
          </a:xfrm>
        </p:grpSpPr>
        <p:sp>
          <p:nvSpPr>
            <p:cNvPr id="7" name="Freeform 6"/>
            <p:cNvSpPr/>
            <p:nvPr/>
          </p:nvSpPr>
          <p:spPr>
            <a:xfrm>
              <a:off x="1685391" y="212415"/>
              <a:ext cx="95262" cy="344661"/>
            </a:xfrm>
            <a:custGeom>
              <a:avLst/>
              <a:gdLst/>
              <a:ahLst/>
              <a:cxnLst/>
              <a:rect l="0" t="0" r="0" b="0"/>
              <a:pathLst>
                <a:path w="95262" h="344661">
                  <a:moveTo>
                    <a:pt x="5731" y="344660"/>
                  </a:moveTo>
                  <a:lnTo>
                    <a:pt x="450" y="328817"/>
                  </a:lnTo>
                  <a:lnTo>
                    <a:pt x="0" y="320835"/>
                  </a:lnTo>
                  <a:lnTo>
                    <a:pt x="805" y="312197"/>
                  </a:lnTo>
                  <a:lnTo>
                    <a:pt x="2447" y="303122"/>
                  </a:lnTo>
                  <a:lnTo>
                    <a:pt x="13024" y="235176"/>
                  </a:lnTo>
                  <a:lnTo>
                    <a:pt x="19289" y="200207"/>
                  </a:lnTo>
                  <a:lnTo>
                    <a:pt x="25758" y="169191"/>
                  </a:lnTo>
                  <a:lnTo>
                    <a:pt x="29030" y="154730"/>
                  </a:lnTo>
                  <a:lnTo>
                    <a:pt x="31211" y="140669"/>
                  </a:lnTo>
                  <a:lnTo>
                    <a:pt x="32666" y="126873"/>
                  </a:lnTo>
                  <a:lnTo>
                    <a:pt x="33635" y="113255"/>
                  </a:lnTo>
                  <a:lnTo>
                    <a:pt x="34282" y="99755"/>
                  </a:lnTo>
                  <a:lnTo>
                    <a:pt x="35000" y="72964"/>
                  </a:lnTo>
                  <a:lnTo>
                    <a:pt x="36297" y="60736"/>
                  </a:lnTo>
                  <a:lnTo>
                    <a:pt x="38267" y="49268"/>
                  </a:lnTo>
                  <a:lnTo>
                    <a:pt x="40685" y="38306"/>
                  </a:lnTo>
                  <a:lnTo>
                    <a:pt x="42298" y="26577"/>
                  </a:lnTo>
                  <a:lnTo>
                    <a:pt x="43373" y="14337"/>
                  </a:lnTo>
                  <a:lnTo>
                    <a:pt x="44089" y="1755"/>
                  </a:lnTo>
                  <a:lnTo>
                    <a:pt x="44567" y="0"/>
                  </a:lnTo>
                  <a:lnTo>
                    <a:pt x="44885" y="5461"/>
                  </a:lnTo>
                  <a:lnTo>
                    <a:pt x="45334" y="38938"/>
                  </a:lnTo>
                  <a:lnTo>
                    <a:pt x="45397" y="51315"/>
                  </a:lnTo>
                  <a:lnTo>
                    <a:pt x="46544" y="63988"/>
                  </a:lnTo>
                  <a:lnTo>
                    <a:pt x="48414" y="76858"/>
                  </a:lnTo>
                  <a:lnTo>
                    <a:pt x="50766" y="89859"/>
                  </a:lnTo>
                  <a:lnTo>
                    <a:pt x="68903" y="205219"/>
                  </a:lnTo>
                  <a:lnTo>
                    <a:pt x="72163" y="222961"/>
                  </a:lnTo>
                  <a:lnTo>
                    <a:pt x="78732" y="254465"/>
                  </a:lnTo>
                  <a:lnTo>
                    <a:pt x="82031" y="267951"/>
                  </a:lnTo>
                  <a:lnTo>
                    <a:pt x="85336" y="280257"/>
                  </a:lnTo>
                  <a:lnTo>
                    <a:pt x="95261" y="314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61279" y="437702"/>
              <a:ext cx="139270" cy="29844"/>
            </a:xfrm>
            <a:custGeom>
              <a:avLst/>
              <a:gdLst/>
              <a:ahLst/>
              <a:cxnLst/>
              <a:rect l="0" t="0" r="0" b="0"/>
              <a:pathLst>
                <a:path w="139270" h="29844">
                  <a:moveTo>
                    <a:pt x="0" y="29843"/>
                  </a:moveTo>
                  <a:lnTo>
                    <a:pt x="21124" y="24562"/>
                  </a:lnTo>
                  <a:lnTo>
                    <a:pt x="30662" y="21901"/>
                  </a:lnTo>
                  <a:lnTo>
                    <a:pt x="61035" y="12875"/>
                  </a:lnTo>
                  <a:lnTo>
                    <a:pt x="72744" y="9689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84347" y="268590"/>
              <a:ext cx="5732" cy="278538"/>
            </a:xfrm>
            <a:custGeom>
              <a:avLst/>
              <a:gdLst/>
              <a:ahLst/>
              <a:cxnLst/>
              <a:rect l="0" t="0" r="0" b="0"/>
              <a:pathLst>
                <a:path w="5732" h="278538">
                  <a:moveTo>
                    <a:pt x="5731" y="0"/>
                  </a:moveTo>
                  <a:lnTo>
                    <a:pt x="5731" y="74510"/>
                  </a:lnTo>
                  <a:lnTo>
                    <a:pt x="4626" y="89464"/>
                  </a:lnTo>
                  <a:lnTo>
                    <a:pt x="2783" y="102750"/>
                  </a:lnTo>
                  <a:lnTo>
                    <a:pt x="450" y="114923"/>
                  </a:lnTo>
                  <a:lnTo>
                    <a:pt x="0" y="127459"/>
                  </a:lnTo>
                  <a:lnTo>
                    <a:pt x="805" y="140238"/>
                  </a:lnTo>
                  <a:lnTo>
                    <a:pt x="2447" y="153179"/>
                  </a:lnTo>
                  <a:lnTo>
                    <a:pt x="3542" y="167332"/>
                  </a:lnTo>
                  <a:lnTo>
                    <a:pt x="4271" y="182294"/>
                  </a:lnTo>
                  <a:lnTo>
                    <a:pt x="5082" y="212551"/>
                  </a:lnTo>
                  <a:lnTo>
                    <a:pt x="5731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39941" y="412525"/>
              <a:ext cx="109302" cy="283621"/>
            </a:xfrm>
            <a:custGeom>
              <a:avLst/>
              <a:gdLst/>
              <a:ahLst/>
              <a:cxnLst/>
              <a:rect l="0" t="0" r="0" b="0"/>
              <a:pathLst>
                <a:path w="109302" h="283621">
                  <a:moveTo>
                    <a:pt x="109301" y="5281"/>
                  </a:moveTo>
                  <a:lnTo>
                    <a:pt x="88178" y="0"/>
                  </a:lnTo>
                  <a:lnTo>
                    <a:pt x="79745" y="655"/>
                  </a:lnTo>
                  <a:lnTo>
                    <a:pt x="71912" y="3303"/>
                  </a:lnTo>
                  <a:lnTo>
                    <a:pt x="64480" y="7278"/>
                  </a:lnTo>
                  <a:lnTo>
                    <a:pt x="55103" y="14350"/>
                  </a:lnTo>
                  <a:lnTo>
                    <a:pt x="44431" y="23485"/>
                  </a:lnTo>
                  <a:lnTo>
                    <a:pt x="32895" y="33997"/>
                  </a:lnTo>
                  <a:lnTo>
                    <a:pt x="22994" y="45426"/>
                  </a:lnTo>
                  <a:lnTo>
                    <a:pt x="14183" y="57467"/>
                  </a:lnTo>
                  <a:lnTo>
                    <a:pt x="6098" y="69915"/>
                  </a:lnTo>
                  <a:lnTo>
                    <a:pt x="1813" y="81530"/>
                  </a:lnTo>
                  <a:lnTo>
                    <a:pt x="62" y="92589"/>
                  </a:lnTo>
                  <a:lnTo>
                    <a:pt x="0" y="103277"/>
                  </a:lnTo>
                  <a:lnTo>
                    <a:pt x="3274" y="108192"/>
                  </a:lnTo>
                  <a:lnTo>
                    <a:pt x="8773" y="109259"/>
                  </a:lnTo>
                  <a:lnTo>
                    <a:pt x="15755" y="107759"/>
                  </a:lnTo>
                  <a:lnTo>
                    <a:pt x="23726" y="102338"/>
                  </a:lnTo>
                  <a:lnTo>
                    <a:pt x="32356" y="94302"/>
                  </a:lnTo>
                  <a:lnTo>
                    <a:pt x="41425" y="84524"/>
                  </a:lnTo>
                  <a:lnTo>
                    <a:pt x="49681" y="73584"/>
                  </a:lnTo>
                  <a:lnTo>
                    <a:pt x="57396" y="61870"/>
                  </a:lnTo>
                  <a:lnTo>
                    <a:pt x="64750" y="49639"/>
                  </a:lnTo>
                  <a:lnTo>
                    <a:pt x="70758" y="37064"/>
                  </a:lnTo>
                  <a:lnTo>
                    <a:pt x="75869" y="24259"/>
                  </a:lnTo>
                  <a:lnTo>
                    <a:pt x="80381" y="11301"/>
                  </a:lnTo>
                  <a:lnTo>
                    <a:pt x="82284" y="7084"/>
                  </a:lnTo>
                  <a:lnTo>
                    <a:pt x="82447" y="8694"/>
                  </a:lnTo>
                  <a:lnTo>
                    <a:pt x="81451" y="14188"/>
                  </a:lnTo>
                  <a:lnTo>
                    <a:pt x="81892" y="23378"/>
                  </a:lnTo>
                  <a:lnTo>
                    <a:pt x="83291" y="35030"/>
                  </a:lnTo>
                  <a:lnTo>
                    <a:pt x="102894" y="164222"/>
                  </a:lnTo>
                  <a:lnTo>
                    <a:pt x="105030" y="183087"/>
                  </a:lnTo>
                  <a:lnTo>
                    <a:pt x="106454" y="201190"/>
                  </a:lnTo>
                  <a:lnTo>
                    <a:pt x="107403" y="218785"/>
                  </a:lnTo>
                  <a:lnTo>
                    <a:pt x="106930" y="233831"/>
                  </a:lnTo>
                  <a:lnTo>
                    <a:pt x="105510" y="247178"/>
                  </a:lnTo>
                  <a:lnTo>
                    <a:pt x="103458" y="259392"/>
                  </a:lnTo>
                  <a:lnTo>
                    <a:pt x="98774" y="268640"/>
                  </a:lnTo>
                  <a:lnTo>
                    <a:pt x="92335" y="275910"/>
                  </a:lnTo>
                  <a:lnTo>
                    <a:pt x="84727" y="281862"/>
                  </a:lnTo>
                  <a:lnTo>
                    <a:pt x="76339" y="283620"/>
                  </a:lnTo>
                  <a:lnTo>
                    <a:pt x="67431" y="282581"/>
                  </a:lnTo>
                  <a:lnTo>
                    <a:pt x="58176" y="279678"/>
                  </a:lnTo>
                  <a:lnTo>
                    <a:pt x="50901" y="274426"/>
                  </a:lnTo>
                  <a:lnTo>
                    <a:pt x="44946" y="267610"/>
                  </a:lnTo>
                  <a:lnTo>
                    <a:pt x="29719" y="244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66478" y="417032"/>
              <a:ext cx="121512" cy="144623"/>
            </a:xfrm>
            <a:custGeom>
              <a:avLst/>
              <a:gdLst/>
              <a:ahLst/>
              <a:cxnLst/>
              <a:rect l="0" t="0" r="0" b="0"/>
              <a:pathLst>
                <a:path w="121512" h="144623">
                  <a:moveTo>
                    <a:pt x="2138" y="100252"/>
                  </a:moveTo>
                  <a:lnTo>
                    <a:pt x="23261" y="100252"/>
                  </a:lnTo>
                  <a:lnTo>
                    <a:pt x="32800" y="99147"/>
                  </a:lnTo>
                  <a:lnTo>
                    <a:pt x="42475" y="97305"/>
                  </a:lnTo>
                  <a:lnTo>
                    <a:pt x="52241" y="94971"/>
                  </a:lnTo>
                  <a:lnTo>
                    <a:pt x="62067" y="90100"/>
                  </a:lnTo>
                  <a:lnTo>
                    <a:pt x="71934" y="83536"/>
                  </a:lnTo>
                  <a:lnTo>
                    <a:pt x="81828" y="75844"/>
                  </a:lnTo>
                  <a:lnTo>
                    <a:pt x="90635" y="67401"/>
                  </a:lnTo>
                  <a:lnTo>
                    <a:pt x="98716" y="58456"/>
                  </a:lnTo>
                  <a:lnTo>
                    <a:pt x="106314" y="49176"/>
                  </a:lnTo>
                  <a:lnTo>
                    <a:pt x="110275" y="39674"/>
                  </a:lnTo>
                  <a:lnTo>
                    <a:pt x="111810" y="30023"/>
                  </a:lnTo>
                  <a:lnTo>
                    <a:pt x="111727" y="20274"/>
                  </a:lnTo>
                  <a:lnTo>
                    <a:pt x="107252" y="12669"/>
                  </a:lnTo>
                  <a:lnTo>
                    <a:pt x="99846" y="6493"/>
                  </a:lnTo>
                  <a:lnTo>
                    <a:pt x="90488" y="1271"/>
                  </a:lnTo>
                  <a:lnTo>
                    <a:pt x="79828" y="0"/>
                  </a:lnTo>
                  <a:lnTo>
                    <a:pt x="68301" y="1363"/>
                  </a:lnTo>
                  <a:lnTo>
                    <a:pt x="56194" y="4483"/>
                  </a:lnTo>
                  <a:lnTo>
                    <a:pt x="44807" y="9879"/>
                  </a:lnTo>
                  <a:lnTo>
                    <a:pt x="33900" y="16792"/>
                  </a:lnTo>
                  <a:lnTo>
                    <a:pt x="23313" y="24716"/>
                  </a:lnTo>
                  <a:lnTo>
                    <a:pt x="15149" y="34421"/>
                  </a:lnTo>
                  <a:lnTo>
                    <a:pt x="8601" y="45311"/>
                  </a:lnTo>
                  <a:lnTo>
                    <a:pt x="3131" y="56993"/>
                  </a:lnTo>
                  <a:lnTo>
                    <a:pt x="589" y="69202"/>
                  </a:lnTo>
                  <a:lnTo>
                    <a:pt x="0" y="81763"/>
                  </a:lnTo>
                  <a:lnTo>
                    <a:pt x="713" y="94558"/>
                  </a:lnTo>
                  <a:lnTo>
                    <a:pt x="3398" y="106404"/>
                  </a:lnTo>
                  <a:lnTo>
                    <a:pt x="7399" y="117617"/>
                  </a:lnTo>
                  <a:lnTo>
                    <a:pt x="12277" y="128408"/>
                  </a:lnTo>
                  <a:lnTo>
                    <a:pt x="19950" y="135602"/>
                  </a:lnTo>
                  <a:lnTo>
                    <a:pt x="29487" y="140399"/>
                  </a:lnTo>
                  <a:lnTo>
                    <a:pt x="40266" y="143596"/>
                  </a:lnTo>
                  <a:lnTo>
                    <a:pt x="50768" y="144622"/>
                  </a:lnTo>
                  <a:lnTo>
                    <a:pt x="61086" y="144201"/>
                  </a:lnTo>
                  <a:lnTo>
                    <a:pt x="71279" y="142815"/>
                  </a:lnTo>
                  <a:lnTo>
                    <a:pt x="81391" y="140786"/>
                  </a:lnTo>
                  <a:lnTo>
                    <a:pt x="91449" y="138328"/>
                  </a:lnTo>
                  <a:lnTo>
                    <a:pt x="121511" y="1300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37885" y="278537"/>
              <a:ext cx="169517" cy="273534"/>
            </a:xfrm>
            <a:custGeom>
              <a:avLst/>
              <a:gdLst/>
              <a:ahLst/>
              <a:cxnLst/>
              <a:rect l="0" t="0" r="0" b="0"/>
              <a:pathLst>
                <a:path w="169517" h="273534">
                  <a:moveTo>
                    <a:pt x="19739" y="0"/>
                  </a:moveTo>
                  <a:lnTo>
                    <a:pt x="5893" y="55384"/>
                  </a:lnTo>
                  <a:lnTo>
                    <a:pt x="3876" y="67872"/>
                  </a:lnTo>
                  <a:lnTo>
                    <a:pt x="2532" y="80618"/>
                  </a:lnTo>
                  <a:lnTo>
                    <a:pt x="1635" y="93536"/>
                  </a:lnTo>
                  <a:lnTo>
                    <a:pt x="1038" y="106570"/>
                  </a:lnTo>
                  <a:lnTo>
                    <a:pt x="374" y="132842"/>
                  </a:lnTo>
                  <a:lnTo>
                    <a:pt x="0" y="172489"/>
                  </a:lnTo>
                  <a:lnTo>
                    <a:pt x="1053" y="184627"/>
                  </a:lnTo>
                  <a:lnTo>
                    <a:pt x="2860" y="196035"/>
                  </a:lnTo>
                  <a:lnTo>
                    <a:pt x="13703" y="248732"/>
                  </a:lnTo>
                  <a:lnTo>
                    <a:pt x="16820" y="254246"/>
                  </a:lnTo>
                  <a:lnTo>
                    <a:pt x="20004" y="253501"/>
                  </a:lnTo>
                  <a:lnTo>
                    <a:pt x="23231" y="248583"/>
                  </a:lnTo>
                  <a:lnTo>
                    <a:pt x="27593" y="240883"/>
                  </a:lnTo>
                  <a:lnTo>
                    <a:pt x="38336" y="220538"/>
                  </a:lnTo>
                  <a:lnTo>
                    <a:pt x="44295" y="210028"/>
                  </a:lnTo>
                  <a:lnTo>
                    <a:pt x="50478" y="199705"/>
                  </a:lnTo>
                  <a:lnTo>
                    <a:pt x="56812" y="189508"/>
                  </a:lnTo>
                  <a:lnTo>
                    <a:pt x="63244" y="180499"/>
                  </a:lnTo>
                  <a:lnTo>
                    <a:pt x="69743" y="172282"/>
                  </a:lnTo>
                  <a:lnTo>
                    <a:pt x="76286" y="164594"/>
                  </a:lnTo>
                  <a:lnTo>
                    <a:pt x="86175" y="160574"/>
                  </a:lnTo>
                  <a:lnTo>
                    <a:pt x="98294" y="158999"/>
                  </a:lnTo>
                  <a:lnTo>
                    <a:pt x="111900" y="159054"/>
                  </a:lnTo>
                  <a:lnTo>
                    <a:pt x="123181" y="162407"/>
                  </a:lnTo>
                  <a:lnTo>
                    <a:pt x="132913" y="167958"/>
                  </a:lnTo>
                  <a:lnTo>
                    <a:pt x="141611" y="174975"/>
                  </a:lnTo>
                  <a:lnTo>
                    <a:pt x="149620" y="182969"/>
                  </a:lnTo>
                  <a:lnTo>
                    <a:pt x="157171" y="191614"/>
                  </a:lnTo>
                  <a:lnTo>
                    <a:pt x="164415" y="200693"/>
                  </a:lnTo>
                  <a:lnTo>
                    <a:pt x="168139" y="210062"/>
                  </a:lnTo>
                  <a:lnTo>
                    <a:pt x="169516" y="219624"/>
                  </a:lnTo>
                  <a:lnTo>
                    <a:pt x="169329" y="229314"/>
                  </a:lnTo>
                  <a:lnTo>
                    <a:pt x="166994" y="239090"/>
                  </a:lnTo>
                  <a:lnTo>
                    <a:pt x="163227" y="248924"/>
                  </a:lnTo>
                  <a:lnTo>
                    <a:pt x="158504" y="258795"/>
                  </a:lnTo>
                  <a:lnTo>
                    <a:pt x="150935" y="265376"/>
                  </a:lnTo>
                  <a:lnTo>
                    <a:pt x="141467" y="269764"/>
                  </a:lnTo>
                  <a:lnTo>
                    <a:pt x="130735" y="272688"/>
                  </a:lnTo>
                  <a:lnTo>
                    <a:pt x="118053" y="273533"/>
                  </a:lnTo>
                  <a:lnTo>
                    <a:pt x="104072" y="272991"/>
                  </a:lnTo>
                  <a:lnTo>
                    <a:pt x="89224" y="271524"/>
                  </a:lnTo>
                  <a:lnTo>
                    <a:pt x="76010" y="268336"/>
                  </a:lnTo>
                  <a:lnTo>
                    <a:pt x="63885" y="263999"/>
                  </a:lnTo>
                  <a:lnTo>
                    <a:pt x="52485" y="258898"/>
                  </a:lnTo>
                  <a:lnTo>
                    <a:pt x="43780" y="252181"/>
                  </a:lnTo>
                  <a:lnTo>
                    <a:pt x="36872" y="244387"/>
                  </a:lnTo>
                  <a:lnTo>
                    <a:pt x="9791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596370" y="417806"/>
              <a:ext cx="89531" cy="112815"/>
            </a:xfrm>
            <a:custGeom>
              <a:avLst/>
              <a:gdLst/>
              <a:ahLst/>
              <a:cxnLst/>
              <a:rect l="0" t="0" r="0" b="0"/>
              <a:pathLst>
                <a:path w="89531" h="112815">
                  <a:moveTo>
                    <a:pt x="0" y="29844"/>
                  </a:moveTo>
                  <a:lnTo>
                    <a:pt x="5281" y="50967"/>
                  </a:lnTo>
                  <a:lnTo>
                    <a:pt x="7942" y="60506"/>
                  </a:lnTo>
                  <a:lnTo>
                    <a:pt x="13846" y="79946"/>
                  </a:lnTo>
                  <a:lnTo>
                    <a:pt x="24432" y="112814"/>
                  </a:lnTo>
                  <a:lnTo>
                    <a:pt x="24025" y="111684"/>
                  </a:lnTo>
                  <a:lnTo>
                    <a:pt x="15431" y="86046"/>
                  </a:lnTo>
                  <a:lnTo>
                    <a:pt x="13603" y="76155"/>
                  </a:lnTo>
                  <a:lnTo>
                    <a:pt x="12385" y="65139"/>
                  </a:lnTo>
                  <a:lnTo>
                    <a:pt x="11573" y="53374"/>
                  </a:lnTo>
                  <a:lnTo>
                    <a:pt x="13242" y="43320"/>
                  </a:lnTo>
                  <a:lnTo>
                    <a:pt x="16565" y="34406"/>
                  </a:lnTo>
                  <a:lnTo>
                    <a:pt x="20991" y="26254"/>
                  </a:lnTo>
                  <a:lnTo>
                    <a:pt x="27258" y="19713"/>
                  </a:lnTo>
                  <a:lnTo>
                    <a:pt x="34752" y="14248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86324" y="198955"/>
              <a:ext cx="174460" cy="372856"/>
            </a:xfrm>
            <a:custGeom>
              <a:avLst/>
              <a:gdLst/>
              <a:ahLst/>
              <a:cxnLst/>
              <a:rect l="0" t="0" r="0" b="0"/>
              <a:pathLst>
                <a:path w="174460" h="372856">
                  <a:moveTo>
                    <a:pt x="35190" y="0"/>
                  </a:moveTo>
                  <a:lnTo>
                    <a:pt x="40471" y="15843"/>
                  </a:lnTo>
                  <a:lnTo>
                    <a:pt x="42027" y="27142"/>
                  </a:lnTo>
                  <a:lnTo>
                    <a:pt x="43064" y="41306"/>
                  </a:lnTo>
                  <a:lnTo>
                    <a:pt x="43755" y="57381"/>
                  </a:lnTo>
                  <a:lnTo>
                    <a:pt x="43111" y="73624"/>
                  </a:lnTo>
                  <a:lnTo>
                    <a:pt x="41576" y="89979"/>
                  </a:lnTo>
                  <a:lnTo>
                    <a:pt x="39448" y="106409"/>
                  </a:lnTo>
                  <a:lnTo>
                    <a:pt x="36923" y="122889"/>
                  </a:lnTo>
                  <a:lnTo>
                    <a:pt x="31170" y="155937"/>
                  </a:lnTo>
                  <a:lnTo>
                    <a:pt x="21718" y="205614"/>
                  </a:lnTo>
                  <a:lnTo>
                    <a:pt x="15202" y="235811"/>
                  </a:lnTo>
                  <a:lnTo>
                    <a:pt x="11917" y="250053"/>
                  </a:lnTo>
                  <a:lnTo>
                    <a:pt x="9726" y="263969"/>
                  </a:lnTo>
                  <a:lnTo>
                    <a:pt x="8267" y="277668"/>
                  </a:lnTo>
                  <a:lnTo>
                    <a:pt x="7293" y="291222"/>
                  </a:lnTo>
                  <a:lnTo>
                    <a:pt x="5539" y="303573"/>
                  </a:lnTo>
                  <a:lnTo>
                    <a:pt x="3264" y="315124"/>
                  </a:lnTo>
                  <a:lnTo>
                    <a:pt x="643" y="326140"/>
                  </a:lnTo>
                  <a:lnTo>
                    <a:pt x="0" y="336800"/>
                  </a:lnTo>
                  <a:lnTo>
                    <a:pt x="677" y="347223"/>
                  </a:lnTo>
                  <a:lnTo>
                    <a:pt x="2233" y="357487"/>
                  </a:lnTo>
                  <a:lnTo>
                    <a:pt x="7692" y="364330"/>
                  </a:lnTo>
                  <a:lnTo>
                    <a:pt x="15753" y="368892"/>
                  </a:lnTo>
                  <a:lnTo>
                    <a:pt x="25548" y="371933"/>
                  </a:lnTo>
                  <a:lnTo>
                    <a:pt x="38710" y="372855"/>
                  </a:lnTo>
                  <a:lnTo>
                    <a:pt x="54116" y="372365"/>
                  </a:lnTo>
                  <a:lnTo>
                    <a:pt x="71019" y="370933"/>
                  </a:lnTo>
                  <a:lnTo>
                    <a:pt x="85603" y="368872"/>
                  </a:lnTo>
                  <a:lnTo>
                    <a:pt x="98642" y="366394"/>
                  </a:lnTo>
                  <a:lnTo>
                    <a:pt x="174459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11566" y="407859"/>
              <a:ext cx="149218" cy="49739"/>
            </a:xfrm>
            <a:custGeom>
              <a:avLst/>
              <a:gdLst/>
              <a:ahLst/>
              <a:cxnLst/>
              <a:rect l="0" t="0" r="0" b="0"/>
              <a:pathLst>
                <a:path w="149218" h="49739">
                  <a:moveTo>
                    <a:pt x="0" y="49738"/>
                  </a:move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41932" y="258642"/>
              <a:ext cx="208904" cy="39792"/>
            </a:xfrm>
            <a:custGeom>
              <a:avLst/>
              <a:gdLst/>
              <a:ahLst/>
              <a:cxnLst/>
              <a:rect l="0" t="0" r="0" b="0"/>
              <a:pathLst>
                <a:path w="208904" h="39792">
                  <a:moveTo>
                    <a:pt x="0" y="39791"/>
                  </a:moveTo>
                  <a:lnTo>
                    <a:pt x="10561" y="29229"/>
                  </a:lnTo>
                  <a:lnTo>
                    <a:pt x="16989" y="25013"/>
                  </a:lnTo>
                  <a:lnTo>
                    <a:pt x="24589" y="21096"/>
                  </a:lnTo>
                  <a:lnTo>
                    <a:pt x="32972" y="17380"/>
                  </a:lnTo>
                  <a:lnTo>
                    <a:pt x="42982" y="13797"/>
                  </a:lnTo>
                  <a:lnTo>
                    <a:pt x="54077" y="10303"/>
                  </a:lnTo>
                  <a:lnTo>
                    <a:pt x="65894" y="6869"/>
                  </a:lnTo>
                  <a:lnTo>
                    <a:pt x="81510" y="4579"/>
                  </a:lnTo>
                  <a:lnTo>
                    <a:pt x="99658" y="3053"/>
                  </a:lnTo>
                  <a:lnTo>
                    <a:pt x="137138" y="1357"/>
                  </a:lnTo>
                  <a:lnTo>
                    <a:pt x="20890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740365" y="368067"/>
              <a:ext cx="159166" cy="139270"/>
            </a:xfrm>
            <a:custGeom>
              <a:avLst/>
              <a:gdLst/>
              <a:ahLst/>
              <a:cxnLst/>
              <a:rect l="0" t="0" r="0" b="0"/>
              <a:pathLst>
                <a:path w="159166" h="139270">
                  <a:moveTo>
                    <a:pt x="0" y="0"/>
                  </a:moveTo>
                  <a:lnTo>
                    <a:pt x="10562" y="15843"/>
                  </a:lnTo>
                  <a:lnTo>
                    <a:pt x="24590" y="35411"/>
                  </a:lnTo>
                  <a:lnTo>
                    <a:pt x="32973" y="46819"/>
                  </a:lnTo>
                  <a:lnTo>
                    <a:pt x="40772" y="56635"/>
                  </a:lnTo>
                  <a:lnTo>
                    <a:pt x="48182" y="65390"/>
                  </a:lnTo>
                  <a:lnTo>
                    <a:pt x="55333" y="73437"/>
                  </a:lnTo>
                  <a:lnTo>
                    <a:pt x="69173" y="88273"/>
                  </a:lnTo>
                  <a:lnTo>
                    <a:pt x="96071" y="115809"/>
                  </a:lnTo>
                  <a:lnTo>
                    <a:pt x="103839" y="121419"/>
                  </a:lnTo>
                  <a:lnTo>
                    <a:pt x="112333" y="126264"/>
                  </a:lnTo>
                  <a:lnTo>
                    <a:pt x="159165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50313" y="387963"/>
              <a:ext cx="179061" cy="189009"/>
            </a:xfrm>
            <a:custGeom>
              <a:avLst/>
              <a:gdLst/>
              <a:ahLst/>
              <a:cxnLst/>
              <a:rect l="0" t="0" r="0" b="0"/>
              <a:pathLst>
                <a:path w="179061" h="189009">
                  <a:moveTo>
                    <a:pt x="179060" y="0"/>
                  </a:moveTo>
                  <a:lnTo>
                    <a:pt x="163217" y="21124"/>
                  </a:lnTo>
                  <a:lnTo>
                    <a:pt x="154129" y="31767"/>
                  </a:lnTo>
                  <a:lnTo>
                    <a:pt x="143649" y="43284"/>
                  </a:lnTo>
                  <a:lnTo>
                    <a:pt x="121320" y="66766"/>
                  </a:lnTo>
                  <a:lnTo>
                    <a:pt x="100343" y="88255"/>
                  </a:lnTo>
                  <a:lnTo>
                    <a:pt x="91212" y="98628"/>
                  </a:lnTo>
                  <a:lnTo>
                    <a:pt x="82914" y="108859"/>
                  </a:lnTo>
                  <a:lnTo>
                    <a:pt x="75172" y="118996"/>
                  </a:lnTo>
                  <a:lnTo>
                    <a:pt x="66694" y="129069"/>
                  </a:lnTo>
                  <a:lnTo>
                    <a:pt x="57726" y="139101"/>
                  </a:lnTo>
                  <a:lnTo>
                    <a:pt x="48432" y="149105"/>
                  </a:lnTo>
                  <a:lnTo>
                    <a:pt x="38920" y="157985"/>
                  </a:lnTo>
                  <a:lnTo>
                    <a:pt x="29262" y="166115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69164" y="358120"/>
              <a:ext cx="45524" cy="318330"/>
            </a:xfrm>
            <a:custGeom>
              <a:avLst/>
              <a:gdLst/>
              <a:ahLst/>
              <a:cxnLst/>
              <a:rect l="0" t="0" r="0" b="0"/>
              <a:pathLst>
                <a:path w="45524" h="318330">
                  <a:moveTo>
                    <a:pt x="39791" y="0"/>
                  </a:moveTo>
                  <a:lnTo>
                    <a:pt x="45072" y="26404"/>
                  </a:lnTo>
                  <a:lnTo>
                    <a:pt x="45523" y="40814"/>
                  </a:lnTo>
                  <a:lnTo>
                    <a:pt x="44717" y="57053"/>
                  </a:lnTo>
                  <a:lnTo>
                    <a:pt x="43075" y="74510"/>
                  </a:lnTo>
                  <a:lnTo>
                    <a:pt x="40875" y="91675"/>
                  </a:lnTo>
                  <a:lnTo>
                    <a:pt x="38303" y="108645"/>
                  </a:lnTo>
                  <a:lnTo>
                    <a:pt x="35483" y="125485"/>
                  </a:lnTo>
                  <a:lnTo>
                    <a:pt x="33603" y="141132"/>
                  </a:lnTo>
                  <a:lnTo>
                    <a:pt x="32350" y="155985"/>
                  </a:lnTo>
                  <a:lnTo>
                    <a:pt x="31515" y="170309"/>
                  </a:lnTo>
                  <a:lnTo>
                    <a:pt x="29852" y="185384"/>
                  </a:lnTo>
                  <a:lnTo>
                    <a:pt x="27638" y="200961"/>
                  </a:lnTo>
                  <a:lnTo>
                    <a:pt x="25058" y="216872"/>
                  </a:lnTo>
                  <a:lnTo>
                    <a:pt x="22231" y="230795"/>
                  </a:lnTo>
                  <a:lnTo>
                    <a:pt x="19242" y="243393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08955" y="379398"/>
              <a:ext cx="119900" cy="159206"/>
            </a:xfrm>
            <a:custGeom>
              <a:avLst/>
              <a:gdLst/>
              <a:ahLst/>
              <a:cxnLst/>
              <a:rect l="0" t="0" r="0" b="0"/>
              <a:pathLst>
                <a:path w="119900" h="159206">
                  <a:moveTo>
                    <a:pt x="19896" y="8565"/>
                  </a:moveTo>
                  <a:lnTo>
                    <a:pt x="35739" y="3284"/>
                  </a:lnTo>
                  <a:lnTo>
                    <a:pt x="44827" y="1728"/>
                  </a:lnTo>
                  <a:lnTo>
                    <a:pt x="55306" y="691"/>
                  </a:lnTo>
                  <a:lnTo>
                    <a:pt x="66715" y="0"/>
                  </a:lnTo>
                  <a:lnTo>
                    <a:pt x="77636" y="2855"/>
                  </a:lnTo>
                  <a:lnTo>
                    <a:pt x="88232" y="8074"/>
                  </a:lnTo>
                  <a:lnTo>
                    <a:pt x="98613" y="14870"/>
                  </a:lnTo>
                  <a:lnTo>
                    <a:pt x="106638" y="24926"/>
                  </a:lnTo>
                  <a:lnTo>
                    <a:pt x="113094" y="37158"/>
                  </a:lnTo>
                  <a:lnTo>
                    <a:pt x="118503" y="50838"/>
                  </a:lnTo>
                  <a:lnTo>
                    <a:pt x="119899" y="64380"/>
                  </a:lnTo>
                  <a:lnTo>
                    <a:pt x="118618" y="77829"/>
                  </a:lnTo>
                  <a:lnTo>
                    <a:pt x="115554" y="91216"/>
                  </a:lnTo>
                  <a:lnTo>
                    <a:pt x="110195" y="104562"/>
                  </a:lnTo>
                  <a:lnTo>
                    <a:pt x="103307" y="117881"/>
                  </a:lnTo>
                  <a:lnTo>
                    <a:pt x="95399" y="131181"/>
                  </a:lnTo>
                  <a:lnTo>
                    <a:pt x="85705" y="141153"/>
                  </a:lnTo>
                  <a:lnTo>
                    <a:pt x="74822" y="148907"/>
                  </a:lnTo>
                  <a:lnTo>
                    <a:pt x="63145" y="155181"/>
                  </a:lnTo>
                  <a:lnTo>
                    <a:pt x="52044" y="158258"/>
                  </a:lnTo>
                  <a:lnTo>
                    <a:pt x="41328" y="159205"/>
                  </a:lnTo>
                  <a:lnTo>
                    <a:pt x="0" y="157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48224" y="378015"/>
              <a:ext cx="159166" cy="153998"/>
            </a:xfrm>
            <a:custGeom>
              <a:avLst/>
              <a:gdLst/>
              <a:ahLst/>
              <a:cxnLst/>
              <a:rect l="0" t="0" r="0" b="0"/>
              <a:pathLst>
                <a:path w="159166" h="153998">
                  <a:moveTo>
                    <a:pt x="0" y="0"/>
                  </a:moveTo>
                  <a:lnTo>
                    <a:pt x="10562" y="15843"/>
                  </a:lnTo>
                  <a:lnTo>
                    <a:pt x="14778" y="24931"/>
                  </a:lnTo>
                  <a:lnTo>
                    <a:pt x="18695" y="35411"/>
                  </a:lnTo>
                  <a:lnTo>
                    <a:pt x="43037" y="109169"/>
                  </a:lnTo>
                  <a:lnTo>
                    <a:pt x="45271" y="121413"/>
                  </a:lnTo>
                  <a:lnTo>
                    <a:pt x="46761" y="135102"/>
                  </a:lnTo>
                  <a:lnTo>
                    <a:pt x="47753" y="149755"/>
                  </a:lnTo>
                  <a:lnTo>
                    <a:pt x="49520" y="153997"/>
                  </a:lnTo>
                  <a:lnTo>
                    <a:pt x="51804" y="151298"/>
                  </a:lnTo>
                  <a:lnTo>
                    <a:pt x="54432" y="143973"/>
                  </a:lnTo>
                  <a:lnTo>
                    <a:pt x="57289" y="133562"/>
                  </a:lnTo>
                  <a:lnTo>
                    <a:pt x="60298" y="121096"/>
                  </a:lnTo>
                  <a:lnTo>
                    <a:pt x="63411" y="107258"/>
                  </a:lnTo>
                  <a:lnTo>
                    <a:pt x="67696" y="95822"/>
                  </a:lnTo>
                  <a:lnTo>
                    <a:pt x="72763" y="85988"/>
                  </a:lnTo>
                  <a:lnTo>
                    <a:pt x="78352" y="77221"/>
                  </a:lnTo>
                  <a:lnTo>
                    <a:pt x="83183" y="68060"/>
                  </a:lnTo>
                  <a:lnTo>
                    <a:pt x="87510" y="58637"/>
                  </a:lnTo>
                  <a:lnTo>
                    <a:pt x="91499" y="49039"/>
                  </a:lnTo>
                  <a:lnTo>
                    <a:pt x="97475" y="41535"/>
                  </a:lnTo>
                  <a:lnTo>
                    <a:pt x="104774" y="35427"/>
                  </a:lnTo>
                  <a:lnTo>
                    <a:pt x="121728" y="24588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37232" y="401963"/>
              <a:ext cx="109427" cy="145165"/>
            </a:xfrm>
            <a:custGeom>
              <a:avLst/>
              <a:gdLst/>
              <a:ahLst/>
              <a:cxnLst/>
              <a:rect l="0" t="0" r="0" b="0"/>
              <a:pathLst>
                <a:path w="109427" h="145165">
                  <a:moveTo>
                    <a:pt x="0" y="145164"/>
                  </a:moveTo>
                  <a:lnTo>
                    <a:pt x="15843" y="129322"/>
                  </a:lnTo>
                  <a:lnTo>
                    <a:pt x="23826" y="122444"/>
                  </a:lnTo>
                  <a:lnTo>
                    <a:pt x="32463" y="115649"/>
                  </a:lnTo>
                  <a:lnTo>
                    <a:pt x="41538" y="108908"/>
                  </a:lnTo>
                  <a:lnTo>
                    <a:pt x="50903" y="99992"/>
                  </a:lnTo>
                  <a:lnTo>
                    <a:pt x="60463" y="89628"/>
                  </a:lnTo>
                  <a:lnTo>
                    <a:pt x="70152" y="78297"/>
                  </a:lnTo>
                  <a:lnTo>
                    <a:pt x="78822" y="65216"/>
                  </a:lnTo>
                  <a:lnTo>
                    <a:pt x="86812" y="50969"/>
                  </a:lnTo>
                  <a:lnTo>
                    <a:pt x="94350" y="35945"/>
                  </a:lnTo>
                  <a:lnTo>
                    <a:pt x="97165" y="23718"/>
                  </a:lnTo>
                  <a:lnTo>
                    <a:pt x="96830" y="13356"/>
                  </a:lnTo>
                  <a:lnTo>
                    <a:pt x="94397" y="4237"/>
                  </a:lnTo>
                  <a:lnTo>
                    <a:pt x="89459" y="369"/>
                  </a:lnTo>
                  <a:lnTo>
                    <a:pt x="82850" y="0"/>
                  </a:lnTo>
                  <a:lnTo>
                    <a:pt x="75129" y="1965"/>
                  </a:lnTo>
                  <a:lnTo>
                    <a:pt x="67771" y="7697"/>
                  </a:lnTo>
                  <a:lnTo>
                    <a:pt x="60655" y="15939"/>
                  </a:lnTo>
                  <a:lnTo>
                    <a:pt x="53700" y="25855"/>
                  </a:lnTo>
                  <a:lnTo>
                    <a:pt x="47959" y="35781"/>
                  </a:lnTo>
                  <a:lnTo>
                    <a:pt x="43026" y="45715"/>
                  </a:lnTo>
                  <a:lnTo>
                    <a:pt x="38631" y="55653"/>
                  </a:lnTo>
                  <a:lnTo>
                    <a:pt x="34597" y="66700"/>
                  </a:lnTo>
                  <a:lnTo>
                    <a:pt x="30802" y="78486"/>
                  </a:lnTo>
                  <a:lnTo>
                    <a:pt x="27166" y="90764"/>
                  </a:lnTo>
                  <a:lnTo>
                    <a:pt x="25848" y="102266"/>
                  </a:lnTo>
                  <a:lnTo>
                    <a:pt x="26074" y="113249"/>
                  </a:lnTo>
                  <a:lnTo>
                    <a:pt x="27331" y="123888"/>
                  </a:lnTo>
                  <a:lnTo>
                    <a:pt x="33695" y="130980"/>
                  </a:lnTo>
                  <a:lnTo>
                    <a:pt x="43464" y="135708"/>
                  </a:lnTo>
                  <a:lnTo>
                    <a:pt x="55504" y="138860"/>
                  </a:lnTo>
                  <a:lnTo>
                    <a:pt x="66846" y="138751"/>
                  </a:lnTo>
                  <a:lnTo>
                    <a:pt x="77723" y="136468"/>
                  </a:lnTo>
                  <a:lnTo>
                    <a:pt x="109426" y="125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12144" y="368067"/>
              <a:ext cx="123522" cy="189009"/>
            </a:xfrm>
            <a:custGeom>
              <a:avLst/>
              <a:gdLst/>
              <a:ahLst/>
              <a:cxnLst/>
              <a:rect l="0" t="0" r="0" b="0"/>
              <a:pathLst>
                <a:path w="123522" h="189009">
                  <a:moveTo>
                    <a:pt x="123521" y="0"/>
                  </a:moveTo>
                  <a:lnTo>
                    <a:pt x="102398" y="5281"/>
                  </a:lnTo>
                  <a:lnTo>
                    <a:pt x="91754" y="10153"/>
                  </a:lnTo>
                  <a:lnTo>
                    <a:pt x="80237" y="16716"/>
                  </a:lnTo>
                  <a:lnTo>
                    <a:pt x="68138" y="24408"/>
                  </a:lnTo>
                  <a:lnTo>
                    <a:pt x="55650" y="32852"/>
                  </a:lnTo>
                  <a:lnTo>
                    <a:pt x="29986" y="51076"/>
                  </a:lnTo>
                  <a:lnTo>
                    <a:pt x="19162" y="59473"/>
                  </a:lnTo>
                  <a:lnTo>
                    <a:pt x="9736" y="67282"/>
                  </a:lnTo>
                  <a:lnTo>
                    <a:pt x="1242" y="74698"/>
                  </a:lnTo>
                  <a:lnTo>
                    <a:pt x="0" y="80747"/>
                  </a:lnTo>
                  <a:lnTo>
                    <a:pt x="3593" y="85886"/>
                  </a:lnTo>
                  <a:lnTo>
                    <a:pt x="10410" y="90417"/>
                  </a:lnTo>
                  <a:lnTo>
                    <a:pt x="20481" y="94542"/>
                  </a:lnTo>
                  <a:lnTo>
                    <a:pt x="32721" y="98398"/>
                  </a:lnTo>
                  <a:lnTo>
                    <a:pt x="46409" y="102074"/>
                  </a:lnTo>
                  <a:lnTo>
                    <a:pt x="59954" y="106735"/>
                  </a:lnTo>
                  <a:lnTo>
                    <a:pt x="73407" y="112053"/>
                  </a:lnTo>
                  <a:lnTo>
                    <a:pt x="86795" y="117809"/>
                  </a:lnTo>
                  <a:lnTo>
                    <a:pt x="96827" y="124963"/>
                  </a:lnTo>
                  <a:lnTo>
                    <a:pt x="104620" y="133048"/>
                  </a:lnTo>
                  <a:lnTo>
                    <a:pt x="110920" y="141753"/>
                  </a:lnTo>
                  <a:lnTo>
                    <a:pt x="111805" y="149768"/>
                  </a:lnTo>
                  <a:lnTo>
                    <a:pt x="109078" y="157321"/>
                  </a:lnTo>
                  <a:lnTo>
                    <a:pt x="103945" y="164568"/>
                  </a:lnTo>
                  <a:lnTo>
                    <a:pt x="96101" y="170504"/>
                  </a:lnTo>
                  <a:lnTo>
                    <a:pt x="86451" y="175567"/>
                  </a:lnTo>
                  <a:lnTo>
                    <a:pt x="75596" y="180047"/>
                  </a:lnTo>
                  <a:lnTo>
                    <a:pt x="62833" y="183034"/>
                  </a:lnTo>
                  <a:lnTo>
                    <a:pt x="48798" y="185026"/>
                  </a:lnTo>
                  <a:lnTo>
                    <a:pt x="414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675456" y="358120"/>
              <a:ext cx="99523" cy="180824"/>
            </a:xfrm>
            <a:custGeom>
              <a:avLst/>
              <a:gdLst/>
              <a:ahLst/>
              <a:cxnLst/>
              <a:rect l="0" t="0" r="0" b="0"/>
              <a:pathLst>
                <a:path w="99523" h="180824">
                  <a:moveTo>
                    <a:pt x="69635" y="0"/>
                  </a:moveTo>
                  <a:lnTo>
                    <a:pt x="59073" y="10561"/>
                  </a:lnTo>
                  <a:lnTo>
                    <a:pt x="51541" y="16989"/>
                  </a:lnTo>
                  <a:lnTo>
                    <a:pt x="31381" y="32972"/>
                  </a:lnTo>
                  <a:lnTo>
                    <a:pt x="22026" y="40772"/>
                  </a:lnTo>
                  <a:lnTo>
                    <a:pt x="13579" y="48182"/>
                  </a:lnTo>
                  <a:lnTo>
                    <a:pt x="5737" y="55333"/>
                  </a:lnTo>
                  <a:lnTo>
                    <a:pt x="2720" y="62310"/>
                  </a:lnTo>
                  <a:lnTo>
                    <a:pt x="2919" y="69173"/>
                  </a:lnTo>
                  <a:lnTo>
                    <a:pt x="5262" y="75958"/>
                  </a:lnTo>
                  <a:lnTo>
                    <a:pt x="12350" y="81587"/>
                  </a:lnTo>
                  <a:lnTo>
                    <a:pt x="22602" y="86446"/>
                  </a:lnTo>
                  <a:lnTo>
                    <a:pt x="68204" y="102184"/>
                  </a:lnTo>
                  <a:lnTo>
                    <a:pt x="77524" y="106808"/>
                  </a:lnTo>
                  <a:lnTo>
                    <a:pt x="85947" y="112102"/>
                  </a:lnTo>
                  <a:lnTo>
                    <a:pt x="93774" y="117842"/>
                  </a:lnTo>
                  <a:lnTo>
                    <a:pt x="97886" y="124984"/>
                  </a:lnTo>
                  <a:lnTo>
                    <a:pt x="99522" y="133061"/>
                  </a:lnTo>
                  <a:lnTo>
                    <a:pt x="99507" y="141762"/>
                  </a:lnTo>
                  <a:lnTo>
                    <a:pt x="95076" y="149773"/>
                  </a:lnTo>
                  <a:lnTo>
                    <a:pt x="87701" y="157325"/>
                  </a:lnTo>
                  <a:lnTo>
                    <a:pt x="78363" y="164570"/>
                  </a:lnTo>
                  <a:lnTo>
                    <a:pt x="67716" y="170505"/>
                  </a:lnTo>
                  <a:lnTo>
                    <a:pt x="56197" y="175567"/>
                  </a:lnTo>
                  <a:lnTo>
                    <a:pt x="44097" y="180047"/>
                  </a:lnTo>
                  <a:lnTo>
                    <a:pt x="33820" y="180823"/>
                  </a:lnTo>
                  <a:lnTo>
                    <a:pt x="24757" y="179130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54517" y="397911"/>
              <a:ext cx="9948" cy="169113"/>
            </a:xfrm>
            <a:custGeom>
              <a:avLst/>
              <a:gdLst/>
              <a:ahLst/>
              <a:cxnLst/>
              <a:rect l="0" t="0" r="0" b="0"/>
              <a:pathLst>
                <a:path w="9948" h="169113">
                  <a:moveTo>
                    <a:pt x="0" y="0"/>
                  </a:moveTo>
                  <a:lnTo>
                    <a:pt x="5280" y="21123"/>
                  </a:lnTo>
                  <a:lnTo>
                    <a:pt x="6836" y="33978"/>
                  </a:lnTo>
                  <a:lnTo>
                    <a:pt x="7873" y="49179"/>
                  </a:lnTo>
                  <a:lnTo>
                    <a:pt x="9026" y="81544"/>
                  </a:lnTo>
                  <a:lnTo>
                    <a:pt x="9947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24151" y="421900"/>
              <a:ext cx="121252" cy="117995"/>
            </a:xfrm>
            <a:custGeom>
              <a:avLst/>
              <a:gdLst/>
              <a:ahLst/>
              <a:cxnLst/>
              <a:rect l="0" t="0" r="0" b="0"/>
              <a:pathLst>
                <a:path w="121252" h="117995">
                  <a:moveTo>
                    <a:pt x="29843" y="15802"/>
                  </a:moveTo>
                  <a:lnTo>
                    <a:pt x="24562" y="31645"/>
                  </a:lnTo>
                  <a:lnTo>
                    <a:pt x="21901" y="40733"/>
                  </a:lnTo>
                  <a:lnTo>
                    <a:pt x="15997" y="62621"/>
                  </a:lnTo>
                  <a:lnTo>
                    <a:pt x="15086" y="74647"/>
                  </a:lnTo>
                  <a:lnTo>
                    <a:pt x="15584" y="87086"/>
                  </a:lnTo>
                  <a:lnTo>
                    <a:pt x="17021" y="99800"/>
                  </a:lnTo>
                  <a:lnTo>
                    <a:pt x="22400" y="108276"/>
                  </a:lnTo>
                  <a:lnTo>
                    <a:pt x="30408" y="113926"/>
                  </a:lnTo>
                  <a:lnTo>
                    <a:pt x="40167" y="117693"/>
                  </a:lnTo>
                  <a:lnTo>
                    <a:pt x="48884" y="117994"/>
                  </a:lnTo>
                  <a:lnTo>
                    <a:pt x="56906" y="115984"/>
                  </a:lnTo>
                  <a:lnTo>
                    <a:pt x="64465" y="112433"/>
                  </a:lnTo>
                  <a:lnTo>
                    <a:pt x="73925" y="106750"/>
                  </a:lnTo>
                  <a:lnTo>
                    <a:pt x="84654" y="99646"/>
                  </a:lnTo>
                  <a:lnTo>
                    <a:pt x="96227" y="91593"/>
                  </a:lnTo>
                  <a:lnTo>
                    <a:pt x="105048" y="82909"/>
                  </a:lnTo>
                  <a:lnTo>
                    <a:pt x="112033" y="73804"/>
                  </a:lnTo>
                  <a:lnTo>
                    <a:pt x="117796" y="64418"/>
                  </a:lnTo>
                  <a:lnTo>
                    <a:pt x="120532" y="54844"/>
                  </a:lnTo>
                  <a:lnTo>
                    <a:pt x="121251" y="45146"/>
                  </a:lnTo>
                  <a:lnTo>
                    <a:pt x="120625" y="35365"/>
                  </a:lnTo>
                  <a:lnTo>
                    <a:pt x="116892" y="26633"/>
                  </a:lnTo>
                  <a:lnTo>
                    <a:pt x="111087" y="18601"/>
                  </a:lnTo>
                  <a:lnTo>
                    <a:pt x="103902" y="11036"/>
                  </a:lnTo>
                  <a:lnTo>
                    <a:pt x="93584" y="5993"/>
                  </a:lnTo>
                  <a:lnTo>
                    <a:pt x="81180" y="2631"/>
                  </a:lnTo>
                  <a:lnTo>
                    <a:pt x="67384" y="389"/>
                  </a:lnTo>
                  <a:lnTo>
                    <a:pt x="54870" y="0"/>
                  </a:lnTo>
                  <a:lnTo>
                    <a:pt x="43212" y="846"/>
                  </a:lnTo>
                  <a:lnTo>
                    <a:pt x="0" y="58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93263" y="407859"/>
              <a:ext cx="139270" cy="149217"/>
            </a:xfrm>
            <a:custGeom>
              <a:avLst/>
              <a:gdLst/>
              <a:ahLst/>
              <a:cxnLst/>
              <a:rect l="0" t="0" r="0" b="0"/>
              <a:pathLst>
                <a:path w="139270" h="149217">
                  <a:moveTo>
                    <a:pt x="0" y="0"/>
                  </a:moveTo>
                  <a:lnTo>
                    <a:pt x="5281" y="15842"/>
                  </a:lnTo>
                  <a:lnTo>
                    <a:pt x="9048" y="24930"/>
                  </a:lnTo>
                  <a:lnTo>
                    <a:pt x="13769" y="35410"/>
                  </a:lnTo>
                  <a:lnTo>
                    <a:pt x="19127" y="46818"/>
                  </a:lnTo>
                  <a:lnTo>
                    <a:pt x="23805" y="59950"/>
                  </a:lnTo>
                  <a:lnTo>
                    <a:pt x="28029" y="74231"/>
                  </a:lnTo>
                  <a:lnTo>
                    <a:pt x="31949" y="89278"/>
                  </a:lnTo>
                  <a:lnTo>
                    <a:pt x="33458" y="102626"/>
                  </a:lnTo>
                  <a:lnTo>
                    <a:pt x="33358" y="114840"/>
                  </a:lnTo>
                  <a:lnTo>
                    <a:pt x="32187" y="126299"/>
                  </a:lnTo>
                  <a:lnTo>
                    <a:pt x="31406" y="129517"/>
                  </a:lnTo>
                  <a:lnTo>
                    <a:pt x="30885" y="127241"/>
                  </a:lnTo>
                  <a:lnTo>
                    <a:pt x="30538" y="121302"/>
                  </a:lnTo>
                  <a:lnTo>
                    <a:pt x="31412" y="111817"/>
                  </a:lnTo>
                  <a:lnTo>
                    <a:pt x="33100" y="99966"/>
                  </a:lnTo>
                  <a:lnTo>
                    <a:pt x="35330" y="86540"/>
                  </a:lnTo>
                  <a:lnTo>
                    <a:pt x="37923" y="74273"/>
                  </a:lnTo>
                  <a:lnTo>
                    <a:pt x="40756" y="62779"/>
                  </a:lnTo>
                  <a:lnTo>
                    <a:pt x="43750" y="51800"/>
                  </a:lnTo>
                  <a:lnTo>
                    <a:pt x="47958" y="42270"/>
                  </a:lnTo>
                  <a:lnTo>
                    <a:pt x="52973" y="33707"/>
                  </a:lnTo>
                  <a:lnTo>
                    <a:pt x="58527" y="25787"/>
                  </a:lnTo>
                  <a:lnTo>
                    <a:pt x="65545" y="19402"/>
                  </a:lnTo>
                  <a:lnTo>
                    <a:pt x="73540" y="14040"/>
                  </a:lnTo>
                  <a:lnTo>
                    <a:pt x="82186" y="9360"/>
                  </a:lnTo>
                  <a:lnTo>
                    <a:pt x="91266" y="8450"/>
                  </a:lnTo>
                  <a:lnTo>
                    <a:pt x="100635" y="10055"/>
                  </a:lnTo>
                  <a:lnTo>
                    <a:pt x="110197" y="13335"/>
                  </a:lnTo>
                  <a:lnTo>
                    <a:pt x="117677" y="19943"/>
                  </a:lnTo>
                  <a:lnTo>
                    <a:pt x="123769" y="28769"/>
                  </a:lnTo>
                  <a:lnTo>
                    <a:pt x="128936" y="39075"/>
                  </a:lnTo>
                  <a:lnTo>
                    <a:pt x="131275" y="51472"/>
                  </a:lnTo>
                  <a:lnTo>
                    <a:pt x="131729" y="65263"/>
                  </a:lnTo>
                  <a:lnTo>
                    <a:pt x="130927" y="79984"/>
                  </a:lnTo>
                  <a:lnTo>
                    <a:pt x="131497" y="94219"/>
                  </a:lnTo>
                  <a:lnTo>
                    <a:pt x="132982" y="108130"/>
                  </a:lnTo>
                  <a:lnTo>
                    <a:pt x="139269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322062" y="387963"/>
              <a:ext cx="117703" cy="166407"/>
            </a:xfrm>
            <a:custGeom>
              <a:avLst/>
              <a:gdLst/>
              <a:ahLst/>
              <a:cxnLst/>
              <a:rect l="0" t="0" r="0" b="0"/>
              <a:pathLst>
                <a:path w="117703" h="166407">
                  <a:moveTo>
                    <a:pt x="109426" y="0"/>
                  </a:moveTo>
                  <a:lnTo>
                    <a:pt x="83021" y="5281"/>
                  </a:lnTo>
                  <a:lnTo>
                    <a:pt x="71927" y="7942"/>
                  </a:lnTo>
                  <a:lnTo>
                    <a:pt x="61215" y="10821"/>
                  </a:lnTo>
                  <a:lnTo>
                    <a:pt x="40471" y="16968"/>
                  </a:lnTo>
                  <a:lnTo>
                    <a:pt x="20198" y="23384"/>
                  </a:lnTo>
                  <a:lnTo>
                    <a:pt x="16781" y="28853"/>
                  </a:lnTo>
                  <a:lnTo>
                    <a:pt x="17819" y="35815"/>
                  </a:lnTo>
                  <a:lnTo>
                    <a:pt x="21828" y="43772"/>
                  </a:lnTo>
                  <a:lnTo>
                    <a:pt x="30026" y="51288"/>
                  </a:lnTo>
                  <a:lnTo>
                    <a:pt x="41018" y="58509"/>
                  </a:lnTo>
                  <a:lnTo>
                    <a:pt x="53873" y="65533"/>
                  </a:lnTo>
                  <a:lnTo>
                    <a:pt x="66864" y="73532"/>
                  </a:lnTo>
                  <a:lnTo>
                    <a:pt x="79946" y="82181"/>
                  </a:lnTo>
                  <a:lnTo>
                    <a:pt x="93089" y="91262"/>
                  </a:lnTo>
                  <a:lnTo>
                    <a:pt x="102956" y="100633"/>
                  </a:lnTo>
                  <a:lnTo>
                    <a:pt x="110639" y="110195"/>
                  </a:lnTo>
                  <a:lnTo>
                    <a:pt x="116866" y="119887"/>
                  </a:lnTo>
                  <a:lnTo>
                    <a:pt x="117702" y="128558"/>
                  </a:lnTo>
                  <a:lnTo>
                    <a:pt x="114944" y="136550"/>
                  </a:lnTo>
                  <a:lnTo>
                    <a:pt x="109789" y="144088"/>
                  </a:lnTo>
                  <a:lnTo>
                    <a:pt x="101930" y="150219"/>
                  </a:lnTo>
                  <a:lnTo>
                    <a:pt x="92271" y="155411"/>
                  </a:lnTo>
                  <a:lnTo>
                    <a:pt x="81409" y="159978"/>
                  </a:lnTo>
                  <a:lnTo>
                    <a:pt x="69747" y="163023"/>
                  </a:lnTo>
                  <a:lnTo>
                    <a:pt x="57551" y="165053"/>
                  </a:lnTo>
                  <a:lnTo>
                    <a:pt x="44999" y="166406"/>
                  </a:lnTo>
                  <a:lnTo>
                    <a:pt x="34421" y="165097"/>
                  </a:lnTo>
                  <a:lnTo>
                    <a:pt x="25158" y="162014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88253" y="298911"/>
            <a:ext cx="1146421" cy="347695"/>
            <a:chOff x="7488253" y="298911"/>
            <a:chExt cx="1146421" cy="347695"/>
          </a:xfrm>
        </p:grpSpPr>
        <p:sp>
          <p:nvSpPr>
            <p:cNvPr id="30" name="Freeform 29"/>
            <p:cNvSpPr/>
            <p:nvPr/>
          </p:nvSpPr>
          <p:spPr>
            <a:xfrm>
              <a:off x="7488253" y="298911"/>
              <a:ext cx="199999" cy="347695"/>
            </a:xfrm>
            <a:custGeom>
              <a:avLst/>
              <a:gdLst/>
              <a:ahLst/>
              <a:cxnLst/>
              <a:rect l="0" t="0" r="0" b="0"/>
              <a:pathLst>
                <a:path w="199999" h="347695">
                  <a:moveTo>
                    <a:pt x="191434" y="118895"/>
                  </a:moveTo>
                  <a:lnTo>
                    <a:pt x="196715" y="97772"/>
                  </a:lnTo>
                  <a:lnTo>
                    <a:pt x="198270" y="87128"/>
                  </a:lnTo>
                  <a:lnTo>
                    <a:pt x="199307" y="75611"/>
                  </a:lnTo>
                  <a:lnTo>
                    <a:pt x="199998" y="63512"/>
                  </a:lnTo>
                  <a:lnTo>
                    <a:pt x="197143" y="51024"/>
                  </a:lnTo>
                  <a:lnTo>
                    <a:pt x="191924" y="38278"/>
                  </a:lnTo>
                  <a:lnTo>
                    <a:pt x="185129" y="25359"/>
                  </a:lnTo>
                  <a:lnTo>
                    <a:pt x="175072" y="15642"/>
                  </a:lnTo>
                  <a:lnTo>
                    <a:pt x="162841" y="8058"/>
                  </a:lnTo>
                  <a:lnTo>
                    <a:pt x="149160" y="1897"/>
                  </a:lnTo>
                  <a:lnTo>
                    <a:pt x="136724" y="0"/>
                  </a:lnTo>
                  <a:lnTo>
                    <a:pt x="125117" y="946"/>
                  </a:lnTo>
                  <a:lnTo>
                    <a:pt x="114063" y="3787"/>
                  </a:lnTo>
                  <a:lnTo>
                    <a:pt x="102272" y="7892"/>
                  </a:lnTo>
                  <a:lnTo>
                    <a:pt x="89991" y="12839"/>
                  </a:lnTo>
                  <a:lnTo>
                    <a:pt x="77382" y="18348"/>
                  </a:lnTo>
                  <a:lnTo>
                    <a:pt x="66766" y="25336"/>
                  </a:lnTo>
                  <a:lnTo>
                    <a:pt x="57478" y="33311"/>
                  </a:lnTo>
                  <a:lnTo>
                    <a:pt x="21406" y="69936"/>
                  </a:lnTo>
                  <a:lnTo>
                    <a:pt x="13974" y="79624"/>
                  </a:lnTo>
                  <a:lnTo>
                    <a:pt x="7914" y="89398"/>
                  </a:lnTo>
                  <a:lnTo>
                    <a:pt x="2768" y="99231"/>
                  </a:lnTo>
                  <a:lnTo>
                    <a:pt x="444" y="110207"/>
                  </a:lnTo>
                  <a:lnTo>
                    <a:pt x="0" y="121945"/>
                  </a:lnTo>
                  <a:lnTo>
                    <a:pt x="808" y="134192"/>
                  </a:lnTo>
                  <a:lnTo>
                    <a:pt x="5768" y="143462"/>
                  </a:lnTo>
                  <a:lnTo>
                    <a:pt x="13496" y="150748"/>
                  </a:lnTo>
                  <a:lnTo>
                    <a:pt x="23069" y="156710"/>
                  </a:lnTo>
                  <a:lnTo>
                    <a:pt x="32768" y="159579"/>
                  </a:lnTo>
                  <a:lnTo>
                    <a:pt x="42550" y="160387"/>
                  </a:lnTo>
                  <a:lnTo>
                    <a:pt x="52386" y="159820"/>
                  </a:lnTo>
                  <a:lnTo>
                    <a:pt x="62260" y="158337"/>
                  </a:lnTo>
                  <a:lnTo>
                    <a:pt x="72159" y="156243"/>
                  </a:lnTo>
                  <a:lnTo>
                    <a:pt x="82074" y="153741"/>
                  </a:lnTo>
                  <a:lnTo>
                    <a:pt x="90894" y="149863"/>
                  </a:lnTo>
                  <a:lnTo>
                    <a:pt x="98985" y="145067"/>
                  </a:lnTo>
                  <a:lnTo>
                    <a:pt x="106590" y="139659"/>
                  </a:lnTo>
                  <a:lnTo>
                    <a:pt x="113870" y="133843"/>
                  </a:lnTo>
                  <a:lnTo>
                    <a:pt x="120935" y="127755"/>
                  </a:lnTo>
                  <a:lnTo>
                    <a:pt x="127854" y="121486"/>
                  </a:lnTo>
                  <a:lnTo>
                    <a:pt x="134678" y="113991"/>
                  </a:lnTo>
                  <a:lnTo>
                    <a:pt x="141438" y="105678"/>
                  </a:lnTo>
                  <a:lnTo>
                    <a:pt x="148156" y="96820"/>
                  </a:lnTo>
                  <a:lnTo>
                    <a:pt x="161514" y="78135"/>
                  </a:lnTo>
                  <a:lnTo>
                    <a:pt x="168171" y="68511"/>
                  </a:lnTo>
                  <a:lnTo>
                    <a:pt x="172609" y="66515"/>
                  </a:lnTo>
                  <a:lnTo>
                    <a:pt x="175568" y="69606"/>
                  </a:lnTo>
                  <a:lnTo>
                    <a:pt x="177541" y="76088"/>
                  </a:lnTo>
                  <a:lnTo>
                    <a:pt x="177750" y="88147"/>
                  </a:lnTo>
                  <a:lnTo>
                    <a:pt x="176785" y="103923"/>
                  </a:lnTo>
                  <a:lnTo>
                    <a:pt x="175036" y="122177"/>
                  </a:lnTo>
                  <a:lnTo>
                    <a:pt x="173870" y="142084"/>
                  </a:lnTo>
                  <a:lnTo>
                    <a:pt x="172574" y="184835"/>
                  </a:lnTo>
                  <a:lnTo>
                    <a:pt x="171123" y="207068"/>
                  </a:lnTo>
                  <a:lnTo>
                    <a:pt x="169050" y="229626"/>
                  </a:lnTo>
                  <a:lnTo>
                    <a:pt x="166564" y="252403"/>
                  </a:lnTo>
                  <a:lnTo>
                    <a:pt x="164906" y="272008"/>
                  </a:lnTo>
                  <a:lnTo>
                    <a:pt x="163800" y="289500"/>
                  </a:lnTo>
                  <a:lnTo>
                    <a:pt x="171538" y="347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799060" y="547127"/>
              <a:ext cx="1" cy="19897"/>
            </a:xfrm>
            <a:custGeom>
              <a:avLst/>
              <a:gdLst/>
              <a:ahLst/>
              <a:cxnLst/>
              <a:rect l="0" t="0" r="0" b="0"/>
              <a:pathLst>
                <a:path w="1" h="19897">
                  <a:moveTo>
                    <a:pt x="0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958224" y="348172"/>
              <a:ext cx="29845" cy="258643"/>
            </a:xfrm>
            <a:custGeom>
              <a:avLst/>
              <a:gdLst/>
              <a:ahLst/>
              <a:cxnLst/>
              <a:rect l="0" t="0" r="0" b="0"/>
              <a:pathLst>
                <a:path w="29845" h="258643">
                  <a:moveTo>
                    <a:pt x="29844" y="0"/>
                  </a:moveTo>
                  <a:lnTo>
                    <a:pt x="29844" y="93536"/>
                  </a:lnTo>
                  <a:lnTo>
                    <a:pt x="28738" y="107675"/>
                  </a:lnTo>
                  <a:lnTo>
                    <a:pt x="26897" y="122627"/>
                  </a:lnTo>
                  <a:lnTo>
                    <a:pt x="15997" y="191615"/>
                  </a:lnTo>
                  <a:lnTo>
                    <a:pt x="12876" y="207326"/>
                  </a:lnTo>
                  <a:lnTo>
                    <a:pt x="9689" y="221115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82264" y="378015"/>
              <a:ext cx="134603" cy="79583"/>
            </a:xfrm>
            <a:custGeom>
              <a:avLst/>
              <a:gdLst/>
              <a:ahLst/>
              <a:cxnLst/>
              <a:rect l="0" t="0" r="0" b="0"/>
              <a:pathLst>
                <a:path w="134603" h="79583">
                  <a:moveTo>
                    <a:pt x="5281" y="0"/>
                  </a:moveTo>
                  <a:lnTo>
                    <a:pt x="0" y="15843"/>
                  </a:lnTo>
                  <a:lnTo>
                    <a:pt x="655" y="26036"/>
                  </a:lnTo>
                  <a:lnTo>
                    <a:pt x="3302" y="38359"/>
                  </a:lnTo>
                  <a:lnTo>
                    <a:pt x="7277" y="52100"/>
                  </a:lnTo>
                  <a:lnTo>
                    <a:pt x="15454" y="61261"/>
                  </a:lnTo>
                  <a:lnTo>
                    <a:pt x="26432" y="67368"/>
                  </a:lnTo>
                  <a:lnTo>
                    <a:pt x="39277" y="71439"/>
                  </a:lnTo>
                  <a:lnTo>
                    <a:pt x="55578" y="74154"/>
                  </a:lnTo>
                  <a:lnTo>
                    <a:pt x="74183" y="75963"/>
                  </a:lnTo>
                  <a:lnTo>
                    <a:pt x="134602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201566" y="328276"/>
              <a:ext cx="35197" cy="278539"/>
            </a:xfrm>
            <a:custGeom>
              <a:avLst/>
              <a:gdLst/>
              <a:ahLst/>
              <a:cxnLst/>
              <a:rect l="0" t="0" r="0" b="0"/>
              <a:pathLst>
                <a:path w="35197" h="278539">
                  <a:moveTo>
                    <a:pt x="35196" y="0"/>
                  </a:moveTo>
                  <a:lnTo>
                    <a:pt x="29915" y="15843"/>
                  </a:lnTo>
                  <a:lnTo>
                    <a:pt x="27254" y="26036"/>
                  </a:lnTo>
                  <a:lnTo>
                    <a:pt x="21350" y="52100"/>
                  </a:lnTo>
                  <a:lnTo>
                    <a:pt x="18228" y="68998"/>
                  </a:lnTo>
                  <a:lnTo>
                    <a:pt x="11812" y="108406"/>
                  </a:lnTo>
                  <a:lnTo>
                    <a:pt x="9659" y="129747"/>
                  </a:lnTo>
                  <a:lnTo>
                    <a:pt x="8224" y="151711"/>
                  </a:lnTo>
                  <a:lnTo>
                    <a:pt x="7267" y="174091"/>
                  </a:lnTo>
                  <a:lnTo>
                    <a:pt x="5523" y="192327"/>
                  </a:lnTo>
                  <a:lnTo>
                    <a:pt x="3256" y="207801"/>
                  </a:lnTo>
                  <a:lnTo>
                    <a:pt x="639" y="221432"/>
                  </a:lnTo>
                  <a:lnTo>
                    <a:pt x="0" y="233835"/>
                  </a:lnTo>
                  <a:lnTo>
                    <a:pt x="679" y="245420"/>
                  </a:lnTo>
                  <a:lnTo>
                    <a:pt x="5353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346188" y="547127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495404" y="348172"/>
              <a:ext cx="39793" cy="258643"/>
            </a:xfrm>
            <a:custGeom>
              <a:avLst/>
              <a:gdLst/>
              <a:ahLst/>
              <a:cxnLst/>
              <a:rect l="0" t="0" r="0" b="0"/>
              <a:pathLst>
                <a:path w="39793" h="258643">
                  <a:moveTo>
                    <a:pt x="39792" y="0"/>
                  </a:moveTo>
                  <a:lnTo>
                    <a:pt x="39792" y="31685"/>
                  </a:lnTo>
                  <a:lnTo>
                    <a:pt x="37581" y="47651"/>
                  </a:lnTo>
                  <a:lnTo>
                    <a:pt x="33896" y="64927"/>
                  </a:lnTo>
                  <a:lnTo>
                    <a:pt x="29229" y="83075"/>
                  </a:lnTo>
                  <a:lnTo>
                    <a:pt x="21097" y="117978"/>
                  </a:lnTo>
                  <a:lnTo>
                    <a:pt x="17381" y="135023"/>
                  </a:lnTo>
                  <a:lnTo>
                    <a:pt x="14903" y="150807"/>
                  </a:lnTo>
                  <a:lnTo>
                    <a:pt x="13251" y="165751"/>
                  </a:lnTo>
                  <a:lnTo>
                    <a:pt x="12151" y="180135"/>
                  </a:lnTo>
                  <a:lnTo>
                    <a:pt x="10311" y="193041"/>
                  </a:lnTo>
                  <a:lnTo>
                    <a:pt x="7980" y="204960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624726" y="348172"/>
              <a:ext cx="9948" cy="189009"/>
            </a:xfrm>
            <a:custGeom>
              <a:avLst/>
              <a:gdLst/>
              <a:ahLst/>
              <a:cxnLst/>
              <a:rect l="0" t="0" r="0" b="0"/>
              <a:pathLst>
                <a:path w="9948" h="189009">
                  <a:moveTo>
                    <a:pt x="9947" y="0"/>
                  </a:moveTo>
                  <a:lnTo>
                    <a:pt x="9947" y="31685"/>
                  </a:lnTo>
                  <a:lnTo>
                    <a:pt x="8842" y="48756"/>
                  </a:lnTo>
                  <a:lnTo>
                    <a:pt x="6999" y="67874"/>
                  </a:lnTo>
                  <a:lnTo>
                    <a:pt x="4666" y="88356"/>
                  </a:lnTo>
                  <a:lnTo>
                    <a:pt x="3110" y="106432"/>
                  </a:lnTo>
                  <a:lnTo>
                    <a:pt x="2074" y="122904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703442" y="318328"/>
            <a:ext cx="469901" cy="318330"/>
            <a:chOff x="2703442" y="318328"/>
            <a:chExt cx="469901" cy="318330"/>
          </a:xfrm>
        </p:grpSpPr>
        <p:sp>
          <p:nvSpPr>
            <p:cNvPr id="39" name="Freeform 38"/>
            <p:cNvSpPr/>
            <p:nvPr/>
          </p:nvSpPr>
          <p:spPr>
            <a:xfrm>
              <a:off x="2703442" y="417806"/>
              <a:ext cx="161519" cy="169114"/>
            </a:xfrm>
            <a:custGeom>
              <a:avLst/>
              <a:gdLst/>
              <a:ahLst/>
              <a:cxnLst/>
              <a:rect l="0" t="0" r="0" b="0"/>
              <a:pathLst>
                <a:path w="161519" h="169114">
                  <a:moveTo>
                    <a:pt x="81936" y="0"/>
                  </a:moveTo>
                  <a:lnTo>
                    <a:pt x="29887" y="52049"/>
                  </a:lnTo>
                  <a:lnTo>
                    <a:pt x="22920" y="62332"/>
                  </a:lnTo>
                  <a:lnTo>
                    <a:pt x="17170" y="73609"/>
                  </a:lnTo>
                  <a:lnTo>
                    <a:pt x="12231" y="85548"/>
                  </a:lnTo>
                  <a:lnTo>
                    <a:pt x="7833" y="96823"/>
                  </a:lnTo>
                  <a:lnTo>
                    <a:pt x="0" y="118194"/>
                  </a:lnTo>
                  <a:lnTo>
                    <a:pt x="784" y="126324"/>
                  </a:lnTo>
                  <a:lnTo>
                    <a:pt x="4624" y="132850"/>
                  </a:lnTo>
                  <a:lnTo>
                    <a:pt x="10499" y="138306"/>
                  </a:lnTo>
                  <a:lnTo>
                    <a:pt x="17732" y="139732"/>
                  </a:lnTo>
                  <a:lnTo>
                    <a:pt x="25869" y="138473"/>
                  </a:lnTo>
                  <a:lnTo>
                    <a:pt x="34611" y="135422"/>
                  </a:lnTo>
                  <a:lnTo>
                    <a:pt x="42649" y="131178"/>
                  </a:lnTo>
                  <a:lnTo>
                    <a:pt x="50218" y="126138"/>
                  </a:lnTo>
                  <a:lnTo>
                    <a:pt x="57475" y="120567"/>
                  </a:lnTo>
                  <a:lnTo>
                    <a:pt x="63418" y="113538"/>
                  </a:lnTo>
                  <a:lnTo>
                    <a:pt x="68485" y="105535"/>
                  </a:lnTo>
                  <a:lnTo>
                    <a:pt x="72969" y="96884"/>
                  </a:lnTo>
                  <a:lnTo>
                    <a:pt x="77063" y="87801"/>
                  </a:lnTo>
                  <a:lnTo>
                    <a:pt x="80898" y="78430"/>
                  </a:lnTo>
                  <a:lnTo>
                    <a:pt x="84560" y="68866"/>
                  </a:lnTo>
                  <a:lnTo>
                    <a:pt x="91576" y="49398"/>
                  </a:lnTo>
                  <a:lnTo>
                    <a:pt x="96168" y="36324"/>
                  </a:lnTo>
                  <a:lnTo>
                    <a:pt x="94525" y="41566"/>
                  </a:lnTo>
                  <a:lnTo>
                    <a:pt x="94750" y="47606"/>
                  </a:lnTo>
                  <a:lnTo>
                    <a:pt x="96005" y="54949"/>
                  </a:lnTo>
                  <a:lnTo>
                    <a:pt x="97947" y="63160"/>
                  </a:lnTo>
                  <a:lnTo>
                    <a:pt x="101453" y="71950"/>
                  </a:lnTo>
                  <a:lnTo>
                    <a:pt x="106000" y="81126"/>
                  </a:lnTo>
                  <a:lnTo>
                    <a:pt x="111243" y="90559"/>
                  </a:lnTo>
                  <a:lnTo>
                    <a:pt x="115843" y="100164"/>
                  </a:lnTo>
                  <a:lnTo>
                    <a:pt x="120015" y="109883"/>
                  </a:lnTo>
                  <a:lnTo>
                    <a:pt x="123902" y="119679"/>
                  </a:lnTo>
                  <a:lnTo>
                    <a:pt x="128703" y="128419"/>
                  </a:lnTo>
                  <a:lnTo>
                    <a:pt x="134115" y="136457"/>
                  </a:lnTo>
                  <a:lnTo>
                    <a:pt x="161518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54490" y="457597"/>
              <a:ext cx="19897" cy="129323"/>
            </a:xfrm>
            <a:custGeom>
              <a:avLst/>
              <a:gdLst/>
              <a:ahLst/>
              <a:cxnLst/>
              <a:rect l="0" t="0" r="0" b="0"/>
              <a:pathLst>
                <a:path w="19897" h="129323">
                  <a:moveTo>
                    <a:pt x="19896" y="0"/>
                  </a:moveTo>
                  <a:lnTo>
                    <a:pt x="14615" y="15843"/>
                  </a:lnTo>
                  <a:lnTo>
                    <a:pt x="13059" y="24931"/>
                  </a:lnTo>
                  <a:lnTo>
                    <a:pt x="12022" y="35411"/>
                  </a:lnTo>
                  <a:lnTo>
                    <a:pt x="11331" y="46819"/>
                  </a:lnTo>
                  <a:lnTo>
                    <a:pt x="10563" y="71285"/>
                  </a:ln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934595" y="318328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10160" y="424902"/>
              <a:ext cx="163183" cy="211756"/>
            </a:xfrm>
            <a:custGeom>
              <a:avLst/>
              <a:gdLst/>
              <a:ahLst/>
              <a:cxnLst/>
              <a:rect l="0" t="0" r="0" b="0"/>
              <a:pathLst>
                <a:path w="163183" h="211756">
                  <a:moveTo>
                    <a:pt x="163182" y="12800"/>
                  </a:moveTo>
                  <a:lnTo>
                    <a:pt x="152620" y="2238"/>
                  </a:lnTo>
                  <a:lnTo>
                    <a:pt x="146193" y="232"/>
                  </a:lnTo>
                  <a:lnTo>
                    <a:pt x="138592" y="0"/>
                  </a:lnTo>
                  <a:lnTo>
                    <a:pt x="130209" y="951"/>
                  </a:lnTo>
                  <a:lnTo>
                    <a:pt x="120199" y="2690"/>
                  </a:lnTo>
                  <a:lnTo>
                    <a:pt x="109104" y="4955"/>
                  </a:lnTo>
                  <a:lnTo>
                    <a:pt x="97287" y="7570"/>
                  </a:lnTo>
                  <a:lnTo>
                    <a:pt x="87198" y="12629"/>
                  </a:lnTo>
                  <a:lnTo>
                    <a:pt x="78261" y="19318"/>
                  </a:lnTo>
                  <a:lnTo>
                    <a:pt x="55122" y="41627"/>
                  </a:lnTo>
                  <a:lnTo>
                    <a:pt x="48035" y="48598"/>
                  </a:lnTo>
                  <a:lnTo>
                    <a:pt x="41099" y="56561"/>
                  </a:lnTo>
                  <a:lnTo>
                    <a:pt x="34265" y="65185"/>
                  </a:lnTo>
                  <a:lnTo>
                    <a:pt x="27498" y="74251"/>
                  </a:lnTo>
                  <a:lnTo>
                    <a:pt x="21882" y="83611"/>
                  </a:lnTo>
                  <a:lnTo>
                    <a:pt x="17032" y="93166"/>
                  </a:lnTo>
                  <a:lnTo>
                    <a:pt x="12694" y="102853"/>
                  </a:lnTo>
                  <a:lnTo>
                    <a:pt x="8696" y="112626"/>
                  </a:lnTo>
                  <a:lnTo>
                    <a:pt x="4926" y="122458"/>
                  </a:lnTo>
                  <a:lnTo>
                    <a:pt x="1307" y="132328"/>
                  </a:lnTo>
                  <a:lnTo>
                    <a:pt x="0" y="142224"/>
                  </a:lnTo>
                  <a:lnTo>
                    <a:pt x="233" y="152138"/>
                  </a:lnTo>
                  <a:lnTo>
                    <a:pt x="1495" y="162062"/>
                  </a:lnTo>
                  <a:lnTo>
                    <a:pt x="4546" y="170890"/>
                  </a:lnTo>
                  <a:lnTo>
                    <a:pt x="8791" y="178985"/>
                  </a:lnTo>
                  <a:lnTo>
                    <a:pt x="13832" y="186593"/>
                  </a:lnTo>
                  <a:lnTo>
                    <a:pt x="21613" y="192770"/>
                  </a:lnTo>
                  <a:lnTo>
                    <a:pt x="31222" y="197993"/>
                  </a:lnTo>
                  <a:lnTo>
                    <a:pt x="83599" y="211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97973" y="3053968"/>
            <a:ext cx="3644631" cy="989080"/>
            <a:chOff x="497973" y="3053968"/>
            <a:chExt cx="3644631" cy="989080"/>
          </a:xfrm>
        </p:grpSpPr>
        <p:sp>
          <p:nvSpPr>
            <p:cNvPr id="44" name="Freeform 43"/>
            <p:cNvSpPr/>
            <p:nvPr/>
          </p:nvSpPr>
          <p:spPr>
            <a:xfrm>
              <a:off x="2586422" y="3053968"/>
              <a:ext cx="586921" cy="288487"/>
            </a:xfrm>
            <a:custGeom>
              <a:avLst/>
              <a:gdLst/>
              <a:ahLst/>
              <a:cxnLst/>
              <a:rect l="0" t="0" r="0" b="0"/>
              <a:pathLst>
                <a:path w="586921" h="288487">
                  <a:moveTo>
                    <a:pt x="0" y="288486"/>
                  </a:moveTo>
                  <a:lnTo>
                    <a:pt x="5281" y="272643"/>
                  </a:lnTo>
                  <a:lnTo>
                    <a:pt x="10153" y="265766"/>
                  </a:lnTo>
                  <a:lnTo>
                    <a:pt x="16717" y="258970"/>
                  </a:lnTo>
                  <a:lnTo>
                    <a:pt x="24408" y="252229"/>
                  </a:lnTo>
                  <a:lnTo>
                    <a:pt x="31747" y="245524"/>
                  </a:lnTo>
                  <a:lnTo>
                    <a:pt x="45796" y="232180"/>
                  </a:lnTo>
                  <a:lnTo>
                    <a:pt x="55953" y="224421"/>
                  </a:lnTo>
                  <a:lnTo>
                    <a:pt x="68251" y="215933"/>
                  </a:lnTo>
                  <a:lnTo>
                    <a:pt x="81976" y="206958"/>
                  </a:lnTo>
                  <a:lnTo>
                    <a:pt x="94442" y="199869"/>
                  </a:lnTo>
                  <a:lnTo>
                    <a:pt x="106068" y="194038"/>
                  </a:lnTo>
                  <a:lnTo>
                    <a:pt x="117136" y="189046"/>
                  </a:lnTo>
                  <a:lnTo>
                    <a:pt x="141222" y="177603"/>
                  </a:lnTo>
                  <a:lnTo>
                    <a:pt x="192710" y="152245"/>
                  </a:lnTo>
                  <a:lnTo>
                    <a:pt x="205845" y="144604"/>
                  </a:lnTo>
                  <a:lnTo>
                    <a:pt x="219023" y="136194"/>
                  </a:lnTo>
                  <a:lnTo>
                    <a:pt x="232230" y="127271"/>
                  </a:lnTo>
                  <a:lnTo>
                    <a:pt x="246561" y="119112"/>
                  </a:lnTo>
                  <a:lnTo>
                    <a:pt x="261641" y="111462"/>
                  </a:lnTo>
                  <a:lnTo>
                    <a:pt x="277221" y="104152"/>
                  </a:lnTo>
                  <a:lnTo>
                    <a:pt x="309270" y="90133"/>
                  </a:lnTo>
                  <a:lnTo>
                    <a:pt x="325554" y="83301"/>
                  </a:lnTo>
                  <a:lnTo>
                    <a:pt x="340831" y="76535"/>
                  </a:lnTo>
                  <a:lnTo>
                    <a:pt x="369595" y="63122"/>
                  </a:lnTo>
                  <a:lnTo>
                    <a:pt x="384560" y="57556"/>
                  </a:lnTo>
                  <a:lnTo>
                    <a:pt x="400064" y="52740"/>
                  </a:lnTo>
                  <a:lnTo>
                    <a:pt x="459375" y="37068"/>
                  </a:lnTo>
                  <a:lnTo>
                    <a:pt x="500249" y="26703"/>
                  </a:lnTo>
                  <a:lnTo>
                    <a:pt x="512560" y="23329"/>
                  </a:lnTo>
                  <a:lnTo>
                    <a:pt x="535080" y="16632"/>
                  </a:lnTo>
                  <a:lnTo>
                    <a:pt x="5869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805274" y="3481723"/>
              <a:ext cx="189049" cy="329294"/>
            </a:xfrm>
            <a:custGeom>
              <a:avLst/>
              <a:gdLst/>
              <a:ahLst/>
              <a:cxnLst/>
              <a:rect l="0" t="0" r="0" b="0"/>
              <a:pathLst>
                <a:path w="189049" h="329294">
                  <a:moveTo>
                    <a:pt x="109425" y="0"/>
                  </a:moveTo>
                  <a:lnTo>
                    <a:pt x="86041" y="70152"/>
                  </a:lnTo>
                  <a:lnTo>
                    <a:pt x="81678" y="79927"/>
                  </a:lnTo>
                  <a:lnTo>
                    <a:pt x="76558" y="89760"/>
                  </a:lnTo>
                  <a:lnTo>
                    <a:pt x="70934" y="99631"/>
                  </a:lnTo>
                  <a:lnTo>
                    <a:pt x="66079" y="109528"/>
                  </a:lnTo>
                  <a:lnTo>
                    <a:pt x="61738" y="119442"/>
                  </a:lnTo>
                  <a:lnTo>
                    <a:pt x="57738" y="129367"/>
                  </a:lnTo>
                  <a:lnTo>
                    <a:pt x="57282" y="138194"/>
                  </a:lnTo>
                  <a:lnTo>
                    <a:pt x="59189" y="146289"/>
                  </a:lnTo>
                  <a:lnTo>
                    <a:pt x="62671" y="153897"/>
                  </a:lnTo>
                  <a:lnTo>
                    <a:pt x="69413" y="158969"/>
                  </a:lnTo>
                  <a:lnTo>
                    <a:pt x="78329" y="162350"/>
                  </a:lnTo>
                  <a:lnTo>
                    <a:pt x="88695" y="164604"/>
                  </a:lnTo>
                  <a:lnTo>
                    <a:pt x="100026" y="166107"/>
                  </a:lnTo>
                  <a:lnTo>
                    <a:pt x="112002" y="167108"/>
                  </a:lnTo>
                  <a:lnTo>
                    <a:pt x="124407" y="167776"/>
                  </a:lnTo>
                  <a:lnTo>
                    <a:pt x="135992" y="169327"/>
                  </a:lnTo>
                  <a:lnTo>
                    <a:pt x="147033" y="171466"/>
                  </a:lnTo>
                  <a:lnTo>
                    <a:pt x="157708" y="173998"/>
                  </a:lnTo>
                  <a:lnTo>
                    <a:pt x="167036" y="179001"/>
                  </a:lnTo>
                  <a:lnTo>
                    <a:pt x="175465" y="185652"/>
                  </a:lnTo>
                  <a:lnTo>
                    <a:pt x="183295" y="193403"/>
                  </a:lnTo>
                  <a:lnTo>
                    <a:pt x="187410" y="202991"/>
                  </a:lnTo>
                  <a:lnTo>
                    <a:pt x="189048" y="213804"/>
                  </a:lnTo>
                  <a:lnTo>
                    <a:pt x="189034" y="225434"/>
                  </a:lnTo>
                  <a:lnTo>
                    <a:pt x="186815" y="236503"/>
                  </a:lnTo>
                  <a:lnTo>
                    <a:pt x="183125" y="247199"/>
                  </a:lnTo>
                  <a:lnTo>
                    <a:pt x="178454" y="257645"/>
                  </a:lnTo>
                  <a:lnTo>
                    <a:pt x="173129" y="266820"/>
                  </a:lnTo>
                  <a:lnTo>
                    <a:pt x="167369" y="275147"/>
                  </a:lnTo>
                  <a:lnTo>
                    <a:pt x="161318" y="282909"/>
                  </a:lnTo>
                  <a:lnTo>
                    <a:pt x="155074" y="290295"/>
                  </a:lnTo>
                  <a:lnTo>
                    <a:pt x="148700" y="297429"/>
                  </a:lnTo>
                  <a:lnTo>
                    <a:pt x="142240" y="304395"/>
                  </a:lnTo>
                  <a:lnTo>
                    <a:pt x="134618" y="311250"/>
                  </a:lnTo>
                  <a:lnTo>
                    <a:pt x="126220" y="318031"/>
                  </a:lnTo>
                  <a:lnTo>
                    <a:pt x="117306" y="324762"/>
                  </a:lnTo>
                  <a:lnTo>
                    <a:pt x="106942" y="328144"/>
                  </a:lnTo>
                  <a:lnTo>
                    <a:pt x="95611" y="329293"/>
                  </a:lnTo>
                  <a:lnTo>
                    <a:pt x="83636" y="328954"/>
                  </a:lnTo>
                  <a:lnTo>
                    <a:pt x="71232" y="327623"/>
                  </a:lnTo>
                  <a:lnTo>
                    <a:pt x="58541" y="325630"/>
                  </a:lnTo>
                  <a:lnTo>
                    <a:pt x="45659" y="323197"/>
                  </a:lnTo>
                  <a:lnTo>
                    <a:pt x="34860" y="319363"/>
                  </a:lnTo>
                  <a:lnTo>
                    <a:pt x="25451" y="314597"/>
                  </a:lnTo>
                  <a:lnTo>
                    <a:pt x="0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94804" y="3451879"/>
              <a:ext cx="189009" cy="1"/>
            </a:xfrm>
            <a:custGeom>
              <a:avLst/>
              <a:gdLst/>
              <a:ahLst/>
              <a:cxnLst/>
              <a:rect l="0" t="0" r="0" b="0"/>
              <a:pathLst>
                <a:path w="189009" h="1">
                  <a:moveTo>
                    <a:pt x="0" y="0"/>
                  </a:move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82767" y="3670730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0"/>
                  </a:moveTo>
                  <a:lnTo>
                    <a:pt x="69230" y="0"/>
                  </a:lnTo>
                  <a:lnTo>
                    <a:pt x="84839" y="1106"/>
                  </a:lnTo>
                  <a:lnTo>
                    <a:pt x="100772" y="2948"/>
                  </a:lnTo>
                  <a:lnTo>
                    <a:pt x="14921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31462" y="3521514"/>
              <a:ext cx="194460" cy="308382"/>
            </a:xfrm>
            <a:custGeom>
              <a:avLst/>
              <a:gdLst/>
              <a:ahLst/>
              <a:cxnLst/>
              <a:rect l="0" t="0" r="0" b="0"/>
              <a:pathLst>
                <a:path w="194460" h="308382">
                  <a:moveTo>
                    <a:pt x="0" y="0"/>
                  </a:moveTo>
                  <a:lnTo>
                    <a:pt x="21124" y="0"/>
                  </a:lnTo>
                  <a:lnTo>
                    <a:pt x="30662" y="2211"/>
                  </a:lnTo>
                  <a:lnTo>
                    <a:pt x="40337" y="5895"/>
                  </a:lnTo>
                  <a:lnTo>
                    <a:pt x="50103" y="10562"/>
                  </a:lnTo>
                  <a:lnTo>
                    <a:pt x="59929" y="14778"/>
                  </a:lnTo>
                  <a:lnTo>
                    <a:pt x="69796" y="18695"/>
                  </a:lnTo>
                  <a:lnTo>
                    <a:pt x="89602" y="25993"/>
                  </a:lnTo>
                  <a:lnTo>
                    <a:pt x="109458" y="32922"/>
                  </a:lnTo>
                  <a:lnTo>
                    <a:pt x="114973" y="39633"/>
                  </a:lnTo>
                  <a:lnTo>
                    <a:pt x="117545" y="48528"/>
                  </a:lnTo>
                  <a:lnTo>
                    <a:pt x="118154" y="58879"/>
                  </a:lnTo>
                  <a:lnTo>
                    <a:pt x="116350" y="67991"/>
                  </a:lnTo>
                  <a:lnTo>
                    <a:pt x="112937" y="76276"/>
                  </a:lnTo>
                  <a:lnTo>
                    <a:pt x="108450" y="84010"/>
                  </a:lnTo>
                  <a:lnTo>
                    <a:pt x="106565" y="93587"/>
                  </a:lnTo>
                  <a:lnTo>
                    <a:pt x="106413" y="104393"/>
                  </a:lnTo>
                  <a:lnTo>
                    <a:pt x="107417" y="116019"/>
                  </a:lnTo>
                  <a:lnTo>
                    <a:pt x="112508" y="125979"/>
                  </a:lnTo>
                  <a:lnTo>
                    <a:pt x="120322" y="134831"/>
                  </a:lnTo>
                  <a:lnTo>
                    <a:pt x="129954" y="142942"/>
                  </a:lnTo>
                  <a:lnTo>
                    <a:pt x="139691" y="150560"/>
                  </a:lnTo>
                  <a:lnTo>
                    <a:pt x="149498" y="157849"/>
                  </a:lnTo>
                  <a:lnTo>
                    <a:pt x="159352" y="164919"/>
                  </a:lnTo>
                  <a:lnTo>
                    <a:pt x="168131" y="171844"/>
                  </a:lnTo>
                  <a:lnTo>
                    <a:pt x="176195" y="178670"/>
                  </a:lnTo>
                  <a:lnTo>
                    <a:pt x="183782" y="185432"/>
                  </a:lnTo>
                  <a:lnTo>
                    <a:pt x="188840" y="194361"/>
                  </a:lnTo>
                  <a:lnTo>
                    <a:pt x="192211" y="204735"/>
                  </a:lnTo>
                  <a:lnTo>
                    <a:pt x="194459" y="216072"/>
                  </a:lnTo>
                  <a:lnTo>
                    <a:pt x="193747" y="225841"/>
                  </a:lnTo>
                  <a:lnTo>
                    <a:pt x="191062" y="234564"/>
                  </a:lnTo>
                  <a:lnTo>
                    <a:pt x="187061" y="242590"/>
                  </a:lnTo>
                  <a:lnTo>
                    <a:pt x="183289" y="251257"/>
                  </a:lnTo>
                  <a:lnTo>
                    <a:pt x="179668" y="260350"/>
                  </a:lnTo>
                  <a:lnTo>
                    <a:pt x="176150" y="269729"/>
                  </a:lnTo>
                  <a:lnTo>
                    <a:pt x="170488" y="277086"/>
                  </a:lnTo>
                  <a:lnTo>
                    <a:pt x="163397" y="283097"/>
                  </a:lnTo>
                  <a:lnTo>
                    <a:pt x="155354" y="288209"/>
                  </a:lnTo>
                  <a:lnTo>
                    <a:pt x="146677" y="292722"/>
                  </a:lnTo>
                  <a:lnTo>
                    <a:pt x="137575" y="296837"/>
                  </a:lnTo>
                  <a:lnTo>
                    <a:pt x="128192" y="300685"/>
                  </a:lnTo>
                  <a:lnTo>
                    <a:pt x="117515" y="303250"/>
                  </a:lnTo>
                  <a:lnTo>
                    <a:pt x="105976" y="304960"/>
                  </a:lnTo>
                  <a:lnTo>
                    <a:pt x="69634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700574" y="3371289"/>
              <a:ext cx="139270" cy="209913"/>
            </a:xfrm>
            <a:custGeom>
              <a:avLst/>
              <a:gdLst/>
              <a:ahLst/>
              <a:cxnLst/>
              <a:rect l="0" t="0" r="0" b="0"/>
              <a:pathLst>
                <a:path w="139270" h="209913">
                  <a:moveTo>
                    <a:pt x="0" y="40800"/>
                  </a:moveTo>
                  <a:lnTo>
                    <a:pt x="5281" y="24957"/>
                  </a:lnTo>
                  <a:lnTo>
                    <a:pt x="10152" y="18079"/>
                  </a:lnTo>
                  <a:lnTo>
                    <a:pt x="16716" y="11284"/>
                  </a:lnTo>
                  <a:lnTo>
                    <a:pt x="24408" y="4542"/>
                  </a:lnTo>
                  <a:lnTo>
                    <a:pt x="32851" y="1154"/>
                  </a:lnTo>
                  <a:lnTo>
                    <a:pt x="41797" y="0"/>
                  </a:lnTo>
                  <a:lnTo>
                    <a:pt x="51076" y="336"/>
                  </a:lnTo>
                  <a:lnTo>
                    <a:pt x="60578" y="1665"/>
                  </a:lnTo>
                  <a:lnTo>
                    <a:pt x="70229" y="3657"/>
                  </a:lnTo>
                  <a:lnTo>
                    <a:pt x="79978" y="6090"/>
                  </a:lnTo>
                  <a:lnTo>
                    <a:pt x="88689" y="9923"/>
                  </a:lnTo>
                  <a:lnTo>
                    <a:pt x="96706" y="14688"/>
                  </a:lnTo>
                  <a:lnTo>
                    <a:pt x="104262" y="20076"/>
                  </a:lnTo>
                  <a:lnTo>
                    <a:pt x="109299" y="28089"/>
                  </a:lnTo>
                  <a:lnTo>
                    <a:pt x="112657" y="37853"/>
                  </a:lnTo>
                  <a:lnTo>
                    <a:pt x="114896" y="48783"/>
                  </a:lnTo>
                  <a:lnTo>
                    <a:pt x="114178" y="58280"/>
                  </a:lnTo>
                  <a:lnTo>
                    <a:pt x="111489" y="66822"/>
                  </a:lnTo>
                  <a:lnTo>
                    <a:pt x="107485" y="74728"/>
                  </a:lnTo>
                  <a:lnTo>
                    <a:pt x="101500" y="82208"/>
                  </a:lnTo>
                  <a:lnTo>
                    <a:pt x="94194" y="89406"/>
                  </a:lnTo>
                  <a:lnTo>
                    <a:pt x="86008" y="96415"/>
                  </a:lnTo>
                  <a:lnTo>
                    <a:pt x="78339" y="103299"/>
                  </a:lnTo>
                  <a:lnTo>
                    <a:pt x="63924" y="116842"/>
                  </a:lnTo>
                  <a:lnTo>
                    <a:pt x="43380" y="136895"/>
                  </a:lnTo>
                  <a:lnTo>
                    <a:pt x="41078" y="143549"/>
                  </a:lnTo>
                  <a:lnTo>
                    <a:pt x="41754" y="150196"/>
                  </a:lnTo>
                  <a:lnTo>
                    <a:pt x="44416" y="156837"/>
                  </a:lnTo>
                  <a:lnTo>
                    <a:pt x="48401" y="163475"/>
                  </a:lnTo>
                  <a:lnTo>
                    <a:pt x="53268" y="170111"/>
                  </a:lnTo>
                  <a:lnTo>
                    <a:pt x="58724" y="176746"/>
                  </a:lnTo>
                  <a:lnTo>
                    <a:pt x="66782" y="182275"/>
                  </a:lnTo>
                  <a:lnTo>
                    <a:pt x="76575" y="187066"/>
                  </a:lnTo>
                  <a:lnTo>
                    <a:pt x="87525" y="191365"/>
                  </a:lnTo>
                  <a:lnTo>
                    <a:pt x="108534" y="199090"/>
                  </a:lnTo>
                  <a:lnTo>
                    <a:pt x="139269" y="209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869040" y="3403524"/>
              <a:ext cx="273564" cy="639524"/>
            </a:xfrm>
            <a:custGeom>
              <a:avLst/>
              <a:gdLst/>
              <a:ahLst/>
              <a:cxnLst/>
              <a:rect l="0" t="0" r="0" b="0"/>
              <a:pathLst>
                <a:path w="273564" h="639524">
                  <a:moveTo>
                    <a:pt x="30490" y="8565"/>
                  </a:moveTo>
                  <a:lnTo>
                    <a:pt x="46333" y="3283"/>
                  </a:lnTo>
                  <a:lnTo>
                    <a:pt x="55420" y="1728"/>
                  </a:lnTo>
                  <a:lnTo>
                    <a:pt x="65900" y="691"/>
                  </a:lnTo>
                  <a:lnTo>
                    <a:pt x="77308" y="0"/>
                  </a:lnTo>
                  <a:lnTo>
                    <a:pt x="89335" y="644"/>
                  </a:lnTo>
                  <a:lnTo>
                    <a:pt x="101774" y="2179"/>
                  </a:lnTo>
                  <a:lnTo>
                    <a:pt x="114488" y="4307"/>
                  </a:lnTo>
                  <a:lnTo>
                    <a:pt x="127385" y="5726"/>
                  </a:lnTo>
                  <a:lnTo>
                    <a:pt x="140404" y="6672"/>
                  </a:lnTo>
                  <a:lnTo>
                    <a:pt x="153505" y="7303"/>
                  </a:lnTo>
                  <a:lnTo>
                    <a:pt x="165554" y="8829"/>
                  </a:lnTo>
                  <a:lnTo>
                    <a:pt x="176903" y="10951"/>
                  </a:lnTo>
                  <a:lnTo>
                    <a:pt x="187786" y="13472"/>
                  </a:lnTo>
                  <a:lnTo>
                    <a:pt x="198356" y="16257"/>
                  </a:lnTo>
                  <a:lnTo>
                    <a:pt x="208719" y="19219"/>
                  </a:lnTo>
                  <a:lnTo>
                    <a:pt x="218944" y="22299"/>
                  </a:lnTo>
                  <a:lnTo>
                    <a:pt x="224655" y="27669"/>
                  </a:lnTo>
                  <a:lnTo>
                    <a:pt x="227357" y="34564"/>
                  </a:lnTo>
                  <a:lnTo>
                    <a:pt x="228053" y="42478"/>
                  </a:lnTo>
                  <a:lnTo>
                    <a:pt x="225879" y="60112"/>
                  </a:lnTo>
                  <a:lnTo>
                    <a:pt x="223752" y="69457"/>
                  </a:lnTo>
                  <a:lnTo>
                    <a:pt x="222334" y="81213"/>
                  </a:lnTo>
                  <a:lnTo>
                    <a:pt x="221388" y="94577"/>
                  </a:lnTo>
                  <a:lnTo>
                    <a:pt x="220758" y="109013"/>
                  </a:lnTo>
                  <a:lnTo>
                    <a:pt x="219232" y="123059"/>
                  </a:lnTo>
                  <a:lnTo>
                    <a:pt x="217110" y="136844"/>
                  </a:lnTo>
                  <a:lnTo>
                    <a:pt x="214590" y="150454"/>
                  </a:lnTo>
                  <a:lnTo>
                    <a:pt x="212910" y="165055"/>
                  </a:lnTo>
                  <a:lnTo>
                    <a:pt x="211790" y="180315"/>
                  </a:lnTo>
                  <a:lnTo>
                    <a:pt x="211043" y="196015"/>
                  </a:lnTo>
                  <a:lnTo>
                    <a:pt x="210214" y="228197"/>
                  </a:lnTo>
                  <a:lnTo>
                    <a:pt x="209681" y="293889"/>
                  </a:lnTo>
                  <a:lnTo>
                    <a:pt x="211848" y="310417"/>
                  </a:lnTo>
                  <a:lnTo>
                    <a:pt x="215503" y="326962"/>
                  </a:lnTo>
                  <a:lnTo>
                    <a:pt x="220150" y="343519"/>
                  </a:lnTo>
                  <a:lnTo>
                    <a:pt x="225459" y="357873"/>
                  </a:lnTo>
                  <a:lnTo>
                    <a:pt x="231209" y="370758"/>
                  </a:lnTo>
                  <a:lnTo>
                    <a:pt x="237253" y="382664"/>
                  </a:lnTo>
                  <a:lnTo>
                    <a:pt x="242388" y="393917"/>
                  </a:lnTo>
                  <a:lnTo>
                    <a:pt x="246916" y="404735"/>
                  </a:lnTo>
                  <a:lnTo>
                    <a:pt x="251040" y="415263"/>
                  </a:lnTo>
                  <a:lnTo>
                    <a:pt x="258570" y="435803"/>
                  </a:lnTo>
                  <a:lnTo>
                    <a:pt x="272411" y="476008"/>
                  </a:lnTo>
                  <a:lnTo>
                    <a:pt x="273563" y="485990"/>
                  </a:lnTo>
                  <a:lnTo>
                    <a:pt x="271896" y="505923"/>
                  </a:lnTo>
                  <a:lnTo>
                    <a:pt x="264523" y="525835"/>
                  </a:lnTo>
                  <a:lnTo>
                    <a:pt x="259463" y="535788"/>
                  </a:lnTo>
                  <a:lnTo>
                    <a:pt x="250892" y="555688"/>
                  </a:lnTo>
                  <a:lnTo>
                    <a:pt x="242293" y="574481"/>
                  </a:lnTo>
                  <a:lnTo>
                    <a:pt x="236905" y="582587"/>
                  </a:lnTo>
                  <a:lnTo>
                    <a:pt x="231103" y="590201"/>
                  </a:lnTo>
                  <a:lnTo>
                    <a:pt x="222813" y="596383"/>
                  </a:lnTo>
                  <a:lnTo>
                    <a:pt x="212865" y="601610"/>
                  </a:lnTo>
                  <a:lnTo>
                    <a:pt x="201812" y="606200"/>
                  </a:lnTo>
                  <a:lnTo>
                    <a:pt x="188917" y="610365"/>
                  </a:lnTo>
                  <a:lnTo>
                    <a:pt x="174794" y="614247"/>
                  </a:lnTo>
                  <a:lnTo>
                    <a:pt x="159852" y="617940"/>
                  </a:lnTo>
                  <a:lnTo>
                    <a:pt x="144364" y="620402"/>
                  </a:lnTo>
                  <a:lnTo>
                    <a:pt x="128512" y="622044"/>
                  </a:lnTo>
                  <a:lnTo>
                    <a:pt x="112417" y="623138"/>
                  </a:lnTo>
                  <a:lnTo>
                    <a:pt x="97267" y="623868"/>
                  </a:lnTo>
                  <a:lnTo>
                    <a:pt x="68642" y="624678"/>
                  </a:lnTo>
                  <a:lnTo>
                    <a:pt x="55925" y="626000"/>
                  </a:lnTo>
                  <a:lnTo>
                    <a:pt x="44130" y="627986"/>
                  </a:lnTo>
                  <a:lnTo>
                    <a:pt x="32952" y="630416"/>
                  </a:lnTo>
                  <a:lnTo>
                    <a:pt x="22183" y="633141"/>
                  </a:lnTo>
                  <a:lnTo>
                    <a:pt x="11689" y="636063"/>
                  </a:lnTo>
                  <a:lnTo>
                    <a:pt x="0" y="639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617444" y="3352401"/>
              <a:ext cx="148040" cy="487443"/>
            </a:xfrm>
            <a:custGeom>
              <a:avLst/>
              <a:gdLst/>
              <a:ahLst/>
              <a:cxnLst/>
              <a:rect l="0" t="0" r="0" b="0"/>
              <a:pathLst>
                <a:path w="148040" h="487443">
                  <a:moveTo>
                    <a:pt x="148039" y="0"/>
                  </a:moveTo>
                  <a:lnTo>
                    <a:pt x="132196" y="5282"/>
                  </a:lnTo>
                  <a:lnTo>
                    <a:pt x="124213" y="9048"/>
                  </a:lnTo>
                  <a:lnTo>
                    <a:pt x="115575" y="13769"/>
                  </a:lnTo>
                  <a:lnTo>
                    <a:pt x="106501" y="19128"/>
                  </a:lnTo>
                  <a:lnTo>
                    <a:pt x="97135" y="26016"/>
                  </a:lnTo>
                  <a:lnTo>
                    <a:pt x="87576" y="33924"/>
                  </a:lnTo>
                  <a:lnTo>
                    <a:pt x="77887" y="42512"/>
                  </a:lnTo>
                  <a:lnTo>
                    <a:pt x="69217" y="52658"/>
                  </a:lnTo>
                  <a:lnTo>
                    <a:pt x="61226" y="63844"/>
                  </a:lnTo>
                  <a:lnTo>
                    <a:pt x="53688" y="75722"/>
                  </a:lnTo>
                  <a:lnTo>
                    <a:pt x="46453" y="85851"/>
                  </a:lnTo>
                  <a:lnTo>
                    <a:pt x="39418" y="94815"/>
                  </a:lnTo>
                  <a:lnTo>
                    <a:pt x="32518" y="103002"/>
                  </a:lnTo>
                  <a:lnTo>
                    <a:pt x="25707" y="112880"/>
                  </a:lnTo>
                  <a:lnTo>
                    <a:pt x="18956" y="123887"/>
                  </a:lnTo>
                  <a:lnTo>
                    <a:pt x="12245" y="135646"/>
                  </a:lnTo>
                  <a:lnTo>
                    <a:pt x="7770" y="149013"/>
                  </a:lnTo>
                  <a:lnTo>
                    <a:pt x="4787" y="163450"/>
                  </a:lnTo>
                  <a:lnTo>
                    <a:pt x="2799" y="178601"/>
                  </a:lnTo>
                  <a:lnTo>
                    <a:pt x="1473" y="193123"/>
                  </a:lnTo>
                  <a:lnTo>
                    <a:pt x="589" y="207226"/>
                  </a:lnTo>
                  <a:lnTo>
                    <a:pt x="0" y="221049"/>
                  </a:lnTo>
                  <a:lnTo>
                    <a:pt x="713" y="235791"/>
                  </a:lnTo>
                  <a:lnTo>
                    <a:pt x="2293" y="251146"/>
                  </a:lnTo>
                  <a:lnTo>
                    <a:pt x="4452" y="266909"/>
                  </a:lnTo>
                  <a:lnTo>
                    <a:pt x="9798" y="299160"/>
                  </a:lnTo>
                  <a:lnTo>
                    <a:pt x="12771" y="315498"/>
                  </a:lnTo>
                  <a:lnTo>
                    <a:pt x="19022" y="345441"/>
                  </a:lnTo>
                  <a:lnTo>
                    <a:pt x="22236" y="359615"/>
                  </a:lnTo>
                  <a:lnTo>
                    <a:pt x="26590" y="373486"/>
                  </a:lnTo>
                  <a:lnTo>
                    <a:pt x="31703" y="387155"/>
                  </a:lnTo>
                  <a:lnTo>
                    <a:pt x="37322" y="400688"/>
                  </a:lnTo>
                  <a:lnTo>
                    <a:pt x="45490" y="413026"/>
                  </a:lnTo>
                  <a:lnTo>
                    <a:pt x="55356" y="424568"/>
                  </a:lnTo>
                  <a:lnTo>
                    <a:pt x="66354" y="435578"/>
                  </a:lnTo>
                  <a:lnTo>
                    <a:pt x="75898" y="446234"/>
                  </a:lnTo>
                  <a:lnTo>
                    <a:pt x="84470" y="456654"/>
                  </a:lnTo>
                  <a:lnTo>
                    <a:pt x="108247" y="4874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044020" y="3392193"/>
              <a:ext cx="137285" cy="487442"/>
            </a:xfrm>
            <a:custGeom>
              <a:avLst/>
              <a:gdLst/>
              <a:ahLst/>
              <a:cxnLst/>
              <a:rect l="0" t="0" r="0" b="0"/>
              <a:pathLst>
                <a:path w="137285" h="487442">
                  <a:moveTo>
                    <a:pt x="89530" y="0"/>
                  </a:moveTo>
                  <a:lnTo>
                    <a:pt x="100092" y="15843"/>
                  </a:lnTo>
                  <a:lnTo>
                    <a:pt x="104309" y="24930"/>
                  </a:lnTo>
                  <a:lnTo>
                    <a:pt x="108225" y="35410"/>
                  </a:lnTo>
                  <a:lnTo>
                    <a:pt x="111941" y="46819"/>
                  </a:lnTo>
                  <a:lnTo>
                    <a:pt x="115524" y="58845"/>
                  </a:lnTo>
                  <a:lnTo>
                    <a:pt x="122453" y="83998"/>
                  </a:lnTo>
                  <a:lnTo>
                    <a:pt x="132567" y="123015"/>
                  </a:lnTo>
                  <a:lnTo>
                    <a:pt x="134801" y="137275"/>
                  </a:lnTo>
                  <a:lnTo>
                    <a:pt x="136291" y="152309"/>
                  </a:lnTo>
                  <a:lnTo>
                    <a:pt x="137284" y="167858"/>
                  </a:lnTo>
                  <a:lnTo>
                    <a:pt x="136840" y="183750"/>
                  </a:lnTo>
                  <a:lnTo>
                    <a:pt x="135439" y="199872"/>
                  </a:lnTo>
                  <a:lnTo>
                    <a:pt x="133400" y="216146"/>
                  </a:lnTo>
                  <a:lnTo>
                    <a:pt x="129830" y="232522"/>
                  </a:lnTo>
                  <a:lnTo>
                    <a:pt x="125239" y="248966"/>
                  </a:lnTo>
                  <a:lnTo>
                    <a:pt x="119968" y="265455"/>
                  </a:lnTo>
                  <a:lnTo>
                    <a:pt x="114244" y="280869"/>
                  </a:lnTo>
                  <a:lnTo>
                    <a:pt x="108216" y="295566"/>
                  </a:lnTo>
                  <a:lnTo>
                    <a:pt x="101988" y="309786"/>
                  </a:lnTo>
                  <a:lnTo>
                    <a:pt x="95625" y="321476"/>
                  </a:lnTo>
                  <a:lnTo>
                    <a:pt x="89172" y="331480"/>
                  </a:lnTo>
                  <a:lnTo>
                    <a:pt x="82660" y="340360"/>
                  </a:lnTo>
                  <a:lnTo>
                    <a:pt x="77213" y="349596"/>
                  </a:lnTo>
                  <a:lnTo>
                    <a:pt x="72476" y="359069"/>
                  </a:lnTo>
                  <a:lnTo>
                    <a:pt x="68213" y="368701"/>
                  </a:lnTo>
                  <a:lnTo>
                    <a:pt x="64266" y="378437"/>
                  </a:lnTo>
                  <a:lnTo>
                    <a:pt x="56932" y="398098"/>
                  </a:lnTo>
                  <a:lnTo>
                    <a:pt x="46590" y="427810"/>
                  </a:lnTo>
                  <a:lnTo>
                    <a:pt x="42113" y="437739"/>
                  </a:lnTo>
                  <a:lnTo>
                    <a:pt x="36918" y="447674"/>
                  </a:lnTo>
                  <a:lnTo>
                    <a:pt x="0" y="48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250753" y="3372297"/>
              <a:ext cx="245623" cy="367340"/>
            </a:xfrm>
            <a:custGeom>
              <a:avLst/>
              <a:gdLst/>
              <a:ahLst/>
              <a:cxnLst/>
              <a:rect l="0" t="0" r="0" b="0"/>
              <a:pathLst>
                <a:path w="245623" h="367340">
                  <a:moveTo>
                    <a:pt x="196401" y="0"/>
                  </a:moveTo>
                  <a:lnTo>
                    <a:pt x="175277" y="5281"/>
                  </a:lnTo>
                  <a:lnTo>
                    <a:pt x="165739" y="9047"/>
                  </a:lnTo>
                  <a:lnTo>
                    <a:pt x="156064" y="13769"/>
                  </a:lnTo>
                  <a:lnTo>
                    <a:pt x="146298" y="19127"/>
                  </a:lnTo>
                  <a:lnTo>
                    <a:pt x="135366" y="26015"/>
                  </a:lnTo>
                  <a:lnTo>
                    <a:pt x="123657" y="33923"/>
                  </a:lnTo>
                  <a:lnTo>
                    <a:pt x="111430" y="42511"/>
                  </a:lnTo>
                  <a:lnTo>
                    <a:pt x="101067" y="50447"/>
                  </a:lnTo>
                  <a:lnTo>
                    <a:pt x="91949" y="57948"/>
                  </a:lnTo>
                  <a:lnTo>
                    <a:pt x="83659" y="65159"/>
                  </a:lnTo>
                  <a:lnTo>
                    <a:pt x="75922" y="72178"/>
                  </a:lnTo>
                  <a:lnTo>
                    <a:pt x="61430" y="85871"/>
                  </a:lnTo>
                  <a:lnTo>
                    <a:pt x="54471" y="94828"/>
                  </a:lnTo>
                  <a:lnTo>
                    <a:pt x="47621" y="105220"/>
                  </a:lnTo>
                  <a:lnTo>
                    <a:pt x="40843" y="116570"/>
                  </a:lnTo>
                  <a:lnTo>
                    <a:pt x="27418" y="138023"/>
                  </a:lnTo>
                  <a:lnTo>
                    <a:pt x="20743" y="148386"/>
                  </a:lnTo>
                  <a:lnTo>
                    <a:pt x="15187" y="160821"/>
                  </a:lnTo>
                  <a:lnTo>
                    <a:pt x="10379" y="174638"/>
                  </a:lnTo>
                  <a:lnTo>
                    <a:pt x="6067" y="189376"/>
                  </a:lnTo>
                  <a:lnTo>
                    <a:pt x="3193" y="204728"/>
                  </a:lnTo>
                  <a:lnTo>
                    <a:pt x="1277" y="220489"/>
                  </a:lnTo>
                  <a:lnTo>
                    <a:pt x="0" y="236523"/>
                  </a:lnTo>
                  <a:lnTo>
                    <a:pt x="1359" y="251633"/>
                  </a:lnTo>
                  <a:lnTo>
                    <a:pt x="4476" y="266128"/>
                  </a:lnTo>
                  <a:lnTo>
                    <a:pt x="8764" y="280212"/>
                  </a:lnTo>
                  <a:lnTo>
                    <a:pt x="13833" y="291813"/>
                  </a:lnTo>
                  <a:lnTo>
                    <a:pt x="19424" y="301757"/>
                  </a:lnTo>
                  <a:lnTo>
                    <a:pt x="25361" y="310597"/>
                  </a:lnTo>
                  <a:lnTo>
                    <a:pt x="32635" y="317595"/>
                  </a:lnTo>
                  <a:lnTo>
                    <a:pt x="40801" y="323367"/>
                  </a:lnTo>
                  <a:lnTo>
                    <a:pt x="49560" y="328319"/>
                  </a:lnTo>
                  <a:lnTo>
                    <a:pt x="60927" y="333832"/>
                  </a:lnTo>
                  <a:lnTo>
                    <a:pt x="74031" y="339717"/>
                  </a:lnTo>
                  <a:lnTo>
                    <a:pt x="88293" y="345852"/>
                  </a:lnTo>
                  <a:lnTo>
                    <a:pt x="101117" y="351046"/>
                  </a:lnTo>
                  <a:lnTo>
                    <a:pt x="124209" y="359766"/>
                  </a:lnTo>
                  <a:lnTo>
                    <a:pt x="137220" y="362533"/>
                  </a:lnTo>
                  <a:lnTo>
                    <a:pt x="151420" y="364378"/>
                  </a:lnTo>
                  <a:lnTo>
                    <a:pt x="166414" y="365608"/>
                  </a:lnTo>
                  <a:lnTo>
                    <a:pt x="180831" y="366428"/>
                  </a:lnTo>
                  <a:lnTo>
                    <a:pt x="208639" y="367339"/>
                  </a:lnTo>
                  <a:lnTo>
                    <a:pt x="220034" y="365372"/>
                  </a:lnTo>
                  <a:lnTo>
                    <a:pt x="229841" y="361849"/>
                  </a:lnTo>
                  <a:lnTo>
                    <a:pt x="238590" y="357290"/>
                  </a:lnTo>
                  <a:lnTo>
                    <a:pt x="243317" y="350935"/>
                  </a:lnTo>
                  <a:lnTo>
                    <a:pt x="245363" y="343382"/>
                  </a:lnTo>
                  <a:lnTo>
                    <a:pt x="245622" y="335031"/>
                  </a:lnTo>
                  <a:lnTo>
                    <a:pt x="242478" y="327253"/>
                  </a:lnTo>
                  <a:lnTo>
                    <a:pt x="237067" y="319857"/>
                  </a:lnTo>
                  <a:lnTo>
                    <a:pt x="230143" y="312716"/>
                  </a:lnTo>
                  <a:lnTo>
                    <a:pt x="221106" y="306850"/>
                  </a:lnTo>
                  <a:lnTo>
                    <a:pt x="210660" y="301834"/>
                  </a:lnTo>
                  <a:lnTo>
                    <a:pt x="199275" y="297385"/>
                  </a:lnTo>
                  <a:lnTo>
                    <a:pt x="187264" y="294419"/>
                  </a:lnTo>
                  <a:lnTo>
                    <a:pt x="174835" y="292441"/>
                  </a:lnTo>
                  <a:lnTo>
                    <a:pt x="162128" y="291123"/>
                  </a:lnTo>
                  <a:lnTo>
                    <a:pt x="148130" y="291349"/>
                  </a:lnTo>
                  <a:lnTo>
                    <a:pt x="133272" y="292606"/>
                  </a:lnTo>
                  <a:lnTo>
                    <a:pt x="117840" y="294548"/>
                  </a:lnTo>
                  <a:lnTo>
                    <a:pt x="104235" y="298054"/>
                  </a:lnTo>
                  <a:lnTo>
                    <a:pt x="91850" y="302602"/>
                  </a:lnTo>
                  <a:lnTo>
                    <a:pt x="80277" y="307844"/>
                  </a:lnTo>
                  <a:lnTo>
                    <a:pt x="69246" y="312445"/>
                  </a:lnTo>
                  <a:lnTo>
                    <a:pt x="58576" y="316617"/>
                  </a:lnTo>
                  <a:lnTo>
                    <a:pt x="27288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39295" y="3332506"/>
              <a:ext cx="9948" cy="308382"/>
            </a:xfrm>
            <a:custGeom>
              <a:avLst/>
              <a:gdLst/>
              <a:ahLst/>
              <a:cxnLst/>
              <a:rect l="0" t="0" r="0" b="0"/>
              <a:pathLst>
                <a:path w="9948" h="308382">
                  <a:moveTo>
                    <a:pt x="0" y="0"/>
                  </a:moveTo>
                  <a:lnTo>
                    <a:pt x="5280" y="15843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8565" y="46819"/>
                  </a:lnTo>
                  <a:lnTo>
                    <a:pt x="9333" y="71284"/>
                  </a:lnTo>
                  <a:lnTo>
                    <a:pt x="9866" y="138381"/>
                  </a:lnTo>
                  <a:lnTo>
                    <a:pt x="9947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949765" y="3491670"/>
              <a:ext cx="149217" cy="29845"/>
            </a:xfrm>
            <a:custGeom>
              <a:avLst/>
              <a:gdLst/>
              <a:ahLst/>
              <a:cxnLst/>
              <a:rect l="0" t="0" r="0" b="0"/>
              <a:pathLst>
                <a:path w="149217" h="29845">
                  <a:moveTo>
                    <a:pt x="0" y="0"/>
                  </a:moveTo>
                  <a:lnTo>
                    <a:pt x="21123" y="0"/>
                  </a:lnTo>
                  <a:lnTo>
                    <a:pt x="32872" y="1106"/>
                  </a:lnTo>
                  <a:lnTo>
                    <a:pt x="46231" y="2948"/>
                  </a:lnTo>
                  <a:lnTo>
                    <a:pt x="60664" y="5282"/>
                  </a:lnTo>
                  <a:lnTo>
                    <a:pt x="73602" y="7943"/>
                  </a:lnTo>
                  <a:lnTo>
                    <a:pt x="85543" y="10822"/>
                  </a:lnTo>
                  <a:lnTo>
                    <a:pt x="96820" y="13847"/>
                  </a:lnTo>
                  <a:lnTo>
                    <a:pt x="118192" y="20155"/>
                  </a:lnTo>
                  <a:lnTo>
                    <a:pt x="149216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631436" y="3392193"/>
              <a:ext cx="29844" cy="208904"/>
            </a:xfrm>
            <a:custGeom>
              <a:avLst/>
              <a:gdLst/>
              <a:ahLst/>
              <a:cxnLst/>
              <a:rect l="0" t="0" r="0" b="0"/>
              <a:pathLst>
                <a:path w="29844" h="208904">
                  <a:moveTo>
                    <a:pt x="0" y="0"/>
                  </a:moveTo>
                  <a:lnTo>
                    <a:pt x="5280" y="21123"/>
                  </a:lnTo>
                  <a:lnTo>
                    <a:pt x="7941" y="30662"/>
                  </a:lnTo>
                  <a:lnTo>
                    <a:pt x="13845" y="50103"/>
                  </a:lnTo>
                  <a:lnTo>
                    <a:pt x="15862" y="61034"/>
                  </a:lnTo>
                  <a:lnTo>
                    <a:pt x="17206" y="72744"/>
                  </a:lnTo>
                  <a:lnTo>
                    <a:pt x="18103" y="84971"/>
                  </a:lnTo>
                  <a:lnTo>
                    <a:pt x="19805" y="97543"/>
                  </a:lnTo>
                  <a:lnTo>
                    <a:pt x="22046" y="110347"/>
                  </a:lnTo>
                  <a:lnTo>
                    <a:pt x="24645" y="123303"/>
                  </a:lnTo>
                  <a:lnTo>
                    <a:pt x="26378" y="136362"/>
                  </a:lnTo>
                  <a:lnTo>
                    <a:pt x="27533" y="149490"/>
                  </a:lnTo>
                  <a:lnTo>
                    <a:pt x="29843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749332" y="3372297"/>
              <a:ext cx="180538" cy="298434"/>
            </a:xfrm>
            <a:custGeom>
              <a:avLst/>
              <a:gdLst/>
              <a:ahLst/>
              <a:cxnLst/>
              <a:rect l="0" t="0" r="0" b="0"/>
              <a:pathLst>
                <a:path w="180538" h="298434">
                  <a:moveTo>
                    <a:pt x="11425" y="0"/>
                  </a:moveTo>
                  <a:lnTo>
                    <a:pt x="32548" y="0"/>
                  </a:lnTo>
                  <a:lnTo>
                    <a:pt x="39876" y="3316"/>
                  </a:lnTo>
                  <a:lnTo>
                    <a:pt x="45867" y="8843"/>
                  </a:lnTo>
                  <a:lnTo>
                    <a:pt x="50966" y="15843"/>
                  </a:lnTo>
                  <a:lnTo>
                    <a:pt x="54365" y="24931"/>
                  </a:lnTo>
                  <a:lnTo>
                    <a:pt x="56631" y="35411"/>
                  </a:lnTo>
                  <a:lnTo>
                    <a:pt x="58142" y="46819"/>
                  </a:lnTo>
                  <a:lnTo>
                    <a:pt x="56939" y="59951"/>
                  </a:lnTo>
                  <a:lnTo>
                    <a:pt x="53926" y="74232"/>
                  </a:lnTo>
                  <a:lnTo>
                    <a:pt x="49707" y="89279"/>
                  </a:lnTo>
                  <a:lnTo>
                    <a:pt x="44683" y="103732"/>
                  </a:lnTo>
                  <a:lnTo>
                    <a:pt x="39123" y="117788"/>
                  </a:lnTo>
                  <a:lnTo>
                    <a:pt x="33207" y="131580"/>
                  </a:lnTo>
                  <a:lnTo>
                    <a:pt x="20737" y="158695"/>
                  </a:lnTo>
                  <a:lnTo>
                    <a:pt x="14317" y="172115"/>
                  </a:lnTo>
                  <a:lnTo>
                    <a:pt x="8932" y="184378"/>
                  </a:lnTo>
                  <a:lnTo>
                    <a:pt x="4236" y="195869"/>
                  </a:lnTo>
                  <a:lnTo>
                    <a:pt x="0" y="206846"/>
                  </a:lnTo>
                  <a:lnTo>
                    <a:pt x="492" y="217480"/>
                  </a:lnTo>
                  <a:lnTo>
                    <a:pt x="4136" y="227885"/>
                  </a:lnTo>
                  <a:lnTo>
                    <a:pt x="9882" y="238138"/>
                  </a:lnTo>
                  <a:lnTo>
                    <a:pt x="17028" y="246078"/>
                  </a:lnTo>
                  <a:lnTo>
                    <a:pt x="25108" y="252477"/>
                  </a:lnTo>
                  <a:lnTo>
                    <a:pt x="33811" y="257848"/>
                  </a:lnTo>
                  <a:lnTo>
                    <a:pt x="44034" y="261429"/>
                  </a:lnTo>
                  <a:lnTo>
                    <a:pt x="55270" y="263816"/>
                  </a:lnTo>
                  <a:lnTo>
                    <a:pt x="67182" y="265407"/>
                  </a:lnTo>
                  <a:lnTo>
                    <a:pt x="79545" y="267574"/>
                  </a:lnTo>
                  <a:lnTo>
                    <a:pt x="92208" y="270123"/>
                  </a:lnTo>
                  <a:lnTo>
                    <a:pt x="105071" y="272928"/>
                  </a:lnTo>
                  <a:lnTo>
                    <a:pt x="116963" y="275903"/>
                  </a:lnTo>
                  <a:lnTo>
                    <a:pt x="128206" y="278992"/>
                  </a:lnTo>
                  <a:lnTo>
                    <a:pt x="180537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461975" y="3292715"/>
              <a:ext cx="199305" cy="550192"/>
            </a:xfrm>
            <a:custGeom>
              <a:avLst/>
              <a:gdLst/>
              <a:ahLst/>
              <a:cxnLst/>
              <a:rect l="0" t="0" r="0" b="0"/>
              <a:pathLst>
                <a:path w="199305" h="550192">
                  <a:moveTo>
                    <a:pt x="149565" y="0"/>
                  </a:moveTo>
                  <a:lnTo>
                    <a:pt x="94181" y="0"/>
                  </a:lnTo>
                  <a:lnTo>
                    <a:pt x="81694" y="1105"/>
                  </a:lnTo>
                  <a:lnTo>
                    <a:pt x="68948" y="2948"/>
                  </a:lnTo>
                  <a:lnTo>
                    <a:pt x="56029" y="5281"/>
                  </a:lnTo>
                  <a:lnTo>
                    <a:pt x="44101" y="7942"/>
                  </a:lnTo>
                  <a:lnTo>
                    <a:pt x="32832" y="10821"/>
                  </a:lnTo>
                  <a:lnTo>
                    <a:pt x="22004" y="13846"/>
                  </a:lnTo>
                  <a:lnTo>
                    <a:pt x="13680" y="19178"/>
                  </a:lnTo>
                  <a:lnTo>
                    <a:pt x="7026" y="26049"/>
                  </a:lnTo>
                  <a:lnTo>
                    <a:pt x="1484" y="33946"/>
                  </a:lnTo>
                  <a:lnTo>
                    <a:pt x="0" y="42526"/>
                  </a:lnTo>
                  <a:lnTo>
                    <a:pt x="1222" y="51562"/>
                  </a:lnTo>
                  <a:lnTo>
                    <a:pt x="4246" y="60902"/>
                  </a:lnTo>
                  <a:lnTo>
                    <a:pt x="8474" y="70445"/>
                  </a:lnTo>
                  <a:lnTo>
                    <a:pt x="13502" y="80122"/>
                  </a:lnTo>
                  <a:lnTo>
                    <a:pt x="19065" y="89890"/>
                  </a:lnTo>
                  <a:lnTo>
                    <a:pt x="23879" y="100823"/>
                  </a:lnTo>
                  <a:lnTo>
                    <a:pt x="28194" y="112533"/>
                  </a:lnTo>
                  <a:lnTo>
                    <a:pt x="32176" y="124761"/>
                  </a:lnTo>
                  <a:lnTo>
                    <a:pt x="35936" y="137334"/>
                  </a:lnTo>
                  <a:lnTo>
                    <a:pt x="43061" y="163094"/>
                  </a:lnTo>
                  <a:lnTo>
                    <a:pt x="44297" y="175048"/>
                  </a:lnTo>
                  <a:lnTo>
                    <a:pt x="44017" y="186333"/>
                  </a:lnTo>
                  <a:lnTo>
                    <a:pt x="42724" y="197172"/>
                  </a:lnTo>
                  <a:lnTo>
                    <a:pt x="41863" y="208820"/>
                  </a:lnTo>
                  <a:lnTo>
                    <a:pt x="41288" y="221006"/>
                  </a:lnTo>
                  <a:lnTo>
                    <a:pt x="40650" y="246336"/>
                  </a:lnTo>
                  <a:lnTo>
                    <a:pt x="40366" y="272332"/>
                  </a:lnTo>
                  <a:lnTo>
                    <a:pt x="39185" y="285453"/>
                  </a:lnTo>
                  <a:lnTo>
                    <a:pt x="37293" y="298623"/>
                  </a:lnTo>
                  <a:lnTo>
                    <a:pt x="34926" y="311823"/>
                  </a:lnTo>
                  <a:lnTo>
                    <a:pt x="33348" y="326150"/>
                  </a:lnTo>
                  <a:lnTo>
                    <a:pt x="32296" y="341228"/>
                  </a:lnTo>
                  <a:lnTo>
                    <a:pt x="31127" y="371613"/>
                  </a:lnTo>
                  <a:lnTo>
                    <a:pt x="30469" y="414682"/>
                  </a:lnTo>
                  <a:lnTo>
                    <a:pt x="30315" y="445893"/>
                  </a:lnTo>
                  <a:lnTo>
                    <a:pt x="32484" y="459742"/>
                  </a:lnTo>
                  <a:lnTo>
                    <a:pt x="36141" y="472291"/>
                  </a:lnTo>
                  <a:lnTo>
                    <a:pt x="40790" y="483973"/>
                  </a:lnTo>
                  <a:lnTo>
                    <a:pt x="46100" y="493972"/>
                  </a:lnTo>
                  <a:lnTo>
                    <a:pt x="51850" y="502848"/>
                  </a:lnTo>
                  <a:lnTo>
                    <a:pt x="57894" y="510976"/>
                  </a:lnTo>
                  <a:lnTo>
                    <a:pt x="64134" y="518605"/>
                  </a:lnTo>
                  <a:lnTo>
                    <a:pt x="70505" y="525903"/>
                  </a:lnTo>
                  <a:lnTo>
                    <a:pt x="76963" y="532978"/>
                  </a:lnTo>
                  <a:lnTo>
                    <a:pt x="84584" y="538800"/>
                  </a:lnTo>
                  <a:lnTo>
                    <a:pt x="92980" y="543787"/>
                  </a:lnTo>
                  <a:lnTo>
                    <a:pt x="101894" y="548216"/>
                  </a:lnTo>
                  <a:lnTo>
                    <a:pt x="111153" y="550064"/>
                  </a:lnTo>
                  <a:lnTo>
                    <a:pt x="120641" y="550191"/>
                  </a:lnTo>
                  <a:lnTo>
                    <a:pt x="130282" y="549170"/>
                  </a:lnTo>
                  <a:lnTo>
                    <a:pt x="141131" y="548489"/>
                  </a:lnTo>
                  <a:lnTo>
                    <a:pt x="152785" y="548035"/>
                  </a:lnTo>
                  <a:lnTo>
                    <a:pt x="199304" y="547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95762" y="3362069"/>
              <a:ext cx="249800" cy="398193"/>
            </a:xfrm>
            <a:custGeom>
              <a:avLst/>
              <a:gdLst/>
              <a:ahLst/>
              <a:cxnLst/>
              <a:rect l="0" t="0" r="0" b="0"/>
              <a:pathLst>
                <a:path w="249800" h="398193">
                  <a:moveTo>
                    <a:pt x="249799" y="79863"/>
                  </a:moveTo>
                  <a:lnTo>
                    <a:pt x="249799" y="58739"/>
                  </a:lnTo>
                  <a:lnTo>
                    <a:pt x="247588" y="49201"/>
                  </a:lnTo>
                  <a:lnTo>
                    <a:pt x="243904" y="39526"/>
                  </a:lnTo>
                  <a:lnTo>
                    <a:pt x="239237" y="29760"/>
                  </a:lnTo>
                  <a:lnTo>
                    <a:pt x="232810" y="21039"/>
                  </a:lnTo>
                  <a:lnTo>
                    <a:pt x="225209" y="13014"/>
                  </a:lnTo>
                  <a:lnTo>
                    <a:pt x="216826" y="5454"/>
                  </a:lnTo>
                  <a:lnTo>
                    <a:pt x="206816" y="1519"/>
                  </a:lnTo>
                  <a:lnTo>
                    <a:pt x="195722" y="0"/>
                  </a:lnTo>
                  <a:lnTo>
                    <a:pt x="183904" y="94"/>
                  </a:lnTo>
                  <a:lnTo>
                    <a:pt x="172710" y="2367"/>
                  </a:lnTo>
                  <a:lnTo>
                    <a:pt x="161931" y="6092"/>
                  </a:lnTo>
                  <a:lnTo>
                    <a:pt x="151429" y="10787"/>
                  </a:lnTo>
                  <a:lnTo>
                    <a:pt x="142217" y="16127"/>
                  </a:lnTo>
                  <a:lnTo>
                    <a:pt x="133865" y="21898"/>
                  </a:lnTo>
                  <a:lnTo>
                    <a:pt x="126087" y="27956"/>
                  </a:lnTo>
                  <a:lnTo>
                    <a:pt x="118691" y="34205"/>
                  </a:lnTo>
                  <a:lnTo>
                    <a:pt x="111549" y="40582"/>
                  </a:lnTo>
                  <a:lnTo>
                    <a:pt x="97719" y="53562"/>
                  </a:lnTo>
                  <a:lnTo>
                    <a:pt x="64167" y="86525"/>
                  </a:lnTo>
                  <a:lnTo>
                    <a:pt x="57515" y="94252"/>
                  </a:lnTo>
                  <a:lnTo>
                    <a:pt x="50870" y="102719"/>
                  </a:lnTo>
                  <a:lnTo>
                    <a:pt x="44229" y="111680"/>
                  </a:lnTo>
                  <a:lnTo>
                    <a:pt x="37591" y="119864"/>
                  </a:lnTo>
                  <a:lnTo>
                    <a:pt x="30956" y="127531"/>
                  </a:lnTo>
                  <a:lnTo>
                    <a:pt x="24321" y="134853"/>
                  </a:lnTo>
                  <a:lnTo>
                    <a:pt x="17688" y="143050"/>
                  </a:lnTo>
                  <a:lnTo>
                    <a:pt x="11054" y="151831"/>
                  </a:lnTo>
                  <a:lnTo>
                    <a:pt x="4422" y="161001"/>
                  </a:lnTo>
                  <a:lnTo>
                    <a:pt x="1105" y="171535"/>
                  </a:lnTo>
                  <a:lnTo>
                    <a:pt x="0" y="182980"/>
                  </a:lnTo>
                  <a:lnTo>
                    <a:pt x="368" y="195030"/>
                  </a:lnTo>
                  <a:lnTo>
                    <a:pt x="5035" y="200853"/>
                  </a:lnTo>
                  <a:lnTo>
                    <a:pt x="12567" y="202525"/>
                  </a:lnTo>
                  <a:lnTo>
                    <a:pt x="22010" y="201428"/>
                  </a:lnTo>
                  <a:lnTo>
                    <a:pt x="31621" y="198487"/>
                  </a:lnTo>
                  <a:lnTo>
                    <a:pt x="41344" y="194315"/>
                  </a:lnTo>
                  <a:lnTo>
                    <a:pt x="51142" y="189323"/>
                  </a:lnTo>
                  <a:lnTo>
                    <a:pt x="59885" y="183785"/>
                  </a:lnTo>
                  <a:lnTo>
                    <a:pt x="67924" y="177883"/>
                  </a:lnTo>
                  <a:lnTo>
                    <a:pt x="75494" y="171737"/>
                  </a:lnTo>
                  <a:lnTo>
                    <a:pt x="82752" y="165429"/>
                  </a:lnTo>
                  <a:lnTo>
                    <a:pt x="89800" y="159013"/>
                  </a:lnTo>
                  <a:lnTo>
                    <a:pt x="96710" y="152525"/>
                  </a:lnTo>
                  <a:lnTo>
                    <a:pt x="105738" y="144884"/>
                  </a:lnTo>
                  <a:lnTo>
                    <a:pt x="127559" y="127551"/>
                  </a:lnTo>
                  <a:lnTo>
                    <a:pt x="137357" y="119392"/>
                  </a:lnTo>
                  <a:lnTo>
                    <a:pt x="146100" y="111742"/>
                  </a:lnTo>
                  <a:lnTo>
                    <a:pt x="154139" y="104432"/>
                  </a:lnTo>
                  <a:lnTo>
                    <a:pt x="168966" y="90414"/>
                  </a:lnTo>
                  <a:lnTo>
                    <a:pt x="176015" y="83581"/>
                  </a:lnTo>
                  <a:lnTo>
                    <a:pt x="182924" y="75709"/>
                  </a:lnTo>
                  <a:lnTo>
                    <a:pt x="189742" y="67146"/>
                  </a:lnTo>
                  <a:lnTo>
                    <a:pt x="196497" y="58121"/>
                  </a:lnTo>
                  <a:lnTo>
                    <a:pt x="204317" y="51000"/>
                  </a:lnTo>
                  <a:lnTo>
                    <a:pt x="212845" y="45146"/>
                  </a:lnTo>
                  <a:lnTo>
                    <a:pt x="221847" y="40139"/>
                  </a:lnTo>
                  <a:lnTo>
                    <a:pt x="228954" y="40116"/>
                  </a:lnTo>
                  <a:lnTo>
                    <a:pt x="234797" y="43417"/>
                  </a:lnTo>
                  <a:lnTo>
                    <a:pt x="239798" y="48934"/>
                  </a:lnTo>
                  <a:lnTo>
                    <a:pt x="243131" y="59243"/>
                  </a:lnTo>
                  <a:lnTo>
                    <a:pt x="245354" y="72748"/>
                  </a:lnTo>
                  <a:lnTo>
                    <a:pt x="246836" y="88383"/>
                  </a:lnTo>
                  <a:lnTo>
                    <a:pt x="246718" y="102123"/>
                  </a:lnTo>
                  <a:lnTo>
                    <a:pt x="245534" y="114598"/>
                  </a:lnTo>
                  <a:lnTo>
                    <a:pt x="243640" y="126231"/>
                  </a:lnTo>
                  <a:lnTo>
                    <a:pt x="241272" y="137302"/>
                  </a:lnTo>
                  <a:lnTo>
                    <a:pt x="238588" y="147999"/>
                  </a:lnTo>
                  <a:lnTo>
                    <a:pt x="235693" y="158446"/>
                  </a:lnTo>
                  <a:lnTo>
                    <a:pt x="229529" y="178897"/>
                  </a:lnTo>
                  <a:lnTo>
                    <a:pt x="216566" y="219044"/>
                  </a:lnTo>
                  <a:lnTo>
                    <a:pt x="213274" y="230126"/>
                  </a:lnTo>
                  <a:lnTo>
                    <a:pt x="206670" y="254230"/>
                  </a:lnTo>
                  <a:lnTo>
                    <a:pt x="203361" y="269058"/>
                  </a:lnTo>
                  <a:lnTo>
                    <a:pt x="193424" y="319402"/>
                  </a:lnTo>
                  <a:lnTo>
                    <a:pt x="190109" y="334612"/>
                  </a:lnTo>
                  <a:lnTo>
                    <a:pt x="170217" y="398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45039" y="3451879"/>
              <a:ext cx="58305" cy="218852"/>
            </a:xfrm>
            <a:custGeom>
              <a:avLst/>
              <a:gdLst/>
              <a:ahLst/>
              <a:cxnLst/>
              <a:rect l="0" t="0" r="0" b="0"/>
              <a:pathLst>
                <a:path w="58305" h="218852">
                  <a:moveTo>
                    <a:pt x="49739" y="0"/>
                  </a:moveTo>
                  <a:lnTo>
                    <a:pt x="55020" y="21124"/>
                  </a:lnTo>
                  <a:lnTo>
                    <a:pt x="56575" y="33979"/>
                  </a:lnTo>
                  <a:lnTo>
                    <a:pt x="57612" y="49180"/>
                  </a:lnTo>
                  <a:lnTo>
                    <a:pt x="58304" y="65946"/>
                  </a:lnTo>
                  <a:lnTo>
                    <a:pt x="56554" y="81545"/>
                  </a:lnTo>
                  <a:lnTo>
                    <a:pt x="53177" y="96365"/>
                  </a:lnTo>
                  <a:lnTo>
                    <a:pt x="48715" y="110666"/>
                  </a:lnTo>
                  <a:lnTo>
                    <a:pt x="43530" y="123517"/>
                  </a:lnTo>
                  <a:lnTo>
                    <a:pt x="37862" y="135400"/>
                  </a:lnTo>
                  <a:lnTo>
                    <a:pt x="25670" y="158550"/>
                  </a:lnTo>
                  <a:lnTo>
                    <a:pt x="19324" y="170914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35091" y="3545626"/>
              <a:ext cx="99479" cy="15680"/>
            </a:xfrm>
            <a:custGeom>
              <a:avLst/>
              <a:gdLst/>
              <a:ahLst/>
              <a:cxnLst/>
              <a:rect l="0" t="0" r="0" b="0"/>
              <a:pathLst>
                <a:path w="99479" h="15680">
                  <a:moveTo>
                    <a:pt x="0" y="5731"/>
                  </a:moveTo>
                  <a:lnTo>
                    <a:pt x="21124" y="450"/>
                  </a:lnTo>
                  <a:lnTo>
                    <a:pt x="30662" y="0"/>
                  </a:lnTo>
                  <a:lnTo>
                    <a:pt x="40337" y="805"/>
                  </a:lnTo>
                  <a:lnTo>
                    <a:pt x="50103" y="2447"/>
                  </a:lnTo>
                  <a:lnTo>
                    <a:pt x="59929" y="4647"/>
                  </a:lnTo>
                  <a:lnTo>
                    <a:pt x="69796" y="7219"/>
                  </a:lnTo>
                  <a:lnTo>
                    <a:pt x="99478" y="15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100898" y="3446148"/>
              <a:ext cx="152523" cy="244479"/>
            </a:xfrm>
            <a:custGeom>
              <a:avLst/>
              <a:gdLst/>
              <a:ahLst/>
              <a:cxnLst/>
              <a:rect l="0" t="0" r="0" b="0"/>
              <a:pathLst>
                <a:path w="152523" h="244479">
                  <a:moveTo>
                    <a:pt x="3305" y="5731"/>
                  </a:moveTo>
                  <a:lnTo>
                    <a:pt x="19148" y="450"/>
                  </a:lnTo>
                  <a:lnTo>
                    <a:pt x="27131" y="0"/>
                  </a:lnTo>
                  <a:lnTo>
                    <a:pt x="35769" y="805"/>
                  </a:lnTo>
                  <a:lnTo>
                    <a:pt x="44843" y="2447"/>
                  </a:lnTo>
                  <a:lnTo>
                    <a:pt x="53103" y="5753"/>
                  </a:lnTo>
                  <a:lnTo>
                    <a:pt x="60821" y="10167"/>
                  </a:lnTo>
                  <a:lnTo>
                    <a:pt x="68176" y="15320"/>
                  </a:lnTo>
                  <a:lnTo>
                    <a:pt x="74185" y="22072"/>
                  </a:lnTo>
                  <a:lnTo>
                    <a:pt x="79297" y="29889"/>
                  </a:lnTo>
                  <a:lnTo>
                    <a:pt x="83809" y="38416"/>
                  </a:lnTo>
                  <a:lnTo>
                    <a:pt x="85713" y="48522"/>
                  </a:lnTo>
                  <a:lnTo>
                    <a:pt x="85876" y="59681"/>
                  </a:lnTo>
                  <a:lnTo>
                    <a:pt x="84880" y="71541"/>
                  </a:lnTo>
                  <a:lnTo>
                    <a:pt x="82005" y="84974"/>
                  </a:lnTo>
                  <a:lnTo>
                    <a:pt x="77878" y="99456"/>
                  </a:lnTo>
                  <a:lnTo>
                    <a:pt x="72916" y="114638"/>
                  </a:lnTo>
                  <a:lnTo>
                    <a:pt x="66292" y="129180"/>
                  </a:lnTo>
                  <a:lnTo>
                    <a:pt x="58560" y="143296"/>
                  </a:lnTo>
                  <a:lnTo>
                    <a:pt x="42232" y="169665"/>
                  </a:lnTo>
                  <a:lnTo>
                    <a:pt x="27606" y="192438"/>
                  </a:lnTo>
                  <a:lnTo>
                    <a:pt x="19506" y="202047"/>
                  </a:lnTo>
                  <a:lnTo>
                    <a:pt x="10790" y="210664"/>
                  </a:lnTo>
                  <a:lnTo>
                    <a:pt x="1663" y="218620"/>
                  </a:lnTo>
                  <a:lnTo>
                    <a:pt x="0" y="223923"/>
                  </a:lnTo>
                  <a:lnTo>
                    <a:pt x="3312" y="227459"/>
                  </a:lnTo>
                  <a:lnTo>
                    <a:pt x="9942" y="229816"/>
                  </a:lnTo>
                  <a:lnTo>
                    <a:pt x="17677" y="230282"/>
                  </a:lnTo>
                  <a:lnTo>
                    <a:pt x="26150" y="229488"/>
                  </a:lnTo>
                  <a:lnTo>
                    <a:pt x="35115" y="227852"/>
                  </a:lnTo>
                  <a:lnTo>
                    <a:pt x="46618" y="226763"/>
                  </a:lnTo>
                  <a:lnTo>
                    <a:pt x="59813" y="226036"/>
                  </a:lnTo>
                  <a:lnTo>
                    <a:pt x="74136" y="225551"/>
                  </a:lnTo>
                  <a:lnTo>
                    <a:pt x="87001" y="226334"/>
                  </a:lnTo>
                  <a:lnTo>
                    <a:pt x="98894" y="227961"/>
                  </a:lnTo>
                  <a:lnTo>
                    <a:pt x="152522" y="244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97973" y="3267538"/>
              <a:ext cx="158581" cy="512619"/>
            </a:xfrm>
            <a:custGeom>
              <a:avLst/>
              <a:gdLst/>
              <a:ahLst/>
              <a:cxnLst/>
              <a:rect l="0" t="0" r="0" b="0"/>
              <a:pathLst>
                <a:path w="158581" h="512619">
                  <a:moveTo>
                    <a:pt x="158580" y="5281"/>
                  </a:moveTo>
                  <a:lnTo>
                    <a:pt x="142737" y="0"/>
                  </a:lnTo>
                  <a:lnTo>
                    <a:pt x="134754" y="655"/>
                  </a:lnTo>
                  <a:lnTo>
                    <a:pt x="126117" y="3303"/>
                  </a:lnTo>
                  <a:lnTo>
                    <a:pt x="117042" y="7278"/>
                  </a:lnTo>
                  <a:lnTo>
                    <a:pt x="108782" y="12139"/>
                  </a:lnTo>
                  <a:lnTo>
                    <a:pt x="101065" y="17590"/>
                  </a:lnTo>
                  <a:lnTo>
                    <a:pt x="93709" y="23435"/>
                  </a:lnTo>
                  <a:lnTo>
                    <a:pt x="85489" y="30648"/>
                  </a:lnTo>
                  <a:lnTo>
                    <a:pt x="76694" y="38772"/>
                  </a:lnTo>
                  <a:lnTo>
                    <a:pt x="67514" y="47504"/>
                  </a:lnTo>
                  <a:lnTo>
                    <a:pt x="60289" y="56641"/>
                  </a:lnTo>
                  <a:lnTo>
                    <a:pt x="54367" y="66049"/>
                  </a:lnTo>
                  <a:lnTo>
                    <a:pt x="49313" y="75637"/>
                  </a:lnTo>
                  <a:lnTo>
                    <a:pt x="44839" y="85344"/>
                  </a:lnTo>
                  <a:lnTo>
                    <a:pt x="40751" y="95132"/>
                  </a:lnTo>
                  <a:lnTo>
                    <a:pt x="36920" y="104973"/>
                  </a:lnTo>
                  <a:lnTo>
                    <a:pt x="29716" y="124749"/>
                  </a:lnTo>
                  <a:lnTo>
                    <a:pt x="16086" y="164464"/>
                  </a:lnTo>
                  <a:lnTo>
                    <a:pt x="12740" y="175511"/>
                  </a:lnTo>
                  <a:lnTo>
                    <a:pt x="6074" y="199576"/>
                  </a:lnTo>
                  <a:lnTo>
                    <a:pt x="3855" y="212182"/>
                  </a:lnTo>
                  <a:lnTo>
                    <a:pt x="2375" y="225008"/>
                  </a:lnTo>
                  <a:lnTo>
                    <a:pt x="1388" y="237980"/>
                  </a:lnTo>
                  <a:lnTo>
                    <a:pt x="731" y="254365"/>
                  </a:lnTo>
                  <a:lnTo>
                    <a:pt x="0" y="293203"/>
                  </a:lnTo>
                  <a:lnTo>
                    <a:pt x="911" y="309971"/>
                  </a:lnTo>
                  <a:lnTo>
                    <a:pt x="2623" y="324465"/>
                  </a:lnTo>
                  <a:lnTo>
                    <a:pt x="4870" y="337444"/>
                  </a:lnTo>
                  <a:lnTo>
                    <a:pt x="7473" y="350518"/>
                  </a:lnTo>
                  <a:lnTo>
                    <a:pt x="13313" y="376834"/>
                  </a:lnTo>
                  <a:lnTo>
                    <a:pt x="17523" y="388936"/>
                  </a:lnTo>
                  <a:lnTo>
                    <a:pt x="22540" y="400320"/>
                  </a:lnTo>
                  <a:lnTo>
                    <a:pt x="28096" y="411226"/>
                  </a:lnTo>
                  <a:lnTo>
                    <a:pt x="34010" y="420706"/>
                  </a:lnTo>
                  <a:lnTo>
                    <a:pt x="40163" y="429237"/>
                  </a:lnTo>
                  <a:lnTo>
                    <a:pt x="46476" y="437135"/>
                  </a:lnTo>
                  <a:lnTo>
                    <a:pt x="52896" y="445717"/>
                  </a:lnTo>
                  <a:lnTo>
                    <a:pt x="65923" y="464094"/>
                  </a:lnTo>
                  <a:lnTo>
                    <a:pt x="73597" y="473637"/>
                  </a:lnTo>
                  <a:lnTo>
                    <a:pt x="82029" y="483315"/>
                  </a:lnTo>
                  <a:lnTo>
                    <a:pt x="108841" y="5126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233524" y="3322558"/>
              <a:ext cx="106982" cy="527234"/>
            </a:xfrm>
            <a:custGeom>
              <a:avLst/>
              <a:gdLst/>
              <a:ahLst/>
              <a:cxnLst/>
              <a:rect l="0" t="0" r="0" b="0"/>
              <a:pathLst>
                <a:path w="106982" h="527234">
                  <a:moveTo>
                    <a:pt x="59687" y="0"/>
                  </a:moveTo>
                  <a:lnTo>
                    <a:pt x="70249" y="15843"/>
                  </a:lnTo>
                  <a:lnTo>
                    <a:pt x="75571" y="24931"/>
                  </a:lnTo>
                  <a:lnTo>
                    <a:pt x="81329" y="35411"/>
                  </a:lnTo>
                  <a:lnTo>
                    <a:pt x="87379" y="46819"/>
                  </a:lnTo>
                  <a:lnTo>
                    <a:pt x="92517" y="57740"/>
                  </a:lnTo>
                  <a:lnTo>
                    <a:pt x="97048" y="68337"/>
                  </a:lnTo>
                  <a:lnTo>
                    <a:pt x="101174" y="78717"/>
                  </a:lnTo>
                  <a:lnTo>
                    <a:pt x="103925" y="92269"/>
                  </a:lnTo>
                  <a:lnTo>
                    <a:pt x="105758" y="107936"/>
                  </a:lnTo>
                  <a:lnTo>
                    <a:pt x="106981" y="125012"/>
                  </a:lnTo>
                  <a:lnTo>
                    <a:pt x="106691" y="144133"/>
                  </a:lnTo>
                  <a:lnTo>
                    <a:pt x="105392" y="164618"/>
                  </a:lnTo>
                  <a:lnTo>
                    <a:pt x="103421" y="186012"/>
                  </a:lnTo>
                  <a:lnTo>
                    <a:pt x="98283" y="230415"/>
                  </a:lnTo>
                  <a:lnTo>
                    <a:pt x="95365" y="253088"/>
                  </a:lnTo>
                  <a:lnTo>
                    <a:pt x="92315" y="271519"/>
                  </a:lnTo>
                  <a:lnTo>
                    <a:pt x="89176" y="287122"/>
                  </a:lnTo>
                  <a:lnTo>
                    <a:pt x="76197" y="341271"/>
                  </a:lnTo>
                  <a:lnTo>
                    <a:pt x="72904" y="353519"/>
                  </a:lnTo>
                  <a:lnTo>
                    <a:pt x="66298" y="375971"/>
                  </a:lnTo>
                  <a:lnTo>
                    <a:pt x="56365" y="407254"/>
                  </a:lnTo>
                  <a:lnTo>
                    <a:pt x="53051" y="418508"/>
                  </a:lnTo>
                  <a:lnTo>
                    <a:pt x="46422" y="442804"/>
                  </a:lnTo>
                  <a:lnTo>
                    <a:pt x="40896" y="456578"/>
                  </a:lnTo>
                  <a:lnTo>
                    <a:pt x="33896" y="471287"/>
                  </a:lnTo>
                  <a:lnTo>
                    <a:pt x="0" y="5272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Freeform 65"/>
          <p:cNvSpPr/>
          <p:nvPr/>
        </p:nvSpPr>
        <p:spPr>
          <a:xfrm>
            <a:off x="3591149" y="3392193"/>
            <a:ext cx="278538" cy="397912"/>
          </a:xfrm>
          <a:custGeom>
            <a:avLst/>
            <a:gdLst/>
            <a:ahLst/>
            <a:cxnLst/>
            <a:rect l="0" t="0" r="0" b="0"/>
            <a:pathLst>
              <a:path w="278538" h="397912">
                <a:moveTo>
                  <a:pt x="278537" y="0"/>
                </a:moveTo>
                <a:lnTo>
                  <a:pt x="250845" y="41538"/>
                </a:lnTo>
                <a:lnTo>
                  <a:pt x="244602" y="49798"/>
                </a:lnTo>
                <a:lnTo>
                  <a:pt x="238228" y="57515"/>
                </a:lnTo>
                <a:lnTo>
                  <a:pt x="231769" y="64871"/>
                </a:lnTo>
                <a:lnTo>
                  <a:pt x="224147" y="74196"/>
                </a:lnTo>
                <a:lnTo>
                  <a:pt x="206835" y="96347"/>
                </a:lnTo>
                <a:lnTo>
                  <a:pt x="197577" y="109549"/>
                </a:lnTo>
                <a:lnTo>
                  <a:pt x="188088" y="123877"/>
                </a:lnTo>
                <a:lnTo>
                  <a:pt x="168704" y="154534"/>
                </a:lnTo>
                <a:lnTo>
                  <a:pt x="149035" y="186581"/>
                </a:lnTo>
                <a:lnTo>
                  <a:pt x="140253" y="199549"/>
                </a:lnTo>
                <a:lnTo>
                  <a:pt x="132188" y="210404"/>
                </a:lnTo>
                <a:lnTo>
                  <a:pt x="124600" y="219852"/>
                </a:lnTo>
                <a:lnTo>
                  <a:pt x="118436" y="229466"/>
                </a:lnTo>
                <a:lnTo>
                  <a:pt x="113222" y="239191"/>
                </a:lnTo>
                <a:lnTo>
                  <a:pt x="108640" y="248991"/>
                </a:lnTo>
                <a:lnTo>
                  <a:pt x="103375" y="258840"/>
                </a:lnTo>
                <a:lnTo>
                  <a:pt x="97655" y="268722"/>
                </a:lnTo>
                <a:lnTo>
                  <a:pt x="91630" y="278625"/>
                </a:lnTo>
                <a:lnTo>
                  <a:pt x="85404" y="287439"/>
                </a:lnTo>
                <a:lnTo>
                  <a:pt x="79042" y="295525"/>
                </a:lnTo>
                <a:lnTo>
                  <a:pt x="72590" y="303126"/>
                </a:lnTo>
                <a:lnTo>
                  <a:pt x="66078" y="310404"/>
                </a:lnTo>
                <a:lnTo>
                  <a:pt x="52948" y="324386"/>
                </a:lnTo>
                <a:lnTo>
                  <a:pt x="46351" y="332315"/>
                </a:lnTo>
                <a:lnTo>
                  <a:pt x="39743" y="340917"/>
                </a:lnTo>
                <a:lnTo>
                  <a:pt x="33127" y="349967"/>
                </a:lnTo>
                <a:lnTo>
                  <a:pt x="19881" y="368865"/>
                </a:lnTo>
                <a:lnTo>
                  <a:pt x="0" y="3979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233028" y="4192232"/>
            <a:ext cx="88798" cy="20783"/>
          </a:xfrm>
          <a:custGeom>
            <a:avLst/>
            <a:gdLst/>
            <a:ahLst/>
            <a:cxnLst/>
            <a:rect l="0" t="0" r="0" b="0"/>
            <a:pathLst>
              <a:path w="88798" h="20783">
                <a:moveTo>
                  <a:pt x="0" y="5731"/>
                </a:moveTo>
                <a:lnTo>
                  <a:pt x="15843" y="450"/>
                </a:lnTo>
                <a:lnTo>
                  <a:pt x="24931" y="0"/>
                </a:lnTo>
                <a:lnTo>
                  <a:pt x="35411" y="805"/>
                </a:lnTo>
                <a:lnTo>
                  <a:pt x="46819" y="2447"/>
                </a:lnTo>
                <a:lnTo>
                  <a:pt x="56635" y="5752"/>
                </a:lnTo>
                <a:lnTo>
                  <a:pt x="65389" y="10167"/>
                </a:lnTo>
                <a:lnTo>
                  <a:pt x="88797" y="207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2314856" y="3899530"/>
            <a:ext cx="766404" cy="348173"/>
            <a:chOff x="2314856" y="3899530"/>
            <a:chExt cx="766404" cy="348173"/>
          </a:xfrm>
        </p:grpSpPr>
        <p:sp>
          <p:nvSpPr>
            <p:cNvPr id="68" name="Freeform 67"/>
            <p:cNvSpPr/>
            <p:nvPr/>
          </p:nvSpPr>
          <p:spPr>
            <a:xfrm>
              <a:off x="2314856" y="3969164"/>
              <a:ext cx="301223" cy="272477"/>
            </a:xfrm>
            <a:custGeom>
              <a:avLst/>
              <a:gdLst/>
              <a:ahLst/>
              <a:cxnLst/>
              <a:rect l="0" t="0" r="0" b="0"/>
              <a:pathLst>
                <a:path w="301223" h="272477">
                  <a:moveTo>
                    <a:pt x="162141" y="0"/>
                  </a:moveTo>
                  <a:lnTo>
                    <a:pt x="120603" y="27692"/>
                  </a:lnTo>
                  <a:lnTo>
                    <a:pt x="111238" y="35041"/>
                  </a:lnTo>
                  <a:lnTo>
                    <a:pt x="101678" y="43256"/>
                  </a:lnTo>
                  <a:lnTo>
                    <a:pt x="83319" y="60121"/>
                  </a:lnTo>
                  <a:lnTo>
                    <a:pt x="67791" y="74986"/>
                  </a:lnTo>
                  <a:lnTo>
                    <a:pt x="59450" y="84255"/>
                  </a:lnTo>
                  <a:lnTo>
                    <a:pt x="50573" y="94856"/>
                  </a:lnTo>
                  <a:lnTo>
                    <a:pt x="41339" y="106344"/>
                  </a:lnTo>
                  <a:lnTo>
                    <a:pt x="32973" y="118424"/>
                  </a:lnTo>
                  <a:lnTo>
                    <a:pt x="25185" y="130899"/>
                  </a:lnTo>
                  <a:lnTo>
                    <a:pt x="17782" y="143637"/>
                  </a:lnTo>
                  <a:lnTo>
                    <a:pt x="11741" y="156550"/>
                  </a:lnTo>
                  <a:lnTo>
                    <a:pt x="6609" y="169580"/>
                  </a:lnTo>
                  <a:lnTo>
                    <a:pt x="2082" y="182688"/>
                  </a:lnTo>
                  <a:lnTo>
                    <a:pt x="170" y="194742"/>
                  </a:lnTo>
                  <a:lnTo>
                    <a:pt x="0" y="206095"/>
                  </a:lnTo>
                  <a:lnTo>
                    <a:pt x="992" y="216978"/>
                  </a:lnTo>
                  <a:lnTo>
                    <a:pt x="4970" y="226445"/>
                  </a:lnTo>
                  <a:lnTo>
                    <a:pt x="10937" y="234967"/>
                  </a:lnTo>
                  <a:lnTo>
                    <a:pt x="18231" y="242859"/>
                  </a:lnTo>
                  <a:lnTo>
                    <a:pt x="26410" y="249225"/>
                  </a:lnTo>
                  <a:lnTo>
                    <a:pt x="35179" y="254575"/>
                  </a:lnTo>
                  <a:lnTo>
                    <a:pt x="44340" y="259247"/>
                  </a:lnTo>
                  <a:lnTo>
                    <a:pt x="55974" y="263466"/>
                  </a:lnTo>
                  <a:lnTo>
                    <a:pt x="69257" y="267385"/>
                  </a:lnTo>
                  <a:lnTo>
                    <a:pt x="83639" y="271103"/>
                  </a:lnTo>
                  <a:lnTo>
                    <a:pt x="98753" y="272476"/>
                  </a:lnTo>
                  <a:lnTo>
                    <a:pt x="114356" y="272286"/>
                  </a:lnTo>
                  <a:lnTo>
                    <a:pt x="130284" y="271054"/>
                  </a:lnTo>
                  <a:lnTo>
                    <a:pt x="146430" y="269127"/>
                  </a:lnTo>
                  <a:lnTo>
                    <a:pt x="162720" y="266737"/>
                  </a:lnTo>
                  <a:lnTo>
                    <a:pt x="195557" y="261135"/>
                  </a:lnTo>
                  <a:lnTo>
                    <a:pt x="228574" y="254961"/>
                  </a:lnTo>
                  <a:lnTo>
                    <a:pt x="242905" y="250662"/>
                  </a:lnTo>
                  <a:lnTo>
                    <a:pt x="255775" y="245584"/>
                  </a:lnTo>
                  <a:lnTo>
                    <a:pt x="267670" y="239989"/>
                  </a:lnTo>
                  <a:lnTo>
                    <a:pt x="277812" y="234049"/>
                  </a:lnTo>
                  <a:lnTo>
                    <a:pt x="286783" y="227877"/>
                  </a:lnTo>
                  <a:lnTo>
                    <a:pt x="294975" y="221553"/>
                  </a:lnTo>
                  <a:lnTo>
                    <a:pt x="299330" y="214020"/>
                  </a:lnTo>
                  <a:lnTo>
                    <a:pt x="301129" y="205683"/>
                  </a:lnTo>
                  <a:lnTo>
                    <a:pt x="301222" y="196809"/>
                  </a:lnTo>
                  <a:lnTo>
                    <a:pt x="295758" y="190892"/>
                  </a:lnTo>
                  <a:lnTo>
                    <a:pt x="286589" y="186948"/>
                  </a:lnTo>
                  <a:lnTo>
                    <a:pt x="274950" y="184319"/>
                  </a:lnTo>
                  <a:lnTo>
                    <a:pt x="262769" y="184777"/>
                  </a:lnTo>
                  <a:lnTo>
                    <a:pt x="250227" y="187292"/>
                  </a:lnTo>
                  <a:lnTo>
                    <a:pt x="214399" y="198447"/>
                  </a:lnTo>
                  <a:lnTo>
                    <a:pt x="203612" y="201932"/>
                  </a:lnTo>
                  <a:lnTo>
                    <a:pt x="193104" y="206467"/>
                  </a:lnTo>
                  <a:lnTo>
                    <a:pt x="182783" y="211700"/>
                  </a:lnTo>
                  <a:lnTo>
                    <a:pt x="172586" y="217400"/>
                  </a:lnTo>
                  <a:lnTo>
                    <a:pt x="163578" y="224516"/>
                  </a:lnTo>
                  <a:lnTo>
                    <a:pt x="155362" y="232575"/>
                  </a:lnTo>
                  <a:lnTo>
                    <a:pt x="132298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658164" y="3959216"/>
              <a:ext cx="77476" cy="278539"/>
            </a:xfrm>
            <a:custGeom>
              <a:avLst/>
              <a:gdLst/>
              <a:ahLst/>
              <a:cxnLst/>
              <a:rect l="0" t="0" r="0" b="0"/>
              <a:pathLst>
                <a:path w="77476" h="278539">
                  <a:moveTo>
                    <a:pt x="57580" y="0"/>
                  </a:moveTo>
                  <a:lnTo>
                    <a:pt x="47018" y="10562"/>
                  </a:lnTo>
                  <a:lnTo>
                    <a:pt x="41696" y="16989"/>
                  </a:lnTo>
                  <a:lnTo>
                    <a:pt x="35937" y="24590"/>
                  </a:lnTo>
                  <a:lnTo>
                    <a:pt x="29888" y="32973"/>
                  </a:lnTo>
                  <a:lnTo>
                    <a:pt x="24749" y="41878"/>
                  </a:lnTo>
                  <a:lnTo>
                    <a:pt x="20219" y="51130"/>
                  </a:lnTo>
                  <a:lnTo>
                    <a:pt x="16093" y="60614"/>
                  </a:lnTo>
                  <a:lnTo>
                    <a:pt x="12237" y="71358"/>
                  </a:lnTo>
                  <a:lnTo>
                    <a:pt x="8561" y="82942"/>
                  </a:lnTo>
                  <a:lnTo>
                    <a:pt x="5005" y="95086"/>
                  </a:lnTo>
                  <a:lnTo>
                    <a:pt x="2634" y="107603"/>
                  </a:lnTo>
                  <a:lnTo>
                    <a:pt x="1054" y="120369"/>
                  </a:lnTo>
                  <a:lnTo>
                    <a:pt x="0" y="133301"/>
                  </a:lnTo>
                  <a:lnTo>
                    <a:pt x="1508" y="146343"/>
                  </a:lnTo>
                  <a:lnTo>
                    <a:pt x="4725" y="159460"/>
                  </a:lnTo>
                  <a:lnTo>
                    <a:pt x="9079" y="172625"/>
                  </a:lnTo>
                  <a:lnTo>
                    <a:pt x="14193" y="185823"/>
                  </a:lnTo>
                  <a:lnTo>
                    <a:pt x="19813" y="199043"/>
                  </a:lnTo>
                  <a:lnTo>
                    <a:pt x="25770" y="212278"/>
                  </a:lnTo>
                  <a:lnTo>
                    <a:pt x="31952" y="224417"/>
                  </a:lnTo>
                  <a:lnTo>
                    <a:pt x="38284" y="235826"/>
                  </a:lnTo>
                  <a:lnTo>
                    <a:pt x="77475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817014" y="3979112"/>
              <a:ext cx="116789" cy="230770"/>
            </a:xfrm>
            <a:custGeom>
              <a:avLst/>
              <a:gdLst/>
              <a:ahLst/>
              <a:cxnLst/>
              <a:rect l="0" t="0" r="0" b="0"/>
              <a:pathLst>
                <a:path w="116789" h="230770">
                  <a:moveTo>
                    <a:pt x="18103" y="0"/>
                  </a:moveTo>
                  <a:lnTo>
                    <a:pt x="12822" y="15842"/>
                  </a:lnTo>
                  <a:lnTo>
                    <a:pt x="10161" y="24931"/>
                  </a:lnTo>
                  <a:lnTo>
                    <a:pt x="4257" y="46818"/>
                  </a:lnTo>
                  <a:lnTo>
                    <a:pt x="2241" y="58845"/>
                  </a:lnTo>
                  <a:lnTo>
                    <a:pt x="896" y="71284"/>
                  </a:lnTo>
                  <a:lnTo>
                    <a:pt x="0" y="83998"/>
                  </a:lnTo>
                  <a:lnTo>
                    <a:pt x="1613" y="94684"/>
                  </a:lnTo>
                  <a:lnTo>
                    <a:pt x="4899" y="104019"/>
                  </a:lnTo>
                  <a:lnTo>
                    <a:pt x="9300" y="112453"/>
                  </a:lnTo>
                  <a:lnTo>
                    <a:pt x="15551" y="119181"/>
                  </a:lnTo>
                  <a:lnTo>
                    <a:pt x="23033" y="124772"/>
                  </a:lnTo>
                  <a:lnTo>
                    <a:pt x="31338" y="129604"/>
                  </a:lnTo>
                  <a:lnTo>
                    <a:pt x="40190" y="133931"/>
                  </a:lnTo>
                  <a:lnTo>
                    <a:pt x="49407" y="137921"/>
                  </a:lnTo>
                  <a:lnTo>
                    <a:pt x="58868" y="141686"/>
                  </a:lnTo>
                  <a:lnTo>
                    <a:pt x="67386" y="146407"/>
                  </a:lnTo>
                  <a:lnTo>
                    <a:pt x="75275" y="151764"/>
                  </a:lnTo>
                  <a:lnTo>
                    <a:pt x="82745" y="157547"/>
                  </a:lnTo>
                  <a:lnTo>
                    <a:pt x="91041" y="163613"/>
                  </a:lnTo>
                  <a:lnTo>
                    <a:pt x="109101" y="176247"/>
                  </a:lnTo>
                  <a:lnTo>
                    <a:pt x="114139" y="184922"/>
                  </a:lnTo>
                  <a:lnTo>
                    <a:pt x="116391" y="195127"/>
                  </a:lnTo>
                  <a:lnTo>
                    <a:pt x="116788" y="206351"/>
                  </a:lnTo>
                  <a:lnTo>
                    <a:pt x="113736" y="214938"/>
                  </a:lnTo>
                  <a:lnTo>
                    <a:pt x="108386" y="221769"/>
                  </a:lnTo>
                  <a:lnTo>
                    <a:pt x="101503" y="227428"/>
                  </a:lnTo>
                  <a:lnTo>
                    <a:pt x="93599" y="230096"/>
                  </a:lnTo>
                  <a:lnTo>
                    <a:pt x="85013" y="230769"/>
                  </a:lnTo>
                  <a:lnTo>
                    <a:pt x="75973" y="230112"/>
                  </a:lnTo>
                  <a:lnTo>
                    <a:pt x="66631" y="228569"/>
                  </a:lnTo>
                  <a:lnTo>
                    <a:pt x="57087" y="226435"/>
                  </a:lnTo>
                  <a:lnTo>
                    <a:pt x="47408" y="223907"/>
                  </a:lnTo>
                  <a:lnTo>
                    <a:pt x="38745" y="220011"/>
                  </a:lnTo>
                  <a:lnTo>
                    <a:pt x="30759" y="215203"/>
                  </a:lnTo>
                  <a:lnTo>
                    <a:pt x="8155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815221" y="3949269"/>
              <a:ext cx="59688" cy="9948"/>
            </a:xfrm>
            <a:custGeom>
              <a:avLst/>
              <a:gdLst/>
              <a:ahLst/>
              <a:cxnLst/>
              <a:rect l="0" t="0" r="0" b="0"/>
              <a:pathLst>
                <a:path w="59688" h="9948">
                  <a:moveTo>
                    <a:pt x="0" y="0"/>
                  </a:moveTo>
                  <a:lnTo>
                    <a:pt x="11790" y="0"/>
                  </a:lnTo>
                  <a:lnTo>
                    <a:pt x="59687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944543" y="3899530"/>
              <a:ext cx="136717" cy="348173"/>
            </a:xfrm>
            <a:custGeom>
              <a:avLst/>
              <a:gdLst/>
              <a:ahLst/>
              <a:cxnLst/>
              <a:rect l="0" t="0" r="0" b="0"/>
              <a:pathLst>
                <a:path w="136717" h="348173">
                  <a:moveTo>
                    <a:pt x="59686" y="0"/>
                  </a:moveTo>
                  <a:lnTo>
                    <a:pt x="75529" y="5281"/>
                  </a:lnTo>
                  <a:lnTo>
                    <a:pt x="82407" y="9047"/>
                  </a:lnTo>
                  <a:lnTo>
                    <a:pt x="89202" y="13768"/>
                  </a:lnTo>
                  <a:lnTo>
                    <a:pt x="95943" y="19126"/>
                  </a:lnTo>
                  <a:lnTo>
                    <a:pt x="102648" y="27120"/>
                  </a:lnTo>
                  <a:lnTo>
                    <a:pt x="109328" y="36870"/>
                  </a:lnTo>
                  <a:lnTo>
                    <a:pt x="115993" y="47791"/>
                  </a:lnTo>
                  <a:lnTo>
                    <a:pt x="121541" y="59494"/>
                  </a:lnTo>
                  <a:lnTo>
                    <a:pt x="126345" y="71716"/>
                  </a:lnTo>
                  <a:lnTo>
                    <a:pt x="130653" y="84286"/>
                  </a:lnTo>
                  <a:lnTo>
                    <a:pt x="133525" y="97087"/>
                  </a:lnTo>
                  <a:lnTo>
                    <a:pt x="135439" y="110042"/>
                  </a:lnTo>
                  <a:lnTo>
                    <a:pt x="136716" y="123100"/>
                  </a:lnTo>
                  <a:lnTo>
                    <a:pt x="136461" y="135121"/>
                  </a:lnTo>
                  <a:lnTo>
                    <a:pt x="135187" y="146452"/>
                  </a:lnTo>
                  <a:lnTo>
                    <a:pt x="133231" y="157321"/>
                  </a:lnTo>
                  <a:lnTo>
                    <a:pt x="130822" y="168989"/>
                  </a:lnTo>
                  <a:lnTo>
                    <a:pt x="125199" y="193742"/>
                  </a:lnTo>
                  <a:lnTo>
                    <a:pt x="119941" y="206533"/>
                  </a:lnTo>
                  <a:lnTo>
                    <a:pt x="113120" y="219482"/>
                  </a:lnTo>
                  <a:lnTo>
                    <a:pt x="97804" y="244553"/>
                  </a:lnTo>
                  <a:lnTo>
                    <a:pt x="83627" y="266749"/>
                  </a:lnTo>
                  <a:lnTo>
                    <a:pt x="75647" y="277311"/>
                  </a:lnTo>
                  <a:lnTo>
                    <a:pt x="67011" y="287667"/>
                  </a:lnTo>
                  <a:lnTo>
                    <a:pt x="57938" y="297888"/>
                  </a:lnTo>
                  <a:lnTo>
                    <a:pt x="48573" y="306912"/>
                  </a:lnTo>
                  <a:lnTo>
                    <a:pt x="0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reeform 73"/>
          <p:cNvSpPr/>
          <p:nvPr/>
        </p:nvSpPr>
        <p:spPr>
          <a:xfrm>
            <a:off x="3898511" y="4071407"/>
            <a:ext cx="194902" cy="434879"/>
          </a:xfrm>
          <a:custGeom>
            <a:avLst/>
            <a:gdLst/>
            <a:ahLst/>
            <a:cxnLst/>
            <a:rect l="0" t="0" r="0" b="0"/>
            <a:pathLst>
              <a:path w="194902" h="434879">
                <a:moveTo>
                  <a:pt x="0" y="1688"/>
                </a:moveTo>
                <a:lnTo>
                  <a:pt x="1660" y="1383"/>
                </a:lnTo>
                <a:lnTo>
                  <a:pt x="14710" y="0"/>
                </a:lnTo>
                <a:lnTo>
                  <a:pt x="27831" y="184"/>
                </a:lnTo>
                <a:lnTo>
                  <a:pt x="41000" y="1412"/>
                </a:lnTo>
                <a:lnTo>
                  <a:pt x="54200" y="3335"/>
                </a:lnTo>
                <a:lnTo>
                  <a:pt x="67422" y="5723"/>
                </a:lnTo>
                <a:lnTo>
                  <a:pt x="80657" y="8420"/>
                </a:lnTo>
                <a:lnTo>
                  <a:pt x="107153" y="14365"/>
                </a:lnTo>
                <a:lnTo>
                  <a:pt x="133667" y="20691"/>
                </a:lnTo>
                <a:lnTo>
                  <a:pt x="144716" y="25030"/>
                </a:lnTo>
                <a:lnTo>
                  <a:pt x="154293" y="30134"/>
                </a:lnTo>
                <a:lnTo>
                  <a:pt x="162888" y="35748"/>
                </a:lnTo>
                <a:lnTo>
                  <a:pt x="170829" y="41700"/>
                </a:lnTo>
                <a:lnTo>
                  <a:pt x="178333" y="47879"/>
                </a:lnTo>
                <a:lnTo>
                  <a:pt x="185547" y="54209"/>
                </a:lnTo>
                <a:lnTo>
                  <a:pt x="189251" y="61745"/>
                </a:lnTo>
                <a:lnTo>
                  <a:pt x="190614" y="70085"/>
                </a:lnTo>
                <a:lnTo>
                  <a:pt x="190288" y="89299"/>
                </a:lnTo>
                <a:lnTo>
                  <a:pt x="190143" y="112576"/>
                </a:lnTo>
                <a:lnTo>
                  <a:pt x="188999" y="126079"/>
                </a:lnTo>
                <a:lnTo>
                  <a:pt x="187131" y="140607"/>
                </a:lnTo>
                <a:lnTo>
                  <a:pt x="184780" y="155819"/>
                </a:lnTo>
                <a:lnTo>
                  <a:pt x="183213" y="171487"/>
                </a:lnTo>
                <a:lnTo>
                  <a:pt x="182168" y="187459"/>
                </a:lnTo>
                <a:lnTo>
                  <a:pt x="181007" y="218837"/>
                </a:lnTo>
                <a:lnTo>
                  <a:pt x="180354" y="261359"/>
                </a:lnTo>
                <a:lnTo>
                  <a:pt x="180201" y="288526"/>
                </a:lnTo>
                <a:lnTo>
                  <a:pt x="181265" y="300854"/>
                </a:lnTo>
                <a:lnTo>
                  <a:pt x="183080" y="312389"/>
                </a:lnTo>
                <a:lnTo>
                  <a:pt x="185396" y="323396"/>
                </a:lnTo>
                <a:lnTo>
                  <a:pt x="186940" y="336259"/>
                </a:lnTo>
                <a:lnTo>
                  <a:pt x="187969" y="350362"/>
                </a:lnTo>
                <a:lnTo>
                  <a:pt x="188655" y="365290"/>
                </a:lnTo>
                <a:lnTo>
                  <a:pt x="190217" y="378558"/>
                </a:lnTo>
                <a:lnTo>
                  <a:pt x="192364" y="390719"/>
                </a:lnTo>
                <a:lnTo>
                  <a:pt x="194901" y="402142"/>
                </a:lnTo>
                <a:lnTo>
                  <a:pt x="193276" y="410863"/>
                </a:lnTo>
                <a:lnTo>
                  <a:pt x="188877" y="417783"/>
                </a:lnTo>
                <a:lnTo>
                  <a:pt x="182628" y="423501"/>
                </a:lnTo>
                <a:lnTo>
                  <a:pt x="174041" y="427313"/>
                </a:lnTo>
                <a:lnTo>
                  <a:pt x="163895" y="429854"/>
                </a:lnTo>
                <a:lnTo>
                  <a:pt x="152710" y="431549"/>
                </a:lnTo>
                <a:lnTo>
                  <a:pt x="140832" y="432678"/>
                </a:lnTo>
                <a:lnTo>
                  <a:pt x="128492" y="433431"/>
                </a:lnTo>
                <a:lnTo>
                  <a:pt x="102991" y="434268"/>
                </a:lnTo>
                <a:lnTo>
                  <a:pt x="37285" y="4348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486267" y="4062910"/>
            <a:ext cx="201761" cy="363853"/>
          </a:xfrm>
          <a:custGeom>
            <a:avLst/>
            <a:gdLst/>
            <a:ahLst/>
            <a:cxnLst/>
            <a:rect l="0" t="0" r="0" b="0"/>
            <a:pathLst>
              <a:path w="201761" h="363853">
                <a:moveTo>
                  <a:pt x="174516" y="5732"/>
                </a:moveTo>
                <a:lnTo>
                  <a:pt x="158673" y="451"/>
                </a:lnTo>
                <a:lnTo>
                  <a:pt x="150690" y="0"/>
                </a:lnTo>
                <a:lnTo>
                  <a:pt x="142053" y="806"/>
                </a:lnTo>
                <a:lnTo>
                  <a:pt x="132978" y="2448"/>
                </a:lnTo>
                <a:lnTo>
                  <a:pt x="122508" y="5753"/>
                </a:lnTo>
                <a:lnTo>
                  <a:pt x="111106" y="10167"/>
                </a:lnTo>
                <a:lnTo>
                  <a:pt x="99083" y="15321"/>
                </a:lnTo>
                <a:lnTo>
                  <a:pt x="87752" y="22072"/>
                </a:lnTo>
                <a:lnTo>
                  <a:pt x="76882" y="29889"/>
                </a:lnTo>
                <a:lnTo>
                  <a:pt x="66320" y="38416"/>
                </a:lnTo>
                <a:lnTo>
                  <a:pt x="55962" y="47417"/>
                </a:lnTo>
                <a:lnTo>
                  <a:pt x="45741" y="56733"/>
                </a:lnTo>
                <a:lnTo>
                  <a:pt x="35611" y="66260"/>
                </a:lnTo>
                <a:lnTo>
                  <a:pt x="26647" y="75928"/>
                </a:lnTo>
                <a:lnTo>
                  <a:pt x="18460" y="85688"/>
                </a:lnTo>
                <a:lnTo>
                  <a:pt x="10792" y="95511"/>
                </a:lnTo>
                <a:lnTo>
                  <a:pt x="5680" y="106481"/>
                </a:lnTo>
                <a:lnTo>
                  <a:pt x="2272" y="118216"/>
                </a:lnTo>
                <a:lnTo>
                  <a:pt x="0" y="130460"/>
                </a:lnTo>
                <a:lnTo>
                  <a:pt x="1801" y="139728"/>
                </a:lnTo>
                <a:lnTo>
                  <a:pt x="6318" y="147012"/>
                </a:lnTo>
                <a:lnTo>
                  <a:pt x="12645" y="152974"/>
                </a:lnTo>
                <a:lnTo>
                  <a:pt x="21284" y="155843"/>
                </a:lnTo>
                <a:lnTo>
                  <a:pt x="31465" y="156650"/>
                </a:lnTo>
                <a:lnTo>
                  <a:pt x="42673" y="156083"/>
                </a:lnTo>
                <a:lnTo>
                  <a:pt x="53461" y="153494"/>
                </a:lnTo>
                <a:lnTo>
                  <a:pt x="63970" y="149558"/>
                </a:lnTo>
                <a:lnTo>
                  <a:pt x="74291" y="144723"/>
                </a:lnTo>
                <a:lnTo>
                  <a:pt x="84488" y="139289"/>
                </a:lnTo>
                <a:lnTo>
                  <a:pt x="94602" y="133456"/>
                </a:lnTo>
                <a:lnTo>
                  <a:pt x="104660" y="127356"/>
                </a:lnTo>
                <a:lnTo>
                  <a:pt x="114682" y="119974"/>
                </a:lnTo>
                <a:lnTo>
                  <a:pt x="124679" y="111737"/>
                </a:lnTo>
                <a:lnTo>
                  <a:pt x="134659" y="102929"/>
                </a:lnTo>
                <a:lnTo>
                  <a:pt x="151644" y="87248"/>
                </a:lnTo>
                <a:lnTo>
                  <a:pt x="159268" y="79972"/>
                </a:lnTo>
                <a:lnTo>
                  <a:pt x="166561" y="71805"/>
                </a:lnTo>
                <a:lnTo>
                  <a:pt x="173634" y="63044"/>
                </a:lnTo>
                <a:lnTo>
                  <a:pt x="180559" y="53888"/>
                </a:lnTo>
                <a:lnTo>
                  <a:pt x="186282" y="44467"/>
                </a:lnTo>
                <a:lnTo>
                  <a:pt x="191203" y="34872"/>
                </a:lnTo>
                <a:lnTo>
                  <a:pt x="195588" y="25159"/>
                </a:lnTo>
                <a:lnTo>
                  <a:pt x="198512" y="23104"/>
                </a:lnTo>
                <a:lnTo>
                  <a:pt x="200461" y="26156"/>
                </a:lnTo>
                <a:lnTo>
                  <a:pt x="201760" y="32612"/>
                </a:lnTo>
                <a:lnTo>
                  <a:pt x="201521" y="41337"/>
                </a:lnTo>
                <a:lnTo>
                  <a:pt x="200256" y="51575"/>
                </a:lnTo>
                <a:lnTo>
                  <a:pt x="195904" y="75845"/>
                </a:lnTo>
                <a:lnTo>
                  <a:pt x="161231" y="251193"/>
                </a:lnTo>
                <a:lnTo>
                  <a:pt x="159027" y="267745"/>
                </a:lnTo>
                <a:lnTo>
                  <a:pt x="157558" y="284306"/>
                </a:lnTo>
                <a:lnTo>
                  <a:pt x="154620" y="3638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529371" y="3859738"/>
            <a:ext cx="1659141" cy="567025"/>
            <a:chOff x="529371" y="3859738"/>
            <a:chExt cx="1659141" cy="567025"/>
          </a:xfrm>
        </p:grpSpPr>
        <p:sp>
          <p:nvSpPr>
            <p:cNvPr id="76" name="Freeform 75"/>
            <p:cNvSpPr/>
            <p:nvPr/>
          </p:nvSpPr>
          <p:spPr>
            <a:xfrm>
              <a:off x="2098981" y="3919425"/>
              <a:ext cx="29845" cy="298435"/>
            </a:xfrm>
            <a:custGeom>
              <a:avLst/>
              <a:gdLst/>
              <a:ahLst/>
              <a:cxnLst/>
              <a:rect l="0" t="0" r="0" b="0"/>
              <a:pathLst>
                <a:path w="29845" h="298435">
                  <a:moveTo>
                    <a:pt x="0" y="0"/>
                  </a:moveTo>
                  <a:lnTo>
                    <a:pt x="0" y="21124"/>
                  </a:lnTo>
                  <a:lnTo>
                    <a:pt x="1106" y="32873"/>
                  </a:lnTo>
                  <a:lnTo>
                    <a:pt x="2948" y="46232"/>
                  </a:lnTo>
                  <a:lnTo>
                    <a:pt x="5281" y="60665"/>
                  </a:lnTo>
                  <a:lnTo>
                    <a:pt x="6837" y="75813"/>
                  </a:lnTo>
                  <a:lnTo>
                    <a:pt x="7874" y="91439"/>
                  </a:lnTo>
                  <a:lnTo>
                    <a:pt x="8565" y="107382"/>
                  </a:lnTo>
                  <a:lnTo>
                    <a:pt x="10132" y="123538"/>
                  </a:lnTo>
                  <a:lnTo>
                    <a:pt x="12281" y="139834"/>
                  </a:lnTo>
                  <a:lnTo>
                    <a:pt x="14819" y="156226"/>
                  </a:lnTo>
                  <a:lnTo>
                    <a:pt x="20587" y="189175"/>
                  </a:lnTo>
                  <a:lnTo>
                    <a:pt x="23672" y="205699"/>
                  </a:lnTo>
                  <a:lnTo>
                    <a:pt x="25730" y="221136"/>
                  </a:lnTo>
                  <a:lnTo>
                    <a:pt x="27101" y="235849"/>
                  </a:lnTo>
                  <a:lnTo>
                    <a:pt x="29844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019399" y="4055842"/>
              <a:ext cx="169113" cy="32697"/>
            </a:xfrm>
            <a:custGeom>
              <a:avLst/>
              <a:gdLst/>
              <a:ahLst/>
              <a:cxnLst/>
              <a:rect l="0" t="0" r="0" b="0"/>
              <a:pathLst>
                <a:path w="169113" h="32697">
                  <a:moveTo>
                    <a:pt x="0" y="12800"/>
                  </a:moveTo>
                  <a:lnTo>
                    <a:pt x="10562" y="2238"/>
                  </a:lnTo>
                  <a:lnTo>
                    <a:pt x="19200" y="232"/>
                  </a:lnTo>
                  <a:lnTo>
                    <a:pt x="30485" y="0"/>
                  </a:lnTo>
                  <a:lnTo>
                    <a:pt x="43535" y="951"/>
                  </a:lnTo>
                  <a:lnTo>
                    <a:pt x="56656" y="1584"/>
                  </a:lnTo>
                  <a:lnTo>
                    <a:pt x="83025" y="2288"/>
                  </a:lnTo>
                  <a:lnTo>
                    <a:pt x="96246" y="4687"/>
                  </a:lnTo>
                  <a:lnTo>
                    <a:pt x="109482" y="8497"/>
                  </a:lnTo>
                  <a:lnTo>
                    <a:pt x="169112" y="326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671227" y="3979112"/>
              <a:ext cx="19896" cy="238748"/>
            </a:xfrm>
            <a:custGeom>
              <a:avLst/>
              <a:gdLst/>
              <a:ahLst/>
              <a:cxnLst/>
              <a:rect l="0" t="0" r="0" b="0"/>
              <a:pathLst>
                <a:path w="19896" h="238748">
                  <a:moveTo>
                    <a:pt x="0" y="0"/>
                  </a:moveTo>
                  <a:lnTo>
                    <a:pt x="10562" y="10561"/>
                  </a:lnTo>
                  <a:lnTo>
                    <a:pt x="13673" y="18094"/>
                  </a:lnTo>
                  <a:lnTo>
                    <a:pt x="15747" y="27537"/>
                  </a:lnTo>
                  <a:lnTo>
                    <a:pt x="17130" y="38254"/>
                  </a:lnTo>
                  <a:lnTo>
                    <a:pt x="18052" y="49819"/>
                  </a:lnTo>
                  <a:lnTo>
                    <a:pt x="18666" y="61951"/>
                  </a:lnTo>
                  <a:lnTo>
                    <a:pt x="19349" y="88326"/>
                  </a:lnTo>
                  <a:lnTo>
                    <a:pt x="19895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691122" y="42278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790600" y="3963433"/>
              <a:ext cx="208904" cy="304166"/>
            </a:xfrm>
            <a:custGeom>
              <a:avLst/>
              <a:gdLst/>
              <a:ahLst/>
              <a:cxnLst/>
              <a:rect l="0" t="0" r="0" b="0"/>
              <a:pathLst>
                <a:path w="208904" h="304166">
                  <a:moveTo>
                    <a:pt x="0" y="5731"/>
                  </a:moveTo>
                  <a:lnTo>
                    <a:pt x="15843" y="450"/>
                  </a:lnTo>
                  <a:lnTo>
                    <a:pt x="23826" y="0"/>
                  </a:lnTo>
                  <a:lnTo>
                    <a:pt x="32463" y="805"/>
                  </a:lnTo>
                  <a:lnTo>
                    <a:pt x="41538" y="2447"/>
                  </a:lnTo>
                  <a:lnTo>
                    <a:pt x="48693" y="7963"/>
                  </a:lnTo>
                  <a:lnTo>
                    <a:pt x="54568" y="16062"/>
                  </a:lnTo>
                  <a:lnTo>
                    <a:pt x="59590" y="25882"/>
                  </a:lnTo>
                  <a:lnTo>
                    <a:pt x="62938" y="36850"/>
                  </a:lnTo>
                  <a:lnTo>
                    <a:pt x="65171" y="48583"/>
                  </a:lnTo>
                  <a:lnTo>
                    <a:pt x="66658" y="60826"/>
                  </a:lnTo>
                  <a:lnTo>
                    <a:pt x="66545" y="74515"/>
                  </a:lnTo>
                  <a:lnTo>
                    <a:pt x="65365" y="89167"/>
                  </a:lnTo>
                  <a:lnTo>
                    <a:pt x="63472" y="104462"/>
                  </a:lnTo>
                  <a:lnTo>
                    <a:pt x="60000" y="119080"/>
                  </a:lnTo>
                  <a:lnTo>
                    <a:pt x="55474" y="133247"/>
                  </a:lnTo>
                  <a:lnTo>
                    <a:pt x="50246" y="147112"/>
                  </a:lnTo>
                  <a:lnTo>
                    <a:pt x="45656" y="160777"/>
                  </a:lnTo>
                  <a:lnTo>
                    <a:pt x="41491" y="174309"/>
                  </a:lnTo>
                  <a:lnTo>
                    <a:pt x="33915" y="200027"/>
                  </a:lnTo>
                  <a:lnTo>
                    <a:pt x="26863" y="222512"/>
                  </a:lnTo>
                  <a:lnTo>
                    <a:pt x="26751" y="232044"/>
                  </a:lnTo>
                  <a:lnTo>
                    <a:pt x="28887" y="240610"/>
                  </a:lnTo>
                  <a:lnTo>
                    <a:pt x="32522" y="248531"/>
                  </a:lnTo>
                  <a:lnTo>
                    <a:pt x="39366" y="254917"/>
                  </a:lnTo>
                  <a:lnTo>
                    <a:pt x="48350" y="260280"/>
                  </a:lnTo>
                  <a:lnTo>
                    <a:pt x="58761" y="264960"/>
                  </a:lnTo>
                  <a:lnTo>
                    <a:pt x="71228" y="269186"/>
                  </a:lnTo>
                  <a:lnTo>
                    <a:pt x="85066" y="273108"/>
                  </a:lnTo>
                  <a:lnTo>
                    <a:pt x="99818" y="276829"/>
                  </a:lnTo>
                  <a:lnTo>
                    <a:pt x="114073" y="279309"/>
                  </a:lnTo>
                  <a:lnTo>
                    <a:pt x="127998" y="280962"/>
                  </a:lnTo>
                  <a:lnTo>
                    <a:pt x="141703" y="282064"/>
                  </a:lnTo>
                  <a:lnTo>
                    <a:pt x="154155" y="283905"/>
                  </a:lnTo>
                  <a:lnTo>
                    <a:pt x="165773" y="286237"/>
                  </a:lnTo>
                  <a:lnTo>
                    <a:pt x="208903" y="304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503896" y="3869807"/>
              <a:ext cx="177279" cy="556956"/>
            </a:xfrm>
            <a:custGeom>
              <a:avLst/>
              <a:gdLst/>
              <a:ahLst/>
              <a:cxnLst/>
              <a:rect l="0" t="0" r="0" b="0"/>
              <a:pathLst>
                <a:path w="177279" h="556956">
                  <a:moveTo>
                    <a:pt x="167331" y="9827"/>
                  </a:moveTo>
                  <a:lnTo>
                    <a:pt x="151488" y="4546"/>
                  </a:lnTo>
                  <a:lnTo>
                    <a:pt x="142400" y="2990"/>
                  </a:lnTo>
                  <a:lnTo>
                    <a:pt x="131920" y="1953"/>
                  </a:lnTo>
                  <a:lnTo>
                    <a:pt x="120512" y="1262"/>
                  </a:lnTo>
                  <a:lnTo>
                    <a:pt x="96047" y="494"/>
                  </a:lnTo>
                  <a:lnTo>
                    <a:pt x="44315" y="0"/>
                  </a:lnTo>
                  <a:lnTo>
                    <a:pt x="32266" y="2171"/>
                  </a:lnTo>
                  <a:lnTo>
                    <a:pt x="20917" y="5828"/>
                  </a:lnTo>
                  <a:lnTo>
                    <a:pt x="10035" y="10477"/>
                  </a:lnTo>
                  <a:lnTo>
                    <a:pt x="3885" y="16892"/>
                  </a:lnTo>
                  <a:lnTo>
                    <a:pt x="891" y="24485"/>
                  </a:lnTo>
                  <a:lnTo>
                    <a:pt x="0" y="32863"/>
                  </a:lnTo>
                  <a:lnTo>
                    <a:pt x="512" y="41764"/>
                  </a:lnTo>
                  <a:lnTo>
                    <a:pt x="1958" y="51014"/>
                  </a:lnTo>
                  <a:lnTo>
                    <a:pt x="4027" y="60496"/>
                  </a:lnTo>
                  <a:lnTo>
                    <a:pt x="6512" y="70134"/>
                  </a:lnTo>
                  <a:lnTo>
                    <a:pt x="9274" y="79875"/>
                  </a:lnTo>
                  <a:lnTo>
                    <a:pt x="12221" y="89685"/>
                  </a:lnTo>
                  <a:lnTo>
                    <a:pt x="18442" y="112375"/>
                  </a:lnTo>
                  <a:lnTo>
                    <a:pt x="21649" y="124615"/>
                  </a:lnTo>
                  <a:lnTo>
                    <a:pt x="23786" y="138302"/>
                  </a:lnTo>
                  <a:lnTo>
                    <a:pt x="25211" y="152953"/>
                  </a:lnTo>
                  <a:lnTo>
                    <a:pt x="26161" y="168247"/>
                  </a:lnTo>
                  <a:lnTo>
                    <a:pt x="27900" y="182864"/>
                  </a:lnTo>
                  <a:lnTo>
                    <a:pt x="30165" y="197030"/>
                  </a:lnTo>
                  <a:lnTo>
                    <a:pt x="32780" y="210895"/>
                  </a:lnTo>
                  <a:lnTo>
                    <a:pt x="34523" y="226771"/>
                  </a:lnTo>
                  <a:lnTo>
                    <a:pt x="35685" y="243986"/>
                  </a:lnTo>
                  <a:lnTo>
                    <a:pt x="36977" y="279694"/>
                  </a:lnTo>
                  <a:lnTo>
                    <a:pt x="37703" y="331973"/>
                  </a:lnTo>
                  <a:lnTo>
                    <a:pt x="37998" y="473624"/>
                  </a:lnTo>
                  <a:lnTo>
                    <a:pt x="40212" y="488137"/>
                  </a:lnTo>
                  <a:lnTo>
                    <a:pt x="43899" y="501128"/>
                  </a:lnTo>
                  <a:lnTo>
                    <a:pt x="48568" y="513106"/>
                  </a:lnTo>
                  <a:lnTo>
                    <a:pt x="56102" y="522195"/>
                  </a:lnTo>
                  <a:lnTo>
                    <a:pt x="65545" y="529361"/>
                  </a:lnTo>
                  <a:lnTo>
                    <a:pt x="76262" y="535243"/>
                  </a:lnTo>
                  <a:lnTo>
                    <a:pt x="87828" y="539164"/>
                  </a:lnTo>
                  <a:lnTo>
                    <a:pt x="99960" y="541779"/>
                  </a:lnTo>
                  <a:lnTo>
                    <a:pt x="112469" y="543522"/>
                  </a:lnTo>
                  <a:lnTo>
                    <a:pt x="124124" y="545789"/>
                  </a:lnTo>
                  <a:lnTo>
                    <a:pt x="135211" y="548405"/>
                  </a:lnTo>
                  <a:lnTo>
                    <a:pt x="177278" y="556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70196" y="4002532"/>
              <a:ext cx="145523" cy="275014"/>
            </a:xfrm>
            <a:custGeom>
              <a:avLst/>
              <a:gdLst/>
              <a:ahLst/>
              <a:cxnLst/>
              <a:rect l="0" t="0" r="0" b="0"/>
              <a:pathLst>
                <a:path w="145523" h="275014">
                  <a:moveTo>
                    <a:pt x="145522" y="6423"/>
                  </a:moveTo>
                  <a:lnTo>
                    <a:pt x="129679" y="1142"/>
                  </a:lnTo>
                  <a:lnTo>
                    <a:pt x="121696" y="692"/>
                  </a:lnTo>
                  <a:lnTo>
                    <a:pt x="113058" y="1497"/>
                  </a:lnTo>
                  <a:lnTo>
                    <a:pt x="103984" y="3139"/>
                  </a:lnTo>
                  <a:lnTo>
                    <a:pt x="94618" y="5339"/>
                  </a:lnTo>
                  <a:lnTo>
                    <a:pt x="85059" y="7911"/>
                  </a:lnTo>
                  <a:lnTo>
                    <a:pt x="75370" y="10731"/>
                  </a:lnTo>
                  <a:lnTo>
                    <a:pt x="65594" y="15927"/>
                  </a:lnTo>
                  <a:lnTo>
                    <a:pt x="55761" y="22707"/>
                  </a:lnTo>
                  <a:lnTo>
                    <a:pt x="45890" y="30543"/>
                  </a:lnTo>
                  <a:lnTo>
                    <a:pt x="37099" y="37977"/>
                  </a:lnTo>
                  <a:lnTo>
                    <a:pt x="29027" y="45144"/>
                  </a:lnTo>
                  <a:lnTo>
                    <a:pt x="14164" y="59002"/>
                  </a:lnTo>
                  <a:lnTo>
                    <a:pt x="190" y="72530"/>
                  </a:lnTo>
                  <a:lnTo>
                    <a:pt x="0" y="75917"/>
                  </a:lnTo>
                  <a:lnTo>
                    <a:pt x="4295" y="77069"/>
                  </a:lnTo>
                  <a:lnTo>
                    <a:pt x="11579" y="76732"/>
                  </a:lnTo>
                  <a:lnTo>
                    <a:pt x="19751" y="74297"/>
                  </a:lnTo>
                  <a:lnTo>
                    <a:pt x="28516" y="70462"/>
                  </a:lnTo>
                  <a:lnTo>
                    <a:pt x="37674" y="65696"/>
                  </a:lnTo>
                  <a:lnTo>
                    <a:pt x="47096" y="59202"/>
                  </a:lnTo>
                  <a:lnTo>
                    <a:pt x="56693" y="51556"/>
                  </a:lnTo>
                  <a:lnTo>
                    <a:pt x="66407" y="43144"/>
                  </a:lnTo>
                  <a:lnTo>
                    <a:pt x="75093" y="35325"/>
                  </a:lnTo>
                  <a:lnTo>
                    <a:pt x="90640" y="20742"/>
                  </a:lnTo>
                  <a:lnTo>
                    <a:pt x="111821" y="104"/>
                  </a:lnTo>
                  <a:lnTo>
                    <a:pt x="117528" y="0"/>
                  </a:lnTo>
                  <a:lnTo>
                    <a:pt x="122438" y="4351"/>
                  </a:lnTo>
                  <a:lnTo>
                    <a:pt x="126817" y="11674"/>
                  </a:lnTo>
                  <a:lnTo>
                    <a:pt x="128630" y="22082"/>
                  </a:lnTo>
                  <a:lnTo>
                    <a:pt x="128734" y="34547"/>
                  </a:lnTo>
                  <a:lnTo>
                    <a:pt x="127698" y="48384"/>
                  </a:lnTo>
                  <a:lnTo>
                    <a:pt x="127007" y="62030"/>
                  </a:lnTo>
                  <a:lnTo>
                    <a:pt x="126240" y="88982"/>
                  </a:lnTo>
                  <a:lnTo>
                    <a:pt x="124930" y="103464"/>
                  </a:lnTo>
                  <a:lnTo>
                    <a:pt x="122951" y="118645"/>
                  </a:lnTo>
                  <a:lnTo>
                    <a:pt x="120527" y="134293"/>
                  </a:lnTo>
                  <a:lnTo>
                    <a:pt x="117805" y="149145"/>
                  </a:lnTo>
                  <a:lnTo>
                    <a:pt x="111834" y="177439"/>
                  </a:lnTo>
                  <a:lnTo>
                    <a:pt x="109799" y="191174"/>
                  </a:lnTo>
                  <a:lnTo>
                    <a:pt x="108443" y="204751"/>
                  </a:lnTo>
                  <a:lnTo>
                    <a:pt x="107539" y="218224"/>
                  </a:lnTo>
                  <a:lnTo>
                    <a:pt x="105831" y="230522"/>
                  </a:lnTo>
                  <a:lnTo>
                    <a:pt x="103587" y="242037"/>
                  </a:lnTo>
                  <a:lnTo>
                    <a:pt x="95783" y="2750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964934" y="3969164"/>
              <a:ext cx="59688" cy="228800"/>
            </a:xfrm>
            <a:custGeom>
              <a:avLst/>
              <a:gdLst/>
              <a:ahLst/>
              <a:cxnLst/>
              <a:rect l="0" t="0" r="0" b="0"/>
              <a:pathLst>
                <a:path w="59688" h="228800">
                  <a:moveTo>
                    <a:pt x="59687" y="0"/>
                  </a:moveTo>
                  <a:lnTo>
                    <a:pt x="54406" y="21124"/>
                  </a:lnTo>
                  <a:lnTo>
                    <a:pt x="51745" y="30662"/>
                  </a:lnTo>
                  <a:lnTo>
                    <a:pt x="42719" y="61035"/>
                  </a:lnTo>
                  <a:lnTo>
                    <a:pt x="33045" y="96439"/>
                  </a:lnTo>
                  <a:lnTo>
                    <a:pt x="23178" y="129526"/>
                  </a:lnTo>
                  <a:lnTo>
                    <a:pt x="13254" y="165734"/>
                  </a:lnTo>
                  <a:lnTo>
                    <a:pt x="9941" y="176808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905248" y="4072858"/>
              <a:ext cx="149217" cy="35576"/>
            </a:xfrm>
            <a:custGeom>
              <a:avLst/>
              <a:gdLst/>
              <a:ahLst/>
              <a:cxnLst/>
              <a:rect l="0" t="0" r="0" b="0"/>
              <a:pathLst>
                <a:path w="149217" h="35576">
                  <a:moveTo>
                    <a:pt x="0" y="5732"/>
                  </a:moveTo>
                  <a:lnTo>
                    <a:pt x="15842" y="451"/>
                  </a:lnTo>
                  <a:lnTo>
                    <a:pt x="26036" y="0"/>
                  </a:lnTo>
                  <a:lnTo>
                    <a:pt x="38358" y="806"/>
                  </a:lnTo>
                  <a:lnTo>
                    <a:pt x="52099" y="2448"/>
                  </a:lnTo>
                  <a:lnTo>
                    <a:pt x="64576" y="4648"/>
                  </a:lnTo>
                  <a:lnTo>
                    <a:pt x="76210" y="7220"/>
                  </a:lnTo>
                  <a:lnTo>
                    <a:pt x="87282" y="10040"/>
                  </a:lnTo>
                  <a:lnTo>
                    <a:pt x="97979" y="13025"/>
                  </a:lnTo>
                  <a:lnTo>
                    <a:pt x="108426" y="16121"/>
                  </a:lnTo>
                  <a:lnTo>
                    <a:pt x="149216" y="35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152793" y="3979112"/>
              <a:ext cx="150367" cy="290496"/>
            </a:xfrm>
            <a:custGeom>
              <a:avLst/>
              <a:gdLst/>
              <a:ahLst/>
              <a:cxnLst/>
              <a:rect l="0" t="0" r="0" b="0"/>
              <a:pathLst>
                <a:path w="150367" h="290496">
                  <a:moveTo>
                    <a:pt x="1149" y="0"/>
                  </a:moveTo>
                  <a:lnTo>
                    <a:pt x="22273" y="10561"/>
                  </a:lnTo>
                  <a:lnTo>
                    <a:pt x="30706" y="16989"/>
                  </a:lnTo>
                  <a:lnTo>
                    <a:pt x="38539" y="24589"/>
                  </a:lnTo>
                  <a:lnTo>
                    <a:pt x="45971" y="32972"/>
                  </a:lnTo>
                  <a:lnTo>
                    <a:pt x="52031" y="44088"/>
                  </a:lnTo>
                  <a:lnTo>
                    <a:pt x="57177" y="57024"/>
                  </a:lnTo>
                  <a:lnTo>
                    <a:pt x="61712" y="71176"/>
                  </a:lnTo>
                  <a:lnTo>
                    <a:pt x="63631" y="85031"/>
                  </a:lnTo>
                  <a:lnTo>
                    <a:pt x="63804" y="98689"/>
                  </a:lnTo>
                  <a:lnTo>
                    <a:pt x="62815" y="112216"/>
                  </a:lnTo>
                  <a:lnTo>
                    <a:pt x="61050" y="124549"/>
                  </a:lnTo>
                  <a:lnTo>
                    <a:pt x="58768" y="136087"/>
                  </a:lnTo>
                  <a:lnTo>
                    <a:pt x="56141" y="147096"/>
                  </a:lnTo>
                  <a:lnTo>
                    <a:pt x="51074" y="159961"/>
                  </a:lnTo>
                  <a:lnTo>
                    <a:pt x="44380" y="174065"/>
                  </a:lnTo>
                  <a:lnTo>
                    <a:pt x="15092" y="231128"/>
                  </a:lnTo>
                  <a:lnTo>
                    <a:pt x="9339" y="243615"/>
                  </a:lnTo>
                  <a:lnTo>
                    <a:pt x="4399" y="255256"/>
                  </a:lnTo>
                  <a:lnTo>
                    <a:pt x="0" y="266333"/>
                  </a:lnTo>
                  <a:lnTo>
                    <a:pt x="383" y="274822"/>
                  </a:lnTo>
                  <a:lnTo>
                    <a:pt x="3954" y="281587"/>
                  </a:lnTo>
                  <a:lnTo>
                    <a:pt x="9651" y="287203"/>
                  </a:lnTo>
                  <a:lnTo>
                    <a:pt x="16765" y="289841"/>
                  </a:lnTo>
                  <a:lnTo>
                    <a:pt x="24823" y="290495"/>
                  </a:lnTo>
                  <a:lnTo>
                    <a:pt x="33512" y="289825"/>
                  </a:lnTo>
                  <a:lnTo>
                    <a:pt x="43725" y="288273"/>
                  </a:lnTo>
                  <a:lnTo>
                    <a:pt x="54955" y="286133"/>
                  </a:lnTo>
                  <a:lnTo>
                    <a:pt x="66863" y="283601"/>
                  </a:lnTo>
                  <a:lnTo>
                    <a:pt x="79223" y="281913"/>
                  </a:lnTo>
                  <a:lnTo>
                    <a:pt x="91884" y="280788"/>
                  </a:lnTo>
                  <a:lnTo>
                    <a:pt x="150366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29371" y="3899530"/>
              <a:ext cx="137131" cy="457598"/>
            </a:xfrm>
            <a:custGeom>
              <a:avLst/>
              <a:gdLst/>
              <a:ahLst/>
              <a:cxnLst/>
              <a:rect l="0" t="0" r="0" b="0"/>
              <a:pathLst>
                <a:path w="137131" h="457598">
                  <a:moveTo>
                    <a:pt x="87391" y="0"/>
                  </a:moveTo>
                  <a:lnTo>
                    <a:pt x="71548" y="5281"/>
                  </a:lnTo>
                  <a:lnTo>
                    <a:pt x="64671" y="10152"/>
                  </a:lnTo>
                  <a:lnTo>
                    <a:pt x="57875" y="16716"/>
                  </a:lnTo>
                  <a:lnTo>
                    <a:pt x="51134" y="24408"/>
                  </a:lnTo>
                  <a:lnTo>
                    <a:pt x="44429" y="35062"/>
                  </a:lnTo>
                  <a:lnTo>
                    <a:pt x="37749" y="47691"/>
                  </a:lnTo>
                  <a:lnTo>
                    <a:pt x="31085" y="61637"/>
                  </a:lnTo>
                  <a:lnTo>
                    <a:pt x="25537" y="74251"/>
                  </a:lnTo>
                  <a:lnTo>
                    <a:pt x="20733" y="85975"/>
                  </a:lnTo>
                  <a:lnTo>
                    <a:pt x="16425" y="97108"/>
                  </a:lnTo>
                  <a:lnTo>
                    <a:pt x="12447" y="110056"/>
                  </a:lnTo>
                  <a:lnTo>
                    <a:pt x="8691" y="124215"/>
                  </a:lnTo>
                  <a:lnTo>
                    <a:pt x="5081" y="139181"/>
                  </a:lnTo>
                  <a:lnTo>
                    <a:pt x="2674" y="155789"/>
                  </a:lnTo>
                  <a:lnTo>
                    <a:pt x="1070" y="173494"/>
                  </a:lnTo>
                  <a:lnTo>
                    <a:pt x="0" y="191929"/>
                  </a:lnTo>
                  <a:lnTo>
                    <a:pt x="392" y="210850"/>
                  </a:lnTo>
                  <a:lnTo>
                    <a:pt x="1759" y="230097"/>
                  </a:lnTo>
                  <a:lnTo>
                    <a:pt x="3776" y="249560"/>
                  </a:lnTo>
                  <a:lnTo>
                    <a:pt x="6225" y="265851"/>
                  </a:lnTo>
                  <a:lnTo>
                    <a:pt x="8964" y="280028"/>
                  </a:lnTo>
                  <a:lnTo>
                    <a:pt x="11895" y="292795"/>
                  </a:lnTo>
                  <a:lnTo>
                    <a:pt x="14954" y="304622"/>
                  </a:lnTo>
                  <a:lnTo>
                    <a:pt x="18099" y="315823"/>
                  </a:lnTo>
                  <a:lnTo>
                    <a:pt x="21301" y="326606"/>
                  </a:lnTo>
                  <a:lnTo>
                    <a:pt x="27856" y="339321"/>
                  </a:lnTo>
                  <a:lnTo>
                    <a:pt x="36648" y="353325"/>
                  </a:lnTo>
                  <a:lnTo>
                    <a:pt x="46930" y="368187"/>
                  </a:lnTo>
                  <a:lnTo>
                    <a:pt x="55996" y="380305"/>
                  </a:lnTo>
                  <a:lnTo>
                    <a:pt x="64250" y="390595"/>
                  </a:lnTo>
                  <a:lnTo>
                    <a:pt x="71964" y="399665"/>
                  </a:lnTo>
                  <a:lnTo>
                    <a:pt x="79317" y="407923"/>
                  </a:lnTo>
                  <a:lnTo>
                    <a:pt x="93382" y="422993"/>
                  </a:lnTo>
                  <a:lnTo>
                    <a:pt x="101333" y="430107"/>
                  </a:lnTo>
                  <a:lnTo>
                    <a:pt x="109949" y="437059"/>
                  </a:lnTo>
                  <a:lnTo>
                    <a:pt x="137130" y="4575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313107" y="3859738"/>
              <a:ext cx="44896" cy="507338"/>
            </a:xfrm>
            <a:custGeom>
              <a:avLst/>
              <a:gdLst/>
              <a:ahLst/>
              <a:cxnLst/>
              <a:rect l="0" t="0" r="0" b="0"/>
              <a:pathLst>
                <a:path w="44896" h="507338">
                  <a:moveTo>
                    <a:pt x="9947" y="0"/>
                  </a:moveTo>
                  <a:lnTo>
                    <a:pt x="15228" y="15843"/>
                  </a:lnTo>
                  <a:lnTo>
                    <a:pt x="18995" y="24931"/>
                  </a:lnTo>
                  <a:lnTo>
                    <a:pt x="23716" y="35411"/>
                  </a:lnTo>
                  <a:lnTo>
                    <a:pt x="29074" y="46819"/>
                  </a:lnTo>
                  <a:lnTo>
                    <a:pt x="32646" y="59951"/>
                  </a:lnTo>
                  <a:lnTo>
                    <a:pt x="35028" y="74232"/>
                  </a:lnTo>
                  <a:lnTo>
                    <a:pt x="36615" y="89279"/>
                  </a:lnTo>
                  <a:lnTo>
                    <a:pt x="44131" y="147423"/>
                  </a:lnTo>
                  <a:lnTo>
                    <a:pt x="44895" y="164601"/>
                  </a:lnTo>
                  <a:lnTo>
                    <a:pt x="44299" y="179368"/>
                  </a:lnTo>
                  <a:lnTo>
                    <a:pt x="42796" y="192530"/>
                  </a:lnTo>
                  <a:lnTo>
                    <a:pt x="41794" y="205725"/>
                  </a:lnTo>
                  <a:lnTo>
                    <a:pt x="41126" y="218943"/>
                  </a:lnTo>
                  <a:lnTo>
                    <a:pt x="40384" y="245420"/>
                  </a:lnTo>
                  <a:lnTo>
                    <a:pt x="40055" y="271924"/>
                  </a:lnTo>
                  <a:lnTo>
                    <a:pt x="38861" y="285182"/>
                  </a:lnTo>
                  <a:lnTo>
                    <a:pt x="36960" y="298442"/>
                  </a:lnTo>
                  <a:lnTo>
                    <a:pt x="34588" y="311703"/>
                  </a:lnTo>
                  <a:lnTo>
                    <a:pt x="33006" y="324965"/>
                  </a:lnTo>
                  <a:lnTo>
                    <a:pt x="31952" y="338227"/>
                  </a:lnTo>
                  <a:lnTo>
                    <a:pt x="31249" y="351490"/>
                  </a:lnTo>
                  <a:lnTo>
                    <a:pt x="29675" y="364754"/>
                  </a:lnTo>
                  <a:lnTo>
                    <a:pt x="27520" y="378017"/>
                  </a:lnTo>
                  <a:lnTo>
                    <a:pt x="24979" y="391280"/>
                  </a:lnTo>
                  <a:lnTo>
                    <a:pt x="19207" y="417807"/>
                  </a:lnTo>
                  <a:lnTo>
                    <a:pt x="12957" y="445440"/>
                  </a:lnTo>
                  <a:lnTo>
                    <a:pt x="0" y="507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20853" y="3919425"/>
            <a:ext cx="2183885" cy="1054466"/>
            <a:chOff x="1820853" y="3919425"/>
            <a:chExt cx="2183885" cy="1054466"/>
          </a:xfrm>
        </p:grpSpPr>
        <p:sp>
          <p:nvSpPr>
            <p:cNvPr id="89" name="Freeform 88"/>
            <p:cNvSpPr/>
            <p:nvPr/>
          </p:nvSpPr>
          <p:spPr>
            <a:xfrm>
              <a:off x="2496892" y="4450529"/>
              <a:ext cx="214305" cy="466714"/>
            </a:xfrm>
            <a:custGeom>
              <a:avLst/>
              <a:gdLst/>
              <a:ahLst/>
              <a:cxnLst/>
              <a:rect l="0" t="0" r="0" b="0"/>
              <a:pathLst>
                <a:path w="214305" h="466714">
                  <a:moveTo>
                    <a:pt x="0" y="25972"/>
                  </a:moveTo>
                  <a:lnTo>
                    <a:pt x="5281" y="10129"/>
                  </a:lnTo>
                  <a:lnTo>
                    <a:pt x="12363" y="5462"/>
                  </a:lnTo>
                  <a:lnTo>
                    <a:pt x="22611" y="2351"/>
                  </a:lnTo>
                  <a:lnTo>
                    <a:pt x="34970" y="277"/>
                  </a:lnTo>
                  <a:lnTo>
                    <a:pt x="46525" y="0"/>
                  </a:lnTo>
                  <a:lnTo>
                    <a:pt x="57544" y="920"/>
                  </a:lnTo>
                  <a:lnTo>
                    <a:pt x="68206" y="2639"/>
                  </a:lnTo>
                  <a:lnTo>
                    <a:pt x="77525" y="5995"/>
                  </a:lnTo>
                  <a:lnTo>
                    <a:pt x="85948" y="10443"/>
                  </a:lnTo>
                  <a:lnTo>
                    <a:pt x="93774" y="15620"/>
                  </a:lnTo>
                  <a:lnTo>
                    <a:pt x="101202" y="21281"/>
                  </a:lnTo>
                  <a:lnTo>
                    <a:pt x="108365" y="27266"/>
                  </a:lnTo>
                  <a:lnTo>
                    <a:pt x="115350" y="33466"/>
                  </a:lnTo>
                  <a:lnTo>
                    <a:pt x="121113" y="42021"/>
                  </a:lnTo>
                  <a:lnTo>
                    <a:pt x="126060" y="52146"/>
                  </a:lnTo>
                  <a:lnTo>
                    <a:pt x="130463" y="63317"/>
                  </a:lnTo>
                  <a:lnTo>
                    <a:pt x="131188" y="75185"/>
                  </a:lnTo>
                  <a:lnTo>
                    <a:pt x="129460" y="87519"/>
                  </a:lnTo>
                  <a:lnTo>
                    <a:pt x="126098" y="100162"/>
                  </a:lnTo>
                  <a:lnTo>
                    <a:pt x="120541" y="111908"/>
                  </a:lnTo>
                  <a:lnTo>
                    <a:pt x="113520" y="123053"/>
                  </a:lnTo>
                  <a:lnTo>
                    <a:pt x="105523" y="133800"/>
                  </a:lnTo>
                  <a:lnTo>
                    <a:pt x="97982" y="143175"/>
                  </a:lnTo>
                  <a:lnTo>
                    <a:pt x="90744" y="151635"/>
                  </a:lnTo>
                  <a:lnTo>
                    <a:pt x="83707" y="159486"/>
                  </a:lnTo>
                  <a:lnTo>
                    <a:pt x="67047" y="177052"/>
                  </a:lnTo>
                  <a:lnTo>
                    <a:pt x="57962" y="186379"/>
                  </a:lnTo>
                  <a:lnTo>
                    <a:pt x="54116" y="194807"/>
                  </a:lnTo>
                  <a:lnTo>
                    <a:pt x="53762" y="202636"/>
                  </a:lnTo>
                  <a:lnTo>
                    <a:pt x="55737" y="210067"/>
                  </a:lnTo>
                  <a:lnTo>
                    <a:pt x="61475" y="215020"/>
                  </a:lnTo>
                  <a:lnTo>
                    <a:pt x="69722" y="218323"/>
                  </a:lnTo>
                  <a:lnTo>
                    <a:pt x="90674" y="223097"/>
                  </a:lnTo>
                  <a:lnTo>
                    <a:pt x="114724" y="228903"/>
                  </a:lnTo>
                  <a:lnTo>
                    <a:pt x="126222" y="231999"/>
                  </a:lnTo>
                  <a:lnTo>
                    <a:pt x="147839" y="238387"/>
                  </a:lnTo>
                  <a:lnTo>
                    <a:pt x="158246" y="242743"/>
                  </a:lnTo>
                  <a:lnTo>
                    <a:pt x="168500" y="247858"/>
                  </a:lnTo>
                  <a:lnTo>
                    <a:pt x="178652" y="253478"/>
                  </a:lnTo>
                  <a:lnTo>
                    <a:pt x="187631" y="261646"/>
                  </a:lnTo>
                  <a:lnTo>
                    <a:pt x="195827" y="271513"/>
                  </a:lnTo>
                  <a:lnTo>
                    <a:pt x="203502" y="282512"/>
                  </a:lnTo>
                  <a:lnTo>
                    <a:pt x="208619" y="295371"/>
                  </a:lnTo>
                  <a:lnTo>
                    <a:pt x="212030" y="309470"/>
                  </a:lnTo>
                  <a:lnTo>
                    <a:pt x="214304" y="324396"/>
                  </a:lnTo>
                  <a:lnTo>
                    <a:pt x="213609" y="337663"/>
                  </a:lnTo>
                  <a:lnTo>
                    <a:pt x="210935" y="349824"/>
                  </a:lnTo>
                  <a:lnTo>
                    <a:pt x="206942" y="361247"/>
                  </a:lnTo>
                  <a:lnTo>
                    <a:pt x="200964" y="373283"/>
                  </a:lnTo>
                  <a:lnTo>
                    <a:pt x="193663" y="385728"/>
                  </a:lnTo>
                  <a:lnTo>
                    <a:pt x="185480" y="398447"/>
                  </a:lnTo>
                  <a:lnTo>
                    <a:pt x="175603" y="409136"/>
                  </a:lnTo>
                  <a:lnTo>
                    <a:pt x="164597" y="418473"/>
                  </a:lnTo>
                  <a:lnTo>
                    <a:pt x="141684" y="434742"/>
                  </a:lnTo>
                  <a:lnTo>
                    <a:pt x="120447" y="449342"/>
                  </a:lnTo>
                  <a:lnTo>
                    <a:pt x="110141" y="455225"/>
                  </a:lnTo>
                  <a:lnTo>
                    <a:pt x="99955" y="460252"/>
                  </a:lnTo>
                  <a:lnTo>
                    <a:pt x="89848" y="464708"/>
                  </a:lnTo>
                  <a:lnTo>
                    <a:pt x="79795" y="466575"/>
                  </a:lnTo>
                  <a:lnTo>
                    <a:pt x="69776" y="466713"/>
                  </a:lnTo>
                  <a:lnTo>
                    <a:pt x="59781" y="465700"/>
                  </a:lnTo>
                  <a:lnTo>
                    <a:pt x="49802" y="463920"/>
                  </a:lnTo>
                  <a:lnTo>
                    <a:pt x="39833" y="461627"/>
                  </a:lnTo>
                  <a:lnTo>
                    <a:pt x="0" y="4437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496892" y="489430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794690" y="4470770"/>
              <a:ext cx="281648" cy="212318"/>
            </a:xfrm>
            <a:custGeom>
              <a:avLst/>
              <a:gdLst/>
              <a:ahLst/>
              <a:cxnLst/>
              <a:rect l="0" t="0" r="0" b="0"/>
              <a:pathLst>
                <a:path w="281648" h="212318">
                  <a:moveTo>
                    <a:pt x="229435" y="5731"/>
                  </a:moveTo>
                  <a:lnTo>
                    <a:pt x="213592" y="450"/>
                  </a:lnTo>
                  <a:lnTo>
                    <a:pt x="202293" y="0"/>
                  </a:lnTo>
                  <a:lnTo>
                    <a:pt x="188129" y="805"/>
                  </a:lnTo>
                  <a:lnTo>
                    <a:pt x="172054" y="2447"/>
                  </a:lnTo>
                  <a:lnTo>
                    <a:pt x="156917" y="5752"/>
                  </a:lnTo>
                  <a:lnTo>
                    <a:pt x="142404" y="10166"/>
                  </a:lnTo>
                  <a:lnTo>
                    <a:pt x="128307" y="15320"/>
                  </a:lnTo>
                  <a:lnTo>
                    <a:pt x="115593" y="20966"/>
                  </a:lnTo>
                  <a:lnTo>
                    <a:pt x="103802" y="26941"/>
                  </a:lnTo>
                  <a:lnTo>
                    <a:pt x="92625" y="33134"/>
                  </a:lnTo>
                  <a:lnTo>
                    <a:pt x="80752" y="40579"/>
                  </a:lnTo>
                  <a:lnTo>
                    <a:pt x="68416" y="48859"/>
                  </a:lnTo>
                  <a:lnTo>
                    <a:pt x="55770" y="57694"/>
                  </a:lnTo>
                  <a:lnTo>
                    <a:pt x="45129" y="65795"/>
                  </a:lnTo>
                  <a:lnTo>
                    <a:pt x="35825" y="73406"/>
                  </a:lnTo>
                  <a:lnTo>
                    <a:pt x="27411" y="80691"/>
                  </a:lnTo>
                  <a:lnTo>
                    <a:pt x="19591" y="89969"/>
                  </a:lnTo>
                  <a:lnTo>
                    <a:pt x="12167" y="100575"/>
                  </a:lnTo>
                  <a:lnTo>
                    <a:pt x="5008" y="112068"/>
                  </a:lnTo>
                  <a:lnTo>
                    <a:pt x="1340" y="123045"/>
                  </a:lnTo>
                  <a:lnTo>
                    <a:pt x="0" y="133679"/>
                  </a:lnTo>
                  <a:lnTo>
                    <a:pt x="212" y="144085"/>
                  </a:lnTo>
                  <a:lnTo>
                    <a:pt x="2564" y="154337"/>
                  </a:lnTo>
                  <a:lnTo>
                    <a:pt x="6342" y="164489"/>
                  </a:lnTo>
                  <a:lnTo>
                    <a:pt x="11072" y="174572"/>
                  </a:lnTo>
                  <a:lnTo>
                    <a:pt x="18646" y="182400"/>
                  </a:lnTo>
                  <a:lnTo>
                    <a:pt x="28117" y="188723"/>
                  </a:lnTo>
                  <a:lnTo>
                    <a:pt x="38852" y="194044"/>
                  </a:lnTo>
                  <a:lnTo>
                    <a:pt x="51536" y="198697"/>
                  </a:lnTo>
                  <a:lnTo>
                    <a:pt x="65518" y="202904"/>
                  </a:lnTo>
                  <a:lnTo>
                    <a:pt x="80366" y="206814"/>
                  </a:lnTo>
                  <a:lnTo>
                    <a:pt x="95791" y="209421"/>
                  </a:lnTo>
                  <a:lnTo>
                    <a:pt x="111601" y="211158"/>
                  </a:lnTo>
                  <a:lnTo>
                    <a:pt x="127667" y="212317"/>
                  </a:lnTo>
                  <a:lnTo>
                    <a:pt x="143905" y="211984"/>
                  </a:lnTo>
                  <a:lnTo>
                    <a:pt x="160256" y="210657"/>
                  </a:lnTo>
                  <a:lnTo>
                    <a:pt x="176684" y="208667"/>
                  </a:lnTo>
                  <a:lnTo>
                    <a:pt x="190952" y="206235"/>
                  </a:lnTo>
                  <a:lnTo>
                    <a:pt x="203779" y="203508"/>
                  </a:lnTo>
                  <a:lnTo>
                    <a:pt x="215647" y="200585"/>
                  </a:lnTo>
                  <a:lnTo>
                    <a:pt x="226875" y="196426"/>
                  </a:lnTo>
                  <a:lnTo>
                    <a:pt x="237676" y="191443"/>
                  </a:lnTo>
                  <a:lnTo>
                    <a:pt x="248193" y="185909"/>
                  </a:lnTo>
                  <a:lnTo>
                    <a:pt x="256309" y="178905"/>
                  </a:lnTo>
                  <a:lnTo>
                    <a:pt x="262825" y="170919"/>
                  </a:lnTo>
                  <a:lnTo>
                    <a:pt x="268275" y="162279"/>
                  </a:lnTo>
                  <a:lnTo>
                    <a:pt x="273013" y="153203"/>
                  </a:lnTo>
                  <a:lnTo>
                    <a:pt x="277277" y="143837"/>
                  </a:lnTo>
                  <a:lnTo>
                    <a:pt x="281225" y="134277"/>
                  </a:lnTo>
                  <a:lnTo>
                    <a:pt x="281647" y="124587"/>
                  </a:lnTo>
                  <a:lnTo>
                    <a:pt x="279717" y="114812"/>
                  </a:lnTo>
                  <a:lnTo>
                    <a:pt x="276220" y="104979"/>
                  </a:lnTo>
                  <a:lnTo>
                    <a:pt x="270573" y="97318"/>
                  </a:lnTo>
                  <a:lnTo>
                    <a:pt x="263492" y="91106"/>
                  </a:lnTo>
                  <a:lnTo>
                    <a:pt x="239383" y="75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183289" y="4573127"/>
              <a:ext cx="149218" cy="22748"/>
            </a:xfrm>
            <a:custGeom>
              <a:avLst/>
              <a:gdLst/>
              <a:ahLst/>
              <a:cxnLst/>
              <a:rect l="0" t="0" r="0" b="0"/>
              <a:pathLst>
                <a:path w="149218" h="22748">
                  <a:moveTo>
                    <a:pt x="0" y="12800"/>
                  </a:moveTo>
                  <a:lnTo>
                    <a:pt x="15843" y="2238"/>
                  </a:lnTo>
                  <a:lnTo>
                    <a:pt x="24931" y="232"/>
                  </a:lnTo>
                  <a:lnTo>
                    <a:pt x="35411" y="0"/>
                  </a:lnTo>
                  <a:lnTo>
                    <a:pt x="46819" y="950"/>
                  </a:lnTo>
                  <a:lnTo>
                    <a:pt x="58846" y="2689"/>
                  </a:lnTo>
                  <a:lnTo>
                    <a:pt x="71284" y="4954"/>
                  </a:lnTo>
                  <a:lnTo>
                    <a:pt x="83998" y="7569"/>
                  </a:lnTo>
                  <a:lnTo>
                    <a:pt x="95790" y="10418"/>
                  </a:lnTo>
                  <a:lnTo>
                    <a:pt x="106967" y="13422"/>
                  </a:lnTo>
                  <a:lnTo>
                    <a:pt x="149217" y="22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476835" y="4537570"/>
              <a:ext cx="176292" cy="237365"/>
            </a:xfrm>
            <a:custGeom>
              <a:avLst/>
              <a:gdLst/>
              <a:ahLst/>
              <a:cxnLst/>
              <a:rect l="0" t="0" r="0" b="0"/>
              <a:pathLst>
                <a:path w="176292" h="237365">
                  <a:moveTo>
                    <a:pt x="164052" y="8565"/>
                  </a:moveTo>
                  <a:lnTo>
                    <a:pt x="148210" y="3285"/>
                  </a:lnTo>
                  <a:lnTo>
                    <a:pt x="138016" y="1729"/>
                  </a:lnTo>
                  <a:lnTo>
                    <a:pt x="125694" y="692"/>
                  </a:lnTo>
                  <a:lnTo>
                    <a:pt x="111953" y="0"/>
                  </a:lnTo>
                  <a:lnTo>
                    <a:pt x="98371" y="1750"/>
                  </a:lnTo>
                  <a:lnTo>
                    <a:pt x="84895" y="5127"/>
                  </a:lnTo>
                  <a:lnTo>
                    <a:pt x="71489" y="9589"/>
                  </a:lnTo>
                  <a:lnTo>
                    <a:pt x="59237" y="14774"/>
                  </a:lnTo>
                  <a:lnTo>
                    <a:pt x="47752" y="20442"/>
                  </a:lnTo>
                  <a:lnTo>
                    <a:pt x="36780" y="26431"/>
                  </a:lnTo>
                  <a:lnTo>
                    <a:pt x="26150" y="32634"/>
                  </a:lnTo>
                  <a:lnTo>
                    <a:pt x="5495" y="45421"/>
                  </a:lnTo>
                  <a:lnTo>
                    <a:pt x="872" y="51926"/>
                  </a:lnTo>
                  <a:lnTo>
                    <a:pt x="0" y="58473"/>
                  </a:lnTo>
                  <a:lnTo>
                    <a:pt x="1629" y="65049"/>
                  </a:lnTo>
                  <a:lnTo>
                    <a:pt x="7136" y="68327"/>
                  </a:lnTo>
                  <a:lnTo>
                    <a:pt x="15229" y="69408"/>
                  </a:lnTo>
                  <a:lnTo>
                    <a:pt x="25046" y="69022"/>
                  </a:lnTo>
                  <a:lnTo>
                    <a:pt x="36012" y="66555"/>
                  </a:lnTo>
                  <a:lnTo>
                    <a:pt x="47743" y="62699"/>
                  </a:lnTo>
                  <a:lnTo>
                    <a:pt x="59985" y="57918"/>
                  </a:lnTo>
                  <a:lnTo>
                    <a:pt x="82431" y="49659"/>
                  </a:lnTo>
                  <a:lnTo>
                    <a:pt x="133940" y="31948"/>
                  </a:lnTo>
                  <a:lnTo>
                    <a:pt x="153985" y="25221"/>
                  </a:lnTo>
                  <a:lnTo>
                    <a:pt x="161762" y="27406"/>
                  </a:lnTo>
                  <a:lnTo>
                    <a:pt x="168052" y="33284"/>
                  </a:lnTo>
                  <a:lnTo>
                    <a:pt x="173351" y="41624"/>
                  </a:lnTo>
                  <a:lnTo>
                    <a:pt x="175778" y="50500"/>
                  </a:lnTo>
                  <a:lnTo>
                    <a:pt x="176291" y="59733"/>
                  </a:lnTo>
                  <a:lnTo>
                    <a:pt x="175527" y="69205"/>
                  </a:lnTo>
                  <a:lnTo>
                    <a:pt x="175018" y="81046"/>
                  </a:lnTo>
                  <a:lnTo>
                    <a:pt x="174452" y="108939"/>
                  </a:lnTo>
                  <a:lnTo>
                    <a:pt x="173196" y="124115"/>
                  </a:lnTo>
                  <a:lnTo>
                    <a:pt x="171253" y="139758"/>
                  </a:lnTo>
                  <a:lnTo>
                    <a:pt x="168853" y="155714"/>
                  </a:lnTo>
                  <a:lnTo>
                    <a:pt x="167253" y="170773"/>
                  </a:lnTo>
                  <a:lnTo>
                    <a:pt x="166186" y="185233"/>
                  </a:lnTo>
                  <a:lnTo>
                    <a:pt x="164052" y="2373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407362" y="3919425"/>
              <a:ext cx="626712" cy="318330"/>
            </a:xfrm>
            <a:custGeom>
              <a:avLst/>
              <a:gdLst/>
              <a:ahLst/>
              <a:cxnLst/>
              <a:rect l="0" t="0" r="0" b="0"/>
              <a:pathLst>
                <a:path w="626712" h="318330">
                  <a:moveTo>
                    <a:pt x="0" y="318329"/>
                  </a:moveTo>
                  <a:lnTo>
                    <a:pt x="10562" y="297205"/>
                  </a:lnTo>
                  <a:lnTo>
                    <a:pt x="16990" y="287667"/>
                  </a:lnTo>
                  <a:lnTo>
                    <a:pt x="24590" y="277992"/>
                  </a:lnTo>
                  <a:lnTo>
                    <a:pt x="32973" y="268226"/>
                  </a:lnTo>
                  <a:lnTo>
                    <a:pt x="41878" y="259505"/>
                  </a:lnTo>
                  <a:lnTo>
                    <a:pt x="51130" y="251480"/>
                  </a:lnTo>
                  <a:lnTo>
                    <a:pt x="60615" y="243920"/>
                  </a:lnTo>
                  <a:lnTo>
                    <a:pt x="69148" y="236669"/>
                  </a:lnTo>
                  <a:lnTo>
                    <a:pt x="77047" y="229625"/>
                  </a:lnTo>
                  <a:lnTo>
                    <a:pt x="84524" y="222717"/>
                  </a:lnTo>
                  <a:lnTo>
                    <a:pt x="93930" y="214797"/>
                  </a:lnTo>
                  <a:lnTo>
                    <a:pt x="116171" y="197154"/>
                  </a:lnTo>
                  <a:lnTo>
                    <a:pt x="128292" y="188912"/>
                  </a:lnTo>
                  <a:lnTo>
                    <a:pt x="140794" y="181207"/>
                  </a:lnTo>
                  <a:lnTo>
                    <a:pt x="153549" y="173860"/>
                  </a:lnTo>
                  <a:lnTo>
                    <a:pt x="166474" y="165645"/>
                  </a:lnTo>
                  <a:lnTo>
                    <a:pt x="179512" y="156853"/>
                  </a:lnTo>
                  <a:lnTo>
                    <a:pt x="192625" y="147676"/>
                  </a:lnTo>
                  <a:lnTo>
                    <a:pt x="206894" y="139347"/>
                  </a:lnTo>
                  <a:lnTo>
                    <a:pt x="221933" y="131584"/>
                  </a:lnTo>
                  <a:lnTo>
                    <a:pt x="237486" y="124198"/>
                  </a:lnTo>
                  <a:lnTo>
                    <a:pt x="269504" y="110096"/>
                  </a:lnTo>
                  <a:lnTo>
                    <a:pt x="335089" y="83031"/>
                  </a:lnTo>
                  <a:lnTo>
                    <a:pt x="384701" y="63042"/>
                  </a:lnTo>
                  <a:lnTo>
                    <a:pt x="420779" y="49757"/>
                  </a:lnTo>
                  <a:lnTo>
                    <a:pt x="439684" y="43119"/>
                  </a:lnTo>
                  <a:lnTo>
                    <a:pt x="457814" y="37588"/>
                  </a:lnTo>
                  <a:lnTo>
                    <a:pt x="475427" y="32796"/>
                  </a:lnTo>
                  <a:lnTo>
                    <a:pt x="492696" y="28496"/>
                  </a:lnTo>
                  <a:lnTo>
                    <a:pt x="526620" y="20770"/>
                  </a:lnTo>
                  <a:lnTo>
                    <a:pt x="6267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760261" y="4436710"/>
              <a:ext cx="244477" cy="537181"/>
            </a:xfrm>
            <a:custGeom>
              <a:avLst/>
              <a:gdLst/>
              <a:ahLst/>
              <a:cxnLst/>
              <a:rect l="0" t="0" r="0" b="0"/>
              <a:pathLst>
                <a:path w="244477" h="537181">
                  <a:moveTo>
                    <a:pt x="9948" y="0"/>
                  </a:moveTo>
                  <a:lnTo>
                    <a:pt x="36352" y="0"/>
                  </a:lnTo>
                  <a:lnTo>
                    <a:pt x="47446" y="1105"/>
                  </a:lnTo>
                  <a:lnTo>
                    <a:pt x="58158" y="2947"/>
                  </a:lnTo>
                  <a:lnTo>
                    <a:pt x="80008" y="7941"/>
                  </a:lnTo>
                  <a:lnTo>
                    <a:pt x="104457" y="13846"/>
                  </a:lnTo>
                  <a:lnTo>
                    <a:pt x="116061" y="16968"/>
                  </a:lnTo>
                  <a:lnTo>
                    <a:pt x="137796" y="23384"/>
                  </a:lnTo>
                  <a:lnTo>
                    <a:pt x="148235" y="27748"/>
                  </a:lnTo>
                  <a:lnTo>
                    <a:pt x="158510" y="32867"/>
                  </a:lnTo>
                  <a:lnTo>
                    <a:pt x="168676" y="38491"/>
                  </a:lnTo>
                  <a:lnTo>
                    <a:pt x="178769" y="43345"/>
                  </a:lnTo>
                  <a:lnTo>
                    <a:pt x="188814" y="47687"/>
                  </a:lnTo>
                  <a:lnTo>
                    <a:pt x="198826" y="51687"/>
                  </a:lnTo>
                  <a:lnTo>
                    <a:pt x="206606" y="57669"/>
                  </a:lnTo>
                  <a:lnTo>
                    <a:pt x="212898" y="64973"/>
                  </a:lnTo>
                  <a:lnTo>
                    <a:pt x="218198" y="73159"/>
                  </a:lnTo>
                  <a:lnTo>
                    <a:pt x="222837" y="81932"/>
                  </a:lnTo>
                  <a:lnTo>
                    <a:pt x="227035" y="91096"/>
                  </a:lnTo>
                  <a:lnTo>
                    <a:pt x="230939" y="100522"/>
                  </a:lnTo>
                  <a:lnTo>
                    <a:pt x="233541" y="111227"/>
                  </a:lnTo>
                  <a:lnTo>
                    <a:pt x="235276" y="122785"/>
                  </a:lnTo>
                  <a:lnTo>
                    <a:pt x="236433" y="134911"/>
                  </a:lnTo>
                  <a:lnTo>
                    <a:pt x="236099" y="148522"/>
                  </a:lnTo>
                  <a:lnTo>
                    <a:pt x="234771" y="163123"/>
                  </a:lnTo>
                  <a:lnTo>
                    <a:pt x="232780" y="178383"/>
                  </a:lnTo>
                  <a:lnTo>
                    <a:pt x="232558" y="192977"/>
                  </a:lnTo>
                  <a:lnTo>
                    <a:pt x="233515" y="207129"/>
                  </a:lnTo>
                  <a:lnTo>
                    <a:pt x="235259" y="220984"/>
                  </a:lnTo>
                  <a:lnTo>
                    <a:pt x="236422" y="235747"/>
                  </a:lnTo>
                  <a:lnTo>
                    <a:pt x="237196" y="251116"/>
                  </a:lnTo>
                  <a:lnTo>
                    <a:pt x="238058" y="282930"/>
                  </a:lnTo>
                  <a:lnTo>
                    <a:pt x="238738" y="446139"/>
                  </a:lnTo>
                  <a:lnTo>
                    <a:pt x="239846" y="461012"/>
                  </a:lnTo>
                  <a:lnTo>
                    <a:pt x="241690" y="475348"/>
                  </a:lnTo>
                  <a:lnTo>
                    <a:pt x="244025" y="489327"/>
                  </a:lnTo>
                  <a:lnTo>
                    <a:pt x="244476" y="501962"/>
                  </a:lnTo>
                  <a:lnTo>
                    <a:pt x="243672" y="513701"/>
                  </a:lnTo>
                  <a:lnTo>
                    <a:pt x="242030" y="524843"/>
                  </a:lnTo>
                  <a:lnTo>
                    <a:pt x="236514" y="531166"/>
                  </a:lnTo>
                  <a:lnTo>
                    <a:pt x="228416" y="534276"/>
                  </a:lnTo>
                  <a:lnTo>
                    <a:pt x="218596" y="535244"/>
                  </a:lnTo>
                  <a:lnTo>
                    <a:pt x="207627" y="535889"/>
                  </a:lnTo>
                  <a:lnTo>
                    <a:pt x="183651" y="536606"/>
                  </a:lnTo>
                  <a:lnTo>
                    <a:pt x="0" y="537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248198" y="4426762"/>
              <a:ext cx="59688" cy="288487"/>
            </a:xfrm>
            <a:custGeom>
              <a:avLst/>
              <a:gdLst/>
              <a:ahLst/>
              <a:cxnLst/>
              <a:rect l="0" t="0" r="0" b="0"/>
              <a:pathLst>
                <a:path w="59688" h="288487">
                  <a:moveTo>
                    <a:pt x="59687" y="0"/>
                  </a:moveTo>
                  <a:lnTo>
                    <a:pt x="54406" y="15843"/>
                  </a:lnTo>
                  <a:lnTo>
                    <a:pt x="52850" y="24931"/>
                  </a:lnTo>
                  <a:lnTo>
                    <a:pt x="51813" y="35410"/>
                  </a:lnTo>
                  <a:lnTo>
                    <a:pt x="51122" y="46818"/>
                  </a:lnTo>
                  <a:lnTo>
                    <a:pt x="50353" y="71284"/>
                  </a:lnTo>
                  <a:lnTo>
                    <a:pt x="50149" y="83998"/>
                  </a:lnTo>
                  <a:lnTo>
                    <a:pt x="48907" y="98000"/>
                  </a:lnTo>
                  <a:lnTo>
                    <a:pt x="46974" y="112862"/>
                  </a:lnTo>
                  <a:lnTo>
                    <a:pt x="44579" y="128296"/>
                  </a:lnTo>
                  <a:lnTo>
                    <a:pt x="40773" y="143007"/>
                  </a:lnTo>
                  <a:lnTo>
                    <a:pt x="36024" y="157235"/>
                  </a:lnTo>
                  <a:lnTo>
                    <a:pt x="30648" y="171142"/>
                  </a:lnTo>
                  <a:lnTo>
                    <a:pt x="25959" y="185940"/>
                  </a:lnTo>
                  <a:lnTo>
                    <a:pt x="21727" y="201331"/>
                  </a:lnTo>
                  <a:lnTo>
                    <a:pt x="0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188511" y="4546135"/>
              <a:ext cx="89531" cy="19897"/>
            </a:xfrm>
            <a:custGeom>
              <a:avLst/>
              <a:gdLst/>
              <a:ahLst/>
              <a:cxnLst/>
              <a:rect l="0" t="0" r="0" b="0"/>
              <a:pathLst>
                <a:path w="89531" h="19897">
                  <a:moveTo>
                    <a:pt x="0" y="0"/>
                  </a:moveTo>
                  <a:lnTo>
                    <a:pt x="21124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8953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820853" y="4436710"/>
              <a:ext cx="9539" cy="238747"/>
            </a:xfrm>
            <a:custGeom>
              <a:avLst/>
              <a:gdLst/>
              <a:ahLst/>
              <a:cxnLst/>
              <a:rect l="0" t="0" r="0" b="0"/>
              <a:pathLst>
                <a:path w="9539" h="238747">
                  <a:moveTo>
                    <a:pt x="9538" y="0"/>
                  </a:moveTo>
                  <a:lnTo>
                    <a:pt x="4257" y="15843"/>
                  </a:lnTo>
                  <a:lnTo>
                    <a:pt x="2702" y="26036"/>
                  </a:lnTo>
                  <a:lnTo>
                    <a:pt x="1665" y="38358"/>
                  </a:lnTo>
                  <a:lnTo>
                    <a:pt x="973" y="52100"/>
                  </a:lnTo>
                  <a:lnTo>
                    <a:pt x="205" y="79158"/>
                  </a:lnTo>
                  <a:lnTo>
                    <a:pt x="0" y="92563"/>
                  </a:lnTo>
                  <a:lnTo>
                    <a:pt x="969" y="104815"/>
                  </a:lnTo>
                  <a:lnTo>
                    <a:pt x="2720" y="116300"/>
                  </a:lnTo>
                  <a:lnTo>
                    <a:pt x="4993" y="127272"/>
                  </a:lnTo>
                  <a:lnTo>
                    <a:pt x="6508" y="140114"/>
                  </a:lnTo>
                  <a:lnTo>
                    <a:pt x="7518" y="154201"/>
                  </a:lnTo>
                  <a:lnTo>
                    <a:pt x="8640" y="183486"/>
                  </a:lnTo>
                  <a:lnTo>
                    <a:pt x="9538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949765" y="4381239"/>
              <a:ext cx="198956" cy="314114"/>
            </a:xfrm>
            <a:custGeom>
              <a:avLst/>
              <a:gdLst/>
              <a:ahLst/>
              <a:cxnLst/>
              <a:rect l="0" t="0" r="0" b="0"/>
              <a:pathLst>
                <a:path w="198956" h="314114">
                  <a:moveTo>
                    <a:pt x="0" y="5732"/>
                  </a:moveTo>
                  <a:lnTo>
                    <a:pt x="21123" y="451"/>
                  </a:lnTo>
                  <a:lnTo>
                    <a:pt x="32872" y="0"/>
                  </a:lnTo>
                  <a:lnTo>
                    <a:pt x="46231" y="806"/>
                  </a:lnTo>
                  <a:lnTo>
                    <a:pt x="60664" y="2448"/>
                  </a:lnTo>
                  <a:lnTo>
                    <a:pt x="72497" y="5753"/>
                  </a:lnTo>
                  <a:lnTo>
                    <a:pt x="82596" y="10167"/>
                  </a:lnTo>
                  <a:lnTo>
                    <a:pt x="91539" y="15320"/>
                  </a:lnTo>
                  <a:lnTo>
                    <a:pt x="97501" y="23177"/>
                  </a:lnTo>
                  <a:lnTo>
                    <a:pt x="101476" y="32837"/>
                  </a:lnTo>
                  <a:lnTo>
                    <a:pt x="104125" y="43697"/>
                  </a:lnTo>
                  <a:lnTo>
                    <a:pt x="105892" y="56464"/>
                  </a:lnTo>
                  <a:lnTo>
                    <a:pt x="107070" y="70502"/>
                  </a:lnTo>
                  <a:lnTo>
                    <a:pt x="107855" y="85387"/>
                  </a:lnTo>
                  <a:lnTo>
                    <a:pt x="106168" y="100837"/>
                  </a:lnTo>
                  <a:lnTo>
                    <a:pt x="102832" y="116663"/>
                  </a:lnTo>
                  <a:lnTo>
                    <a:pt x="98398" y="132741"/>
                  </a:lnTo>
                  <a:lnTo>
                    <a:pt x="93231" y="145670"/>
                  </a:lnTo>
                  <a:lnTo>
                    <a:pt x="87576" y="156500"/>
                  </a:lnTo>
                  <a:lnTo>
                    <a:pt x="81595" y="165931"/>
                  </a:lnTo>
                  <a:lnTo>
                    <a:pt x="75398" y="176639"/>
                  </a:lnTo>
                  <a:lnTo>
                    <a:pt x="62616" y="200327"/>
                  </a:lnTo>
                  <a:lnTo>
                    <a:pt x="58324" y="212834"/>
                  </a:lnTo>
                  <a:lnTo>
                    <a:pt x="55462" y="225592"/>
                  </a:lnTo>
                  <a:lnTo>
                    <a:pt x="53554" y="238520"/>
                  </a:lnTo>
                  <a:lnTo>
                    <a:pt x="54493" y="250454"/>
                  </a:lnTo>
                  <a:lnTo>
                    <a:pt x="57329" y="261726"/>
                  </a:lnTo>
                  <a:lnTo>
                    <a:pt x="61431" y="272556"/>
                  </a:lnTo>
                  <a:lnTo>
                    <a:pt x="69692" y="280882"/>
                  </a:lnTo>
                  <a:lnTo>
                    <a:pt x="80726" y="287538"/>
                  </a:lnTo>
                  <a:lnTo>
                    <a:pt x="93608" y="293080"/>
                  </a:lnTo>
                  <a:lnTo>
                    <a:pt x="106618" y="296775"/>
                  </a:lnTo>
                  <a:lnTo>
                    <a:pt x="119712" y="299239"/>
                  </a:lnTo>
                  <a:lnTo>
                    <a:pt x="132863" y="300881"/>
                  </a:lnTo>
                  <a:lnTo>
                    <a:pt x="144946" y="303081"/>
                  </a:lnTo>
                  <a:lnTo>
                    <a:pt x="156317" y="305653"/>
                  </a:lnTo>
                  <a:lnTo>
                    <a:pt x="198955" y="314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278041" y="4526240"/>
              <a:ext cx="79584" cy="19896"/>
            </a:xfrm>
            <a:custGeom>
              <a:avLst/>
              <a:gdLst/>
              <a:ahLst/>
              <a:cxnLst/>
              <a:rect l="0" t="0" r="0" b="0"/>
              <a:pathLst>
                <a:path w="79584" h="19896">
                  <a:moveTo>
                    <a:pt x="0" y="0"/>
                  </a:moveTo>
                  <a:lnTo>
                    <a:pt x="21124" y="5281"/>
                  </a:lnTo>
                  <a:lnTo>
                    <a:pt x="30663" y="7942"/>
                  </a:lnTo>
                  <a:lnTo>
                    <a:pt x="40337" y="10821"/>
                  </a:lnTo>
                  <a:lnTo>
                    <a:pt x="79583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60641" y="4287493"/>
            <a:ext cx="2324216" cy="726189"/>
            <a:chOff x="560641" y="4287493"/>
            <a:chExt cx="2324216" cy="726189"/>
          </a:xfrm>
        </p:grpSpPr>
        <p:sp>
          <p:nvSpPr>
            <p:cNvPr id="102" name="Freeform 101"/>
            <p:cNvSpPr/>
            <p:nvPr/>
          </p:nvSpPr>
          <p:spPr>
            <a:xfrm>
              <a:off x="1556361" y="4416814"/>
              <a:ext cx="353613" cy="447651"/>
            </a:xfrm>
            <a:custGeom>
              <a:avLst/>
              <a:gdLst/>
              <a:ahLst/>
              <a:cxnLst/>
              <a:rect l="0" t="0" r="0" b="0"/>
              <a:pathLst>
                <a:path w="353613" h="447651">
                  <a:moveTo>
                    <a:pt x="204396" y="0"/>
                  </a:moveTo>
                  <a:lnTo>
                    <a:pt x="188553" y="10562"/>
                  </a:lnTo>
                  <a:lnTo>
                    <a:pt x="179465" y="13673"/>
                  </a:lnTo>
                  <a:lnTo>
                    <a:pt x="168985" y="15747"/>
                  </a:lnTo>
                  <a:lnTo>
                    <a:pt x="157577" y="17130"/>
                  </a:lnTo>
                  <a:lnTo>
                    <a:pt x="145551" y="18052"/>
                  </a:lnTo>
                  <a:lnTo>
                    <a:pt x="133112" y="18666"/>
                  </a:lnTo>
                  <a:lnTo>
                    <a:pt x="120398" y="19076"/>
                  </a:lnTo>
                  <a:lnTo>
                    <a:pt x="108606" y="20455"/>
                  </a:lnTo>
                  <a:lnTo>
                    <a:pt x="97429" y="22479"/>
                  </a:lnTo>
                  <a:lnTo>
                    <a:pt x="86661" y="24934"/>
                  </a:lnTo>
                  <a:lnTo>
                    <a:pt x="75062" y="26570"/>
                  </a:lnTo>
                  <a:lnTo>
                    <a:pt x="62908" y="27662"/>
                  </a:lnTo>
                  <a:lnTo>
                    <a:pt x="50384" y="28389"/>
                  </a:lnTo>
                  <a:lnTo>
                    <a:pt x="40929" y="32190"/>
                  </a:lnTo>
                  <a:lnTo>
                    <a:pt x="33521" y="38040"/>
                  </a:lnTo>
                  <a:lnTo>
                    <a:pt x="27476" y="45255"/>
                  </a:lnTo>
                  <a:lnTo>
                    <a:pt x="23447" y="54487"/>
                  </a:lnTo>
                  <a:lnTo>
                    <a:pt x="20760" y="65063"/>
                  </a:lnTo>
                  <a:lnTo>
                    <a:pt x="18970" y="76534"/>
                  </a:lnTo>
                  <a:lnTo>
                    <a:pt x="17776" y="89709"/>
                  </a:lnTo>
                  <a:lnTo>
                    <a:pt x="16980" y="104018"/>
                  </a:lnTo>
                  <a:lnTo>
                    <a:pt x="16449" y="119085"/>
                  </a:lnTo>
                  <a:lnTo>
                    <a:pt x="14990" y="132445"/>
                  </a:lnTo>
                  <a:lnTo>
                    <a:pt x="12912" y="144667"/>
                  </a:lnTo>
                  <a:lnTo>
                    <a:pt x="10421" y="156132"/>
                  </a:lnTo>
                  <a:lnTo>
                    <a:pt x="8761" y="169301"/>
                  </a:lnTo>
                  <a:lnTo>
                    <a:pt x="7654" y="183607"/>
                  </a:lnTo>
                  <a:lnTo>
                    <a:pt x="6916" y="198671"/>
                  </a:lnTo>
                  <a:lnTo>
                    <a:pt x="5319" y="213135"/>
                  </a:lnTo>
                  <a:lnTo>
                    <a:pt x="3149" y="227199"/>
                  </a:lnTo>
                  <a:lnTo>
                    <a:pt x="597" y="240996"/>
                  </a:lnTo>
                  <a:lnTo>
                    <a:pt x="0" y="255720"/>
                  </a:lnTo>
                  <a:lnTo>
                    <a:pt x="708" y="271064"/>
                  </a:lnTo>
                  <a:lnTo>
                    <a:pt x="2286" y="286819"/>
                  </a:lnTo>
                  <a:lnTo>
                    <a:pt x="3337" y="301744"/>
                  </a:lnTo>
                  <a:lnTo>
                    <a:pt x="4038" y="316114"/>
                  </a:lnTo>
                  <a:lnTo>
                    <a:pt x="4506" y="330116"/>
                  </a:lnTo>
                  <a:lnTo>
                    <a:pt x="7028" y="342767"/>
                  </a:lnTo>
                  <a:lnTo>
                    <a:pt x="10920" y="354517"/>
                  </a:lnTo>
                  <a:lnTo>
                    <a:pt x="15725" y="365666"/>
                  </a:lnTo>
                  <a:lnTo>
                    <a:pt x="24455" y="373098"/>
                  </a:lnTo>
                  <a:lnTo>
                    <a:pt x="35802" y="378054"/>
                  </a:lnTo>
                  <a:lnTo>
                    <a:pt x="48893" y="381357"/>
                  </a:lnTo>
                  <a:lnTo>
                    <a:pt x="62041" y="383559"/>
                  </a:lnTo>
                  <a:lnTo>
                    <a:pt x="75228" y="385027"/>
                  </a:lnTo>
                  <a:lnTo>
                    <a:pt x="88441" y="386006"/>
                  </a:lnTo>
                  <a:lnTo>
                    <a:pt x="102776" y="386659"/>
                  </a:lnTo>
                  <a:lnTo>
                    <a:pt x="133441" y="387384"/>
                  </a:lnTo>
                  <a:lnTo>
                    <a:pt x="149355" y="388682"/>
                  </a:lnTo>
                  <a:lnTo>
                    <a:pt x="165491" y="390653"/>
                  </a:lnTo>
                  <a:lnTo>
                    <a:pt x="181775" y="393073"/>
                  </a:lnTo>
                  <a:lnTo>
                    <a:pt x="195947" y="395791"/>
                  </a:lnTo>
                  <a:lnTo>
                    <a:pt x="208711" y="398708"/>
                  </a:lnTo>
                  <a:lnTo>
                    <a:pt x="220536" y="401758"/>
                  </a:lnTo>
                  <a:lnTo>
                    <a:pt x="233946" y="406003"/>
                  </a:lnTo>
                  <a:lnTo>
                    <a:pt x="248413" y="411043"/>
                  </a:lnTo>
                  <a:lnTo>
                    <a:pt x="289283" y="425750"/>
                  </a:lnTo>
                  <a:lnTo>
                    <a:pt x="353612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90498" y="4475531"/>
              <a:ext cx="224631" cy="388934"/>
            </a:xfrm>
            <a:custGeom>
              <a:avLst/>
              <a:gdLst/>
              <a:ahLst/>
              <a:cxnLst/>
              <a:rect l="0" t="0" r="0" b="0"/>
              <a:pathLst>
                <a:path w="224631" h="388934">
                  <a:moveTo>
                    <a:pt x="165011" y="30813"/>
                  </a:moveTo>
                  <a:lnTo>
                    <a:pt x="143887" y="36094"/>
                  </a:lnTo>
                  <a:lnTo>
                    <a:pt x="134349" y="38755"/>
                  </a:lnTo>
                  <a:lnTo>
                    <a:pt x="114908" y="44659"/>
                  </a:lnTo>
                  <a:lnTo>
                    <a:pt x="105081" y="49992"/>
                  </a:lnTo>
                  <a:lnTo>
                    <a:pt x="95214" y="56863"/>
                  </a:lnTo>
                  <a:lnTo>
                    <a:pt x="85321" y="64759"/>
                  </a:lnTo>
                  <a:lnTo>
                    <a:pt x="75409" y="73339"/>
                  </a:lnTo>
                  <a:lnTo>
                    <a:pt x="65485" y="82376"/>
                  </a:lnTo>
                  <a:lnTo>
                    <a:pt x="46721" y="100153"/>
                  </a:lnTo>
                  <a:lnTo>
                    <a:pt x="31013" y="115422"/>
                  </a:lnTo>
                  <a:lnTo>
                    <a:pt x="23730" y="123694"/>
                  </a:lnTo>
                  <a:lnTo>
                    <a:pt x="16663" y="132525"/>
                  </a:lnTo>
                  <a:lnTo>
                    <a:pt x="9742" y="141728"/>
                  </a:lnTo>
                  <a:lnTo>
                    <a:pt x="5127" y="152285"/>
                  </a:lnTo>
                  <a:lnTo>
                    <a:pt x="2051" y="163744"/>
                  </a:lnTo>
                  <a:lnTo>
                    <a:pt x="0" y="175804"/>
                  </a:lnTo>
                  <a:lnTo>
                    <a:pt x="843" y="186055"/>
                  </a:lnTo>
                  <a:lnTo>
                    <a:pt x="3616" y="195100"/>
                  </a:lnTo>
                  <a:lnTo>
                    <a:pt x="7676" y="203340"/>
                  </a:lnTo>
                  <a:lnTo>
                    <a:pt x="13698" y="207729"/>
                  </a:lnTo>
                  <a:lnTo>
                    <a:pt x="21028" y="209549"/>
                  </a:lnTo>
                  <a:lnTo>
                    <a:pt x="29231" y="209657"/>
                  </a:lnTo>
                  <a:lnTo>
                    <a:pt x="38016" y="207518"/>
                  </a:lnTo>
                  <a:lnTo>
                    <a:pt x="47188" y="203882"/>
                  </a:lnTo>
                  <a:lnTo>
                    <a:pt x="56619" y="199247"/>
                  </a:lnTo>
                  <a:lnTo>
                    <a:pt x="66222" y="193947"/>
                  </a:lnTo>
                  <a:lnTo>
                    <a:pt x="75940" y="188203"/>
                  </a:lnTo>
                  <a:lnTo>
                    <a:pt x="85735" y="182162"/>
                  </a:lnTo>
                  <a:lnTo>
                    <a:pt x="94475" y="175925"/>
                  </a:lnTo>
                  <a:lnTo>
                    <a:pt x="102513" y="169556"/>
                  </a:lnTo>
                  <a:lnTo>
                    <a:pt x="110082" y="163100"/>
                  </a:lnTo>
                  <a:lnTo>
                    <a:pt x="117338" y="156585"/>
                  </a:lnTo>
                  <a:lnTo>
                    <a:pt x="131296" y="143451"/>
                  </a:lnTo>
                  <a:lnTo>
                    <a:pt x="139218" y="134643"/>
                  </a:lnTo>
                  <a:lnTo>
                    <a:pt x="147816" y="124350"/>
                  </a:lnTo>
                  <a:lnTo>
                    <a:pt x="156863" y="113066"/>
                  </a:lnTo>
                  <a:lnTo>
                    <a:pt x="165106" y="101123"/>
                  </a:lnTo>
                  <a:lnTo>
                    <a:pt x="172811" y="88740"/>
                  </a:lnTo>
                  <a:lnTo>
                    <a:pt x="180159" y="76063"/>
                  </a:lnTo>
                  <a:lnTo>
                    <a:pt x="194218" y="50187"/>
                  </a:lnTo>
                  <a:lnTo>
                    <a:pt x="201062" y="37097"/>
                  </a:lnTo>
                  <a:lnTo>
                    <a:pt x="206730" y="25055"/>
                  </a:lnTo>
                  <a:lnTo>
                    <a:pt x="211613" y="13710"/>
                  </a:lnTo>
                  <a:lnTo>
                    <a:pt x="215975" y="2832"/>
                  </a:lnTo>
                  <a:lnTo>
                    <a:pt x="218882" y="0"/>
                  </a:lnTo>
                  <a:lnTo>
                    <a:pt x="220821" y="2534"/>
                  </a:lnTo>
                  <a:lnTo>
                    <a:pt x="222113" y="8644"/>
                  </a:lnTo>
                  <a:lnTo>
                    <a:pt x="222974" y="17139"/>
                  </a:lnTo>
                  <a:lnTo>
                    <a:pt x="223549" y="27224"/>
                  </a:lnTo>
                  <a:lnTo>
                    <a:pt x="223932" y="38368"/>
                  </a:lnTo>
                  <a:lnTo>
                    <a:pt x="224470" y="80457"/>
                  </a:lnTo>
                  <a:lnTo>
                    <a:pt x="224630" y="122648"/>
                  </a:lnTo>
                  <a:lnTo>
                    <a:pt x="223547" y="138460"/>
                  </a:lnTo>
                  <a:lnTo>
                    <a:pt x="221720" y="155632"/>
                  </a:lnTo>
                  <a:lnTo>
                    <a:pt x="219396" y="173713"/>
                  </a:lnTo>
                  <a:lnTo>
                    <a:pt x="217848" y="192398"/>
                  </a:lnTo>
                  <a:lnTo>
                    <a:pt x="216815" y="211487"/>
                  </a:lnTo>
                  <a:lnTo>
                    <a:pt x="215667" y="250382"/>
                  </a:lnTo>
                  <a:lnTo>
                    <a:pt x="214750" y="3889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074360" y="4486449"/>
              <a:ext cx="9949" cy="298434"/>
            </a:xfrm>
            <a:custGeom>
              <a:avLst/>
              <a:gdLst/>
              <a:ahLst/>
              <a:cxnLst/>
              <a:rect l="0" t="0" r="0" b="0"/>
              <a:pathLst>
                <a:path w="9949" h="298434">
                  <a:moveTo>
                    <a:pt x="9948" y="0"/>
                  </a:moveTo>
                  <a:lnTo>
                    <a:pt x="9948" y="21123"/>
                  </a:lnTo>
                  <a:lnTo>
                    <a:pt x="8842" y="31767"/>
                  </a:lnTo>
                  <a:lnTo>
                    <a:pt x="7000" y="43284"/>
                  </a:lnTo>
                  <a:lnTo>
                    <a:pt x="4667" y="55383"/>
                  </a:lnTo>
                  <a:lnTo>
                    <a:pt x="3111" y="68976"/>
                  </a:lnTo>
                  <a:lnTo>
                    <a:pt x="2074" y="83565"/>
                  </a:lnTo>
                  <a:lnTo>
                    <a:pt x="1383" y="98816"/>
                  </a:lnTo>
                  <a:lnTo>
                    <a:pt x="614" y="133448"/>
                  </a:lnTo>
                  <a:lnTo>
                    <a:pt x="0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004725" y="4585927"/>
              <a:ext cx="129323" cy="29844"/>
            </a:xfrm>
            <a:custGeom>
              <a:avLst/>
              <a:gdLst/>
              <a:ahLst/>
              <a:cxnLst/>
              <a:rect l="0" t="0" r="0" b="0"/>
              <a:pathLst>
                <a:path w="129323" h="29844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5" y="2947"/>
                  </a:lnTo>
                  <a:lnTo>
                    <a:pt x="55384" y="5281"/>
                  </a:lnTo>
                  <a:lnTo>
                    <a:pt x="67872" y="9047"/>
                  </a:lnTo>
                  <a:lnTo>
                    <a:pt x="80618" y="13768"/>
                  </a:lnTo>
                  <a:lnTo>
                    <a:pt x="129322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220335" y="4513440"/>
              <a:ext cx="162407" cy="321182"/>
            </a:xfrm>
            <a:custGeom>
              <a:avLst/>
              <a:gdLst/>
              <a:ahLst/>
              <a:cxnLst/>
              <a:rect l="0" t="0" r="0" b="0"/>
              <a:pathLst>
                <a:path w="162407" h="321182">
                  <a:moveTo>
                    <a:pt x="13189" y="12800"/>
                  </a:moveTo>
                  <a:lnTo>
                    <a:pt x="23751" y="2238"/>
                  </a:lnTo>
                  <a:lnTo>
                    <a:pt x="30178" y="232"/>
                  </a:lnTo>
                  <a:lnTo>
                    <a:pt x="37779" y="0"/>
                  </a:lnTo>
                  <a:lnTo>
                    <a:pt x="46162" y="951"/>
                  </a:lnTo>
                  <a:lnTo>
                    <a:pt x="51751" y="7111"/>
                  </a:lnTo>
                  <a:lnTo>
                    <a:pt x="55477" y="16744"/>
                  </a:lnTo>
                  <a:lnTo>
                    <a:pt x="57960" y="28693"/>
                  </a:lnTo>
                  <a:lnTo>
                    <a:pt x="57406" y="42186"/>
                  </a:lnTo>
                  <a:lnTo>
                    <a:pt x="54825" y="56707"/>
                  </a:lnTo>
                  <a:lnTo>
                    <a:pt x="50894" y="71914"/>
                  </a:lnTo>
                  <a:lnTo>
                    <a:pt x="46063" y="86474"/>
                  </a:lnTo>
                  <a:lnTo>
                    <a:pt x="40632" y="100602"/>
                  </a:lnTo>
                  <a:lnTo>
                    <a:pt x="34800" y="114442"/>
                  </a:lnTo>
                  <a:lnTo>
                    <a:pt x="28702" y="128089"/>
                  </a:lnTo>
                  <a:lnTo>
                    <a:pt x="16031" y="155044"/>
                  </a:lnTo>
                  <a:lnTo>
                    <a:pt x="10663" y="167316"/>
                  </a:lnTo>
                  <a:lnTo>
                    <a:pt x="5978" y="178813"/>
                  </a:lnTo>
                  <a:lnTo>
                    <a:pt x="1750" y="189794"/>
                  </a:lnTo>
                  <a:lnTo>
                    <a:pt x="37" y="200430"/>
                  </a:lnTo>
                  <a:lnTo>
                    <a:pt x="0" y="210837"/>
                  </a:lnTo>
                  <a:lnTo>
                    <a:pt x="1080" y="221091"/>
                  </a:lnTo>
                  <a:lnTo>
                    <a:pt x="5117" y="229032"/>
                  </a:lnTo>
                  <a:lnTo>
                    <a:pt x="11123" y="235432"/>
                  </a:lnTo>
                  <a:lnTo>
                    <a:pt x="18444" y="240803"/>
                  </a:lnTo>
                  <a:lnTo>
                    <a:pt x="28851" y="245490"/>
                  </a:lnTo>
                  <a:lnTo>
                    <a:pt x="41315" y="249719"/>
                  </a:lnTo>
                  <a:lnTo>
                    <a:pt x="67692" y="257366"/>
                  </a:lnTo>
                  <a:lnTo>
                    <a:pt x="90467" y="264449"/>
                  </a:lnTo>
                  <a:lnTo>
                    <a:pt x="100078" y="268991"/>
                  </a:lnTo>
                  <a:lnTo>
                    <a:pt x="108695" y="274229"/>
                  </a:lnTo>
                  <a:lnTo>
                    <a:pt x="125271" y="285944"/>
                  </a:lnTo>
                  <a:lnTo>
                    <a:pt x="134333" y="292163"/>
                  </a:lnTo>
                  <a:lnTo>
                    <a:pt x="162406" y="321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60641" y="4466553"/>
              <a:ext cx="125756" cy="417808"/>
            </a:xfrm>
            <a:custGeom>
              <a:avLst/>
              <a:gdLst/>
              <a:ahLst/>
              <a:cxnLst/>
              <a:rect l="0" t="0" r="0" b="0"/>
              <a:pathLst>
                <a:path w="125756" h="417808">
                  <a:moveTo>
                    <a:pt x="125755" y="0"/>
                  </a:moveTo>
                  <a:lnTo>
                    <a:pt x="104632" y="5281"/>
                  </a:lnTo>
                  <a:lnTo>
                    <a:pt x="95093" y="9047"/>
                  </a:lnTo>
                  <a:lnTo>
                    <a:pt x="85418" y="13769"/>
                  </a:lnTo>
                  <a:lnTo>
                    <a:pt x="75653" y="19127"/>
                  </a:lnTo>
                  <a:lnTo>
                    <a:pt x="65826" y="26015"/>
                  </a:lnTo>
                  <a:lnTo>
                    <a:pt x="55959" y="33923"/>
                  </a:lnTo>
                  <a:lnTo>
                    <a:pt x="46065" y="42511"/>
                  </a:lnTo>
                  <a:lnTo>
                    <a:pt x="38364" y="51552"/>
                  </a:lnTo>
                  <a:lnTo>
                    <a:pt x="32125" y="60896"/>
                  </a:lnTo>
                  <a:lnTo>
                    <a:pt x="26860" y="70440"/>
                  </a:lnTo>
                  <a:lnTo>
                    <a:pt x="21139" y="82330"/>
                  </a:lnTo>
                  <a:lnTo>
                    <a:pt x="15115" y="95784"/>
                  </a:lnTo>
                  <a:lnTo>
                    <a:pt x="8888" y="110278"/>
                  </a:lnTo>
                  <a:lnTo>
                    <a:pt x="4737" y="126574"/>
                  </a:lnTo>
                  <a:lnTo>
                    <a:pt x="1969" y="144069"/>
                  </a:lnTo>
                  <a:lnTo>
                    <a:pt x="124" y="162365"/>
                  </a:lnTo>
                  <a:lnTo>
                    <a:pt x="0" y="181194"/>
                  </a:lnTo>
                  <a:lnTo>
                    <a:pt x="1022" y="200378"/>
                  </a:lnTo>
                  <a:lnTo>
                    <a:pt x="2809" y="219800"/>
                  </a:lnTo>
                  <a:lnTo>
                    <a:pt x="5105" y="239379"/>
                  </a:lnTo>
                  <a:lnTo>
                    <a:pt x="10604" y="278819"/>
                  </a:lnTo>
                  <a:lnTo>
                    <a:pt x="14723" y="295305"/>
                  </a:lnTo>
                  <a:lnTo>
                    <a:pt x="19680" y="309612"/>
                  </a:lnTo>
                  <a:lnTo>
                    <a:pt x="25195" y="322465"/>
                  </a:lnTo>
                  <a:lnTo>
                    <a:pt x="31082" y="334350"/>
                  </a:lnTo>
                  <a:lnTo>
                    <a:pt x="37218" y="345590"/>
                  </a:lnTo>
                  <a:lnTo>
                    <a:pt x="43519" y="356398"/>
                  </a:lnTo>
                  <a:lnTo>
                    <a:pt x="51036" y="368025"/>
                  </a:lnTo>
                  <a:lnTo>
                    <a:pt x="59363" y="380198"/>
                  </a:lnTo>
                  <a:lnTo>
                    <a:pt x="85964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412584" y="4396919"/>
              <a:ext cx="29844" cy="616763"/>
            </a:xfrm>
            <a:custGeom>
              <a:avLst/>
              <a:gdLst/>
              <a:ahLst/>
              <a:cxnLst/>
              <a:rect l="0" t="0" r="0" b="0"/>
              <a:pathLst>
                <a:path w="29844" h="616763">
                  <a:moveTo>
                    <a:pt x="9948" y="0"/>
                  </a:moveTo>
                  <a:lnTo>
                    <a:pt x="15229" y="15843"/>
                  </a:lnTo>
                  <a:lnTo>
                    <a:pt x="17890" y="26036"/>
                  </a:lnTo>
                  <a:lnTo>
                    <a:pt x="23794" y="52099"/>
                  </a:lnTo>
                  <a:lnTo>
                    <a:pt x="25811" y="66787"/>
                  </a:lnTo>
                  <a:lnTo>
                    <a:pt x="27155" y="82105"/>
                  </a:lnTo>
                  <a:lnTo>
                    <a:pt x="28051" y="97844"/>
                  </a:lnTo>
                  <a:lnTo>
                    <a:pt x="29047" y="127121"/>
                  </a:lnTo>
                  <a:lnTo>
                    <a:pt x="29608" y="177302"/>
                  </a:lnTo>
                  <a:lnTo>
                    <a:pt x="29843" y="376553"/>
                  </a:lnTo>
                  <a:lnTo>
                    <a:pt x="28738" y="392515"/>
                  </a:lnTo>
                  <a:lnTo>
                    <a:pt x="26896" y="408683"/>
                  </a:lnTo>
                  <a:lnTo>
                    <a:pt x="24563" y="424987"/>
                  </a:lnTo>
                  <a:lnTo>
                    <a:pt x="23007" y="440279"/>
                  </a:lnTo>
                  <a:lnTo>
                    <a:pt x="21970" y="454894"/>
                  </a:lnTo>
                  <a:lnTo>
                    <a:pt x="21279" y="469059"/>
                  </a:lnTo>
                  <a:lnTo>
                    <a:pt x="19712" y="484029"/>
                  </a:lnTo>
                  <a:lnTo>
                    <a:pt x="17563" y="499535"/>
                  </a:lnTo>
                  <a:lnTo>
                    <a:pt x="15025" y="515399"/>
                  </a:lnTo>
                  <a:lnTo>
                    <a:pt x="12227" y="530396"/>
                  </a:lnTo>
                  <a:lnTo>
                    <a:pt x="9257" y="544816"/>
                  </a:lnTo>
                  <a:lnTo>
                    <a:pt x="0" y="6167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840339" y="4625718"/>
              <a:ext cx="547129" cy="75366"/>
            </a:xfrm>
            <a:custGeom>
              <a:avLst/>
              <a:gdLst/>
              <a:ahLst/>
              <a:cxnLst/>
              <a:rect l="0" t="0" r="0" b="0"/>
              <a:pathLst>
                <a:path w="547129" h="75366">
                  <a:moveTo>
                    <a:pt x="0" y="69634"/>
                  </a:moveTo>
                  <a:lnTo>
                    <a:pt x="15843" y="74915"/>
                  </a:lnTo>
                  <a:lnTo>
                    <a:pt x="24931" y="75365"/>
                  </a:lnTo>
                  <a:lnTo>
                    <a:pt x="35411" y="74560"/>
                  </a:lnTo>
                  <a:lnTo>
                    <a:pt x="46819" y="72918"/>
                  </a:lnTo>
                  <a:lnTo>
                    <a:pt x="59951" y="71823"/>
                  </a:lnTo>
                  <a:lnTo>
                    <a:pt x="74231" y="71094"/>
                  </a:lnTo>
                  <a:lnTo>
                    <a:pt x="89279" y="70607"/>
                  </a:lnTo>
                  <a:lnTo>
                    <a:pt x="104837" y="69177"/>
                  </a:lnTo>
                  <a:lnTo>
                    <a:pt x="120735" y="67119"/>
                  </a:lnTo>
                  <a:lnTo>
                    <a:pt x="136861" y="64642"/>
                  </a:lnTo>
                  <a:lnTo>
                    <a:pt x="155349" y="62990"/>
                  </a:lnTo>
                  <a:lnTo>
                    <a:pt x="175411" y="61888"/>
                  </a:lnTo>
                  <a:lnTo>
                    <a:pt x="196523" y="61154"/>
                  </a:lnTo>
                  <a:lnTo>
                    <a:pt x="215019" y="59560"/>
                  </a:lnTo>
                  <a:lnTo>
                    <a:pt x="231770" y="57391"/>
                  </a:lnTo>
                  <a:lnTo>
                    <a:pt x="247359" y="54840"/>
                  </a:lnTo>
                  <a:lnTo>
                    <a:pt x="262173" y="52034"/>
                  </a:lnTo>
                  <a:lnTo>
                    <a:pt x="290423" y="45970"/>
                  </a:lnTo>
                  <a:lnTo>
                    <a:pt x="305252" y="43910"/>
                  </a:lnTo>
                  <a:lnTo>
                    <a:pt x="320664" y="42537"/>
                  </a:lnTo>
                  <a:lnTo>
                    <a:pt x="336465" y="41622"/>
                  </a:lnTo>
                  <a:lnTo>
                    <a:pt x="352526" y="39906"/>
                  </a:lnTo>
                  <a:lnTo>
                    <a:pt x="368760" y="37657"/>
                  </a:lnTo>
                  <a:lnTo>
                    <a:pt x="401535" y="32211"/>
                  </a:lnTo>
                  <a:lnTo>
                    <a:pt x="434523" y="26106"/>
                  </a:lnTo>
                  <a:lnTo>
                    <a:pt x="476449" y="16760"/>
                  </a:lnTo>
                  <a:lnTo>
                    <a:pt x="547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357624" y="4416814"/>
              <a:ext cx="348173" cy="198957"/>
            </a:xfrm>
            <a:custGeom>
              <a:avLst/>
              <a:gdLst/>
              <a:ahLst/>
              <a:cxnLst/>
              <a:rect l="0" t="0" r="0" b="0"/>
              <a:pathLst>
                <a:path w="348173" h="198957">
                  <a:moveTo>
                    <a:pt x="0" y="198956"/>
                  </a:moveTo>
                  <a:lnTo>
                    <a:pt x="21123" y="198956"/>
                  </a:lnTo>
                  <a:lnTo>
                    <a:pt x="30662" y="196745"/>
                  </a:lnTo>
                  <a:lnTo>
                    <a:pt x="40336" y="193061"/>
                  </a:lnTo>
                  <a:lnTo>
                    <a:pt x="50102" y="188394"/>
                  </a:lnTo>
                  <a:lnTo>
                    <a:pt x="58824" y="183072"/>
                  </a:lnTo>
                  <a:lnTo>
                    <a:pt x="66848" y="177314"/>
                  </a:lnTo>
                  <a:lnTo>
                    <a:pt x="74409" y="171264"/>
                  </a:lnTo>
                  <a:lnTo>
                    <a:pt x="81660" y="165020"/>
                  </a:lnTo>
                  <a:lnTo>
                    <a:pt x="88704" y="158647"/>
                  </a:lnTo>
                  <a:lnTo>
                    <a:pt x="95611" y="152188"/>
                  </a:lnTo>
                  <a:lnTo>
                    <a:pt x="103532" y="145671"/>
                  </a:lnTo>
                  <a:lnTo>
                    <a:pt x="112128" y="139116"/>
                  </a:lnTo>
                  <a:lnTo>
                    <a:pt x="121175" y="132535"/>
                  </a:lnTo>
                  <a:lnTo>
                    <a:pt x="131627" y="125937"/>
                  </a:lnTo>
                  <a:lnTo>
                    <a:pt x="143017" y="119328"/>
                  </a:lnTo>
                  <a:lnTo>
                    <a:pt x="155031" y="112711"/>
                  </a:lnTo>
                  <a:lnTo>
                    <a:pt x="167462" y="104984"/>
                  </a:lnTo>
                  <a:lnTo>
                    <a:pt x="180170" y="96517"/>
                  </a:lnTo>
                  <a:lnTo>
                    <a:pt x="193064" y="87556"/>
                  </a:lnTo>
                  <a:lnTo>
                    <a:pt x="208291" y="78266"/>
                  </a:lnTo>
                  <a:lnTo>
                    <a:pt x="225075" y="68757"/>
                  </a:lnTo>
                  <a:lnTo>
                    <a:pt x="259198" y="50454"/>
                  </a:lnTo>
                  <a:lnTo>
                    <a:pt x="289101" y="34951"/>
                  </a:lnTo>
                  <a:lnTo>
                    <a:pt x="302159" y="27722"/>
                  </a:lnTo>
                  <a:lnTo>
                    <a:pt x="314181" y="20692"/>
                  </a:lnTo>
                  <a:lnTo>
                    <a:pt x="3481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695848" y="4287493"/>
              <a:ext cx="189009" cy="89531"/>
            </a:xfrm>
            <a:custGeom>
              <a:avLst/>
              <a:gdLst/>
              <a:ahLst/>
              <a:cxnLst/>
              <a:rect l="0" t="0" r="0" b="0"/>
              <a:pathLst>
                <a:path w="189009" h="89531">
                  <a:moveTo>
                    <a:pt x="0" y="89530"/>
                  </a:moveTo>
                  <a:lnTo>
                    <a:pt x="10562" y="78968"/>
                  </a:lnTo>
                  <a:lnTo>
                    <a:pt x="19200" y="73647"/>
                  </a:lnTo>
                  <a:lnTo>
                    <a:pt x="30485" y="67888"/>
                  </a:lnTo>
                  <a:lnTo>
                    <a:pt x="43535" y="61838"/>
                  </a:lnTo>
                  <a:lnTo>
                    <a:pt x="55551" y="55595"/>
                  </a:lnTo>
                  <a:lnTo>
                    <a:pt x="66877" y="49221"/>
                  </a:lnTo>
                  <a:lnTo>
                    <a:pt x="77744" y="42762"/>
                  </a:lnTo>
                  <a:lnTo>
                    <a:pt x="89410" y="37350"/>
                  </a:lnTo>
                  <a:lnTo>
                    <a:pt x="101608" y="32638"/>
                  </a:lnTo>
                  <a:lnTo>
                    <a:pt x="136953" y="20723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817855" y="5103211"/>
            <a:ext cx="3000301" cy="706293"/>
            <a:chOff x="817855" y="5103211"/>
            <a:chExt cx="3000301" cy="706293"/>
          </a:xfrm>
        </p:grpSpPr>
        <p:sp>
          <p:nvSpPr>
            <p:cNvPr id="113" name="Freeform 112"/>
            <p:cNvSpPr/>
            <p:nvPr/>
          </p:nvSpPr>
          <p:spPr>
            <a:xfrm>
              <a:off x="2248198" y="53419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248629" y="5252428"/>
              <a:ext cx="278108" cy="338225"/>
            </a:xfrm>
            <a:custGeom>
              <a:avLst/>
              <a:gdLst/>
              <a:ahLst/>
              <a:cxnLst/>
              <a:rect l="0" t="0" r="0" b="0"/>
              <a:pathLst>
                <a:path w="278108" h="338225">
                  <a:moveTo>
                    <a:pt x="29412" y="0"/>
                  </a:moveTo>
                  <a:lnTo>
                    <a:pt x="18851" y="10561"/>
                  </a:lnTo>
                  <a:lnTo>
                    <a:pt x="15739" y="18094"/>
                  </a:lnTo>
                  <a:lnTo>
                    <a:pt x="13665" y="27537"/>
                  </a:lnTo>
                  <a:lnTo>
                    <a:pt x="12282" y="38254"/>
                  </a:lnTo>
                  <a:lnTo>
                    <a:pt x="11360" y="49819"/>
                  </a:lnTo>
                  <a:lnTo>
                    <a:pt x="10746" y="61951"/>
                  </a:lnTo>
                  <a:lnTo>
                    <a:pt x="10336" y="74460"/>
                  </a:lnTo>
                  <a:lnTo>
                    <a:pt x="8958" y="87220"/>
                  </a:lnTo>
                  <a:lnTo>
                    <a:pt x="6933" y="100149"/>
                  </a:lnTo>
                  <a:lnTo>
                    <a:pt x="4479" y="113189"/>
                  </a:lnTo>
                  <a:lnTo>
                    <a:pt x="2842" y="126303"/>
                  </a:lnTo>
                  <a:lnTo>
                    <a:pt x="1751" y="139467"/>
                  </a:lnTo>
                  <a:lnTo>
                    <a:pt x="1024" y="152665"/>
                  </a:lnTo>
                  <a:lnTo>
                    <a:pt x="215" y="179119"/>
                  </a:lnTo>
                  <a:lnTo>
                    <a:pt x="0" y="192363"/>
                  </a:lnTo>
                  <a:lnTo>
                    <a:pt x="961" y="204508"/>
                  </a:lnTo>
                  <a:lnTo>
                    <a:pt x="2708" y="215921"/>
                  </a:lnTo>
                  <a:lnTo>
                    <a:pt x="4978" y="226845"/>
                  </a:lnTo>
                  <a:lnTo>
                    <a:pt x="8701" y="237444"/>
                  </a:lnTo>
                  <a:lnTo>
                    <a:pt x="13394" y="247826"/>
                  </a:lnTo>
                  <a:lnTo>
                    <a:pt x="18734" y="258063"/>
                  </a:lnTo>
                  <a:lnTo>
                    <a:pt x="25609" y="265994"/>
                  </a:lnTo>
                  <a:lnTo>
                    <a:pt x="33509" y="272386"/>
                  </a:lnTo>
                  <a:lnTo>
                    <a:pt x="42091" y="277752"/>
                  </a:lnTo>
                  <a:lnTo>
                    <a:pt x="52234" y="281330"/>
                  </a:lnTo>
                  <a:lnTo>
                    <a:pt x="63417" y="283715"/>
                  </a:lnTo>
                  <a:lnTo>
                    <a:pt x="75294" y="285305"/>
                  </a:lnTo>
                  <a:lnTo>
                    <a:pt x="87633" y="286366"/>
                  </a:lnTo>
                  <a:lnTo>
                    <a:pt x="100280" y="287072"/>
                  </a:lnTo>
                  <a:lnTo>
                    <a:pt x="113133" y="287543"/>
                  </a:lnTo>
                  <a:lnTo>
                    <a:pt x="126122" y="288963"/>
                  </a:lnTo>
                  <a:lnTo>
                    <a:pt x="139203" y="291015"/>
                  </a:lnTo>
                  <a:lnTo>
                    <a:pt x="152345" y="293487"/>
                  </a:lnTo>
                  <a:lnTo>
                    <a:pt x="164422" y="296241"/>
                  </a:lnTo>
                  <a:lnTo>
                    <a:pt x="175790" y="299182"/>
                  </a:lnTo>
                  <a:lnTo>
                    <a:pt x="186684" y="302248"/>
                  </a:lnTo>
                  <a:lnTo>
                    <a:pt x="207631" y="308603"/>
                  </a:lnTo>
                  <a:lnTo>
                    <a:pt x="217859" y="311845"/>
                  </a:lnTo>
                  <a:lnTo>
                    <a:pt x="227994" y="316217"/>
                  </a:lnTo>
                  <a:lnTo>
                    <a:pt x="238067" y="321342"/>
                  </a:lnTo>
                  <a:lnTo>
                    <a:pt x="278107" y="338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496892" y="5322062"/>
              <a:ext cx="19897" cy="348174"/>
            </a:xfrm>
            <a:custGeom>
              <a:avLst/>
              <a:gdLst/>
              <a:ahLst/>
              <a:cxnLst/>
              <a:rect l="0" t="0" r="0" b="0"/>
              <a:pathLst>
                <a:path w="19897" h="348174">
                  <a:moveTo>
                    <a:pt x="19896" y="0"/>
                  </a:moveTo>
                  <a:lnTo>
                    <a:pt x="14615" y="15843"/>
                  </a:lnTo>
                  <a:lnTo>
                    <a:pt x="13060" y="24931"/>
                  </a:lnTo>
                  <a:lnTo>
                    <a:pt x="12022" y="35411"/>
                  </a:lnTo>
                  <a:lnTo>
                    <a:pt x="11331" y="46819"/>
                  </a:lnTo>
                  <a:lnTo>
                    <a:pt x="10563" y="74232"/>
                  </a:lnTo>
                  <a:lnTo>
                    <a:pt x="10070" y="142142"/>
                  </a:lnTo>
                  <a:lnTo>
                    <a:pt x="8924" y="162185"/>
                  </a:lnTo>
                  <a:lnTo>
                    <a:pt x="7055" y="183284"/>
                  </a:lnTo>
                  <a:lnTo>
                    <a:pt x="4703" y="205088"/>
                  </a:lnTo>
                  <a:lnTo>
                    <a:pt x="3136" y="224045"/>
                  </a:lnTo>
                  <a:lnTo>
                    <a:pt x="2091" y="241104"/>
                  </a:lnTo>
                  <a:lnTo>
                    <a:pt x="929" y="271848"/>
                  </a:lnTo>
                  <a:lnTo>
                    <a:pt x="0" y="348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80619" y="5269172"/>
              <a:ext cx="183902" cy="271743"/>
            </a:xfrm>
            <a:custGeom>
              <a:avLst/>
              <a:gdLst/>
              <a:ahLst/>
              <a:cxnLst/>
              <a:rect l="0" t="0" r="0" b="0"/>
              <a:pathLst>
                <a:path w="183902" h="271743">
                  <a:moveTo>
                    <a:pt x="5281" y="52890"/>
                  </a:moveTo>
                  <a:lnTo>
                    <a:pt x="0" y="37047"/>
                  </a:lnTo>
                  <a:lnTo>
                    <a:pt x="655" y="30170"/>
                  </a:lnTo>
                  <a:lnTo>
                    <a:pt x="3303" y="23374"/>
                  </a:lnTo>
                  <a:lnTo>
                    <a:pt x="7278" y="16634"/>
                  </a:lnTo>
                  <a:lnTo>
                    <a:pt x="13244" y="11034"/>
                  </a:lnTo>
                  <a:lnTo>
                    <a:pt x="20538" y="6196"/>
                  </a:lnTo>
                  <a:lnTo>
                    <a:pt x="28716" y="1865"/>
                  </a:lnTo>
                  <a:lnTo>
                    <a:pt x="39695" y="83"/>
                  </a:lnTo>
                  <a:lnTo>
                    <a:pt x="52540" y="0"/>
                  </a:lnTo>
                  <a:lnTo>
                    <a:pt x="66631" y="1051"/>
                  </a:lnTo>
                  <a:lnTo>
                    <a:pt x="80445" y="3961"/>
                  </a:lnTo>
                  <a:lnTo>
                    <a:pt x="94077" y="8113"/>
                  </a:lnTo>
                  <a:lnTo>
                    <a:pt x="107585" y="13091"/>
                  </a:lnTo>
                  <a:lnTo>
                    <a:pt x="121012" y="19726"/>
                  </a:lnTo>
                  <a:lnTo>
                    <a:pt x="134385" y="27464"/>
                  </a:lnTo>
                  <a:lnTo>
                    <a:pt x="147721" y="35940"/>
                  </a:lnTo>
                  <a:lnTo>
                    <a:pt x="158822" y="46011"/>
                  </a:lnTo>
                  <a:lnTo>
                    <a:pt x="168434" y="57147"/>
                  </a:lnTo>
                  <a:lnTo>
                    <a:pt x="177052" y="68992"/>
                  </a:lnTo>
                  <a:lnTo>
                    <a:pt x="181693" y="82414"/>
                  </a:lnTo>
                  <a:lnTo>
                    <a:pt x="183681" y="96890"/>
                  </a:lnTo>
                  <a:lnTo>
                    <a:pt x="183901" y="112067"/>
                  </a:lnTo>
                  <a:lnTo>
                    <a:pt x="182943" y="125501"/>
                  </a:lnTo>
                  <a:lnTo>
                    <a:pt x="181198" y="137772"/>
                  </a:lnTo>
                  <a:lnTo>
                    <a:pt x="178930" y="149269"/>
                  </a:lnTo>
                  <a:lnTo>
                    <a:pt x="175207" y="161355"/>
                  </a:lnTo>
                  <a:lnTo>
                    <a:pt x="170515" y="173834"/>
                  </a:lnTo>
                  <a:lnTo>
                    <a:pt x="165176" y="186574"/>
                  </a:lnTo>
                  <a:lnTo>
                    <a:pt x="159406" y="198384"/>
                  </a:lnTo>
                  <a:lnTo>
                    <a:pt x="153349" y="209573"/>
                  </a:lnTo>
                  <a:lnTo>
                    <a:pt x="147100" y="220348"/>
                  </a:lnTo>
                  <a:lnTo>
                    <a:pt x="139618" y="230847"/>
                  </a:lnTo>
                  <a:lnTo>
                    <a:pt x="131314" y="241162"/>
                  </a:lnTo>
                  <a:lnTo>
                    <a:pt x="104759" y="271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735639" y="5590652"/>
              <a:ext cx="159166" cy="9949"/>
            </a:xfrm>
            <a:custGeom>
              <a:avLst/>
              <a:gdLst/>
              <a:ahLst/>
              <a:cxnLst/>
              <a:rect l="0" t="0" r="0" b="0"/>
              <a:pathLst>
                <a:path w="159166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3"/>
                  </a:lnTo>
                  <a:lnTo>
                    <a:pt x="40337" y="7001"/>
                  </a:lnTo>
                  <a:lnTo>
                    <a:pt x="50103" y="4667"/>
                  </a:lnTo>
                  <a:lnTo>
                    <a:pt x="63245" y="3112"/>
                  </a:lnTo>
                  <a:lnTo>
                    <a:pt x="78639" y="2074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083812" y="5411592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0"/>
                  </a:moveTo>
                  <a:lnTo>
                    <a:pt x="21123" y="0"/>
                  </a:lnTo>
                  <a:lnTo>
                    <a:pt x="30662" y="2211"/>
                  </a:lnTo>
                  <a:lnTo>
                    <a:pt x="40337" y="5895"/>
                  </a:lnTo>
                  <a:lnTo>
                    <a:pt x="79582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311562" y="5231628"/>
              <a:ext cx="199924" cy="349078"/>
            </a:xfrm>
            <a:custGeom>
              <a:avLst/>
              <a:gdLst/>
              <a:ahLst/>
              <a:cxnLst/>
              <a:rect l="0" t="0" r="0" b="0"/>
              <a:pathLst>
                <a:path w="199924" h="349078">
                  <a:moveTo>
                    <a:pt x="110474" y="20800"/>
                  </a:moveTo>
                  <a:lnTo>
                    <a:pt x="68936" y="34646"/>
                  </a:lnTo>
                  <a:lnTo>
                    <a:pt x="60676" y="39978"/>
                  </a:lnTo>
                  <a:lnTo>
                    <a:pt x="52959" y="46849"/>
                  </a:lnTo>
                  <a:lnTo>
                    <a:pt x="38489" y="62220"/>
                  </a:lnTo>
                  <a:lnTo>
                    <a:pt x="4492" y="96844"/>
                  </a:lnTo>
                  <a:lnTo>
                    <a:pt x="1133" y="104655"/>
                  </a:lnTo>
                  <a:lnTo>
                    <a:pt x="0" y="113179"/>
                  </a:lnTo>
                  <a:lnTo>
                    <a:pt x="349" y="122177"/>
                  </a:lnTo>
                  <a:lnTo>
                    <a:pt x="3898" y="127070"/>
                  </a:lnTo>
                  <a:lnTo>
                    <a:pt x="9580" y="129227"/>
                  </a:lnTo>
                  <a:lnTo>
                    <a:pt x="16684" y="129560"/>
                  </a:lnTo>
                  <a:lnTo>
                    <a:pt x="24736" y="126466"/>
                  </a:lnTo>
                  <a:lnTo>
                    <a:pt x="33419" y="121087"/>
                  </a:lnTo>
                  <a:lnTo>
                    <a:pt x="42525" y="114185"/>
                  </a:lnTo>
                  <a:lnTo>
                    <a:pt x="50806" y="106268"/>
                  </a:lnTo>
                  <a:lnTo>
                    <a:pt x="58537" y="97674"/>
                  </a:lnTo>
                  <a:lnTo>
                    <a:pt x="65901" y="88629"/>
                  </a:lnTo>
                  <a:lnTo>
                    <a:pt x="73022" y="80388"/>
                  </a:lnTo>
                  <a:lnTo>
                    <a:pt x="79979" y="72684"/>
                  </a:lnTo>
                  <a:lnTo>
                    <a:pt x="86829" y="65337"/>
                  </a:lnTo>
                  <a:lnTo>
                    <a:pt x="112311" y="39154"/>
                  </a:lnTo>
                  <a:lnTo>
                    <a:pt x="121646" y="30825"/>
                  </a:lnTo>
                  <a:lnTo>
                    <a:pt x="131186" y="23062"/>
                  </a:lnTo>
                  <a:lnTo>
                    <a:pt x="140862" y="15676"/>
                  </a:lnTo>
                  <a:lnTo>
                    <a:pt x="150628" y="9647"/>
                  </a:lnTo>
                  <a:lnTo>
                    <a:pt x="160455" y="4522"/>
                  </a:lnTo>
                  <a:lnTo>
                    <a:pt x="170322" y="0"/>
                  </a:lnTo>
                  <a:lnTo>
                    <a:pt x="178006" y="1407"/>
                  </a:lnTo>
                  <a:lnTo>
                    <a:pt x="184233" y="6766"/>
                  </a:lnTo>
                  <a:lnTo>
                    <a:pt x="189490" y="14760"/>
                  </a:lnTo>
                  <a:lnTo>
                    <a:pt x="192995" y="25616"/>
                  </a:lnTo>
                  <a:lnTo>
                    <a:pt x="195331" y="38380"/>
                  </a:lnTo>
                  <a:lnTo>
                    <a:pt x="196889" y="52415"/>
                  </a:lnTo>
                  <a:lnTo>
                    <a:pt x="197927" y="67299"/>
                  </a:lnTo>
                  <a:lnTo>
                    <a:pt x="198619" y="82748"/>
                  </a:lnTo>
                  <a:lnTo>
                    <a:pt x="199389" y="114651"/>
                  </a:lnTo>
                  <a:lnTo>
                    <a:pt x="199923" y="196676"/>
                  </a:lnTo>
                  <a:lnTo>
                    <a:pt x="198845" y="212107"/>
                  </a:lnTo>
                  <a:lnTo>
                    <a:pt x="197021" y="226815"/>
                  </a:lnTo>
                  <a:lnTo>
                    <a:pt x="194699" y="241041"/>
                  </a:lnTo>
                  <a:lnTo>
                    <a:pt x="193151" y="256052"/>
                  </a:lnTo>
                  <a:lnTo>
                    <a:pt x="192120" y="271586"/>
                  </a:lnTo>
                  <a:lnTo>
                    <a:pt x="190056" y="349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561305" y="5123107"/>
              <a:ext cx="256851" cy="646606"/>
            </a:xfrm>
            <a:custGeom>
              <a:avLst/>
              <a:gdLst/>
              <a:ahLst/>
              <a:cxnLst/>
              <a:rect l="0" t="0" r="0" b="0"/>
              <a:pathLst>
                <a:path w="256851" h="646606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5" y="2947"/>
                  </a:lnTo>
                  <a:lnTo>
                    <a:pt x="55384" y="5281"/>
                  </a:lnTo>
                  <a:lnTo>
                    <a:pt x="67871" y="9047"/>
                  </a:lnTo>
                  <a:lnTo>
                    <a:pt x="80617" y="13768"/>
                  </a:lnTo>
                  <a:lnTo>
                    <a:pt x="93536" y="19127"/>
                  </a:lnTo>
                  <a:lnTo>
                    <a:pt x="106569" y="23804"/>
                  </a:lnTo>
                  <a:lnTo>
                    <a:pt x="119680" y="28028"/>
                  </a:lnTo>
                  <a:lnTo>
                    <a:pt x="132841" y="31949"/>
                  </a:lnTo>
                  <a:lnTo>
                    <a:pt x="146037" y="36773"/>
                  </a:lnTo>
                  <a:lnTo>
                    <a:pt x="159255" y="42200"/>
                  </a:lnTo>
                  <a:lnTo>
                    <a:pt x="172489" y="48029"/>
                  </a:lnTo>
                  <a:lnTo>
                    <a:pt x="184627" y="54125"/>
                  </a:lnTo>
                  <a:lnTo>
                    <a:pt x="196035" y="60401"/>
                  </a:lnTo>
                  <a:lnTo>
                    <a:pt x="206956" y="66794"/>
                  </a:lnTo>
                  <a:lnTo>
                    <a:pt x="216448" y="73268"/>
                  </a:lnTo>
                  <a:lnTo>
                    <a:pt x="224986" y="79794"/>
                  </a:lnTo>
                  <a:lnTo>
                    <a:pt x="232889" y="86355"/>
                  </a:lnTo>
                  <a:lnTo>
                    <a:pt x="238158" y="95150"/>
                  </a:lnTo>
                  <a:lnTo>
                    <a:pt x="241670" y="105435"/>
                  </a:lnTo>
                  <a:lnTo>
                    <a:pt x="244011" y="116713"/>
                  </a:lnTo>
                  <a:lnTo>
                    <a:pt x="245572" y="129758"/>
                  </a:lnTo>
                  <a:lnTo>
                    <a:pt x="246613" y="143981"/>
                  </a:lnTo>
                  <a:lnTo>
                    <a:pt x="247307" y="158990"/>
                  </a:lnTo>
                  <a:lnTo>
                    <a:pt x="246664" y="172312"/>
                  </a:lnTo>
                  <a:lnTo>
                    <a:pt x="245130" y="184509"/>
                  </a:lnTo>
                  <a:lnTo>
                    <a:pt x="243002" y="195956"/>
                  </a:lnTo>
                  <a:lnTo>
                    <a:pt x="241584" y="208009"/>
                  </a:lnTo>
                  <a:lnTo>
                    <a:pt x="240638" y="220466"/>
                  </a:lnTo>
                  <a:lnTo>
                    <a:pt x="240008" y="233191"/>
                  </a:lnTo>
                  <a:lnTo>
                    <a:pt x="239307" y="262068"/>
                  </a:lnTo>
                  <a:lnTo>
                    <a:pt x="238749" y="478452"/>
                  </a:lnTo>
                  <a:lnTo>
                    <a:pt x="239854" y="493607"/>
                  </a:lnTo>
                  <a:lnTo>
                    <a:pt x="241695" y="509236"/>
                  </a:lnTo>
                  <a:lnTo>
                    <a:pt x="244029" y="525183"/>
                  </a:lnTo>
                  <a:lnTo>
                    <a:pt x="246689" y="539129"/>
                  </a:lnTo>
                  <a:lnTo>
                    <a:pt x="249568" y="551743"/>
                  </a:lnTo>
                  <a:lnTo>
                    <a:pt x="252593" y="563469"/>
                  </a:lnTo>
                  <a:lnTo>
                    <a:pt x="254609" y="576812"/>
                  </a:lnTo>
                  <a:lnTo>
                    <a:pt x="255954" y="591234"/>
                  </a:lnTo>
                  <a:lnTo>
                    <a:pt x="256850" y="606375"/>
                  </a:lnTo>
                  <a:lnTo>
                    <a:pt x="255237" y="618680"/>
                  </a:lnTo>
                  <a:lnTo>
                    <a:pt x="247550" y="638247"/>
                  </a:lnTo>
                  <a:lnTo>
                    <a:pt x="241299" y="643244"/>
                  </a:lnTo>
                  <a:lnTo>
                    <a:pt x="233816" y="645469"/>
                  </a:lnTo>
                  <a:lnTo>
                    <a:pt x="225512" y="645848"/>
                  </a:lnTo>
                  <a:lnTo>
                    <a:pt x="201548" y="646269"/>
                  </a:lnTo>
                  <a:lnTo>
                    <a:pt x="187420" y="646381"/>
                  </a:lnTo>
                  <a:lnTo>
                    <a:pt x="174686" y="645350"/>
                  </a:lnTo>
                  <a:lnTo>
                    <a:pt x="162880" y="643558"/>
                  </a:lnTo>
                  <a:lnTo>
                    <a:pt x="151694" y="641258"/>
                  </a:lnTo>
                  <a:lnTo>
                    <a:pt x="139815" y="640830"/>
                  </a:lnTo>
                  <a:lnTo>
                    <a:pt x="127475" y="641650"/>
                  </a:lnTo>
                  <a:lnTo>
                    <a:pt x="114826" y="643302"/>
                  </a:lnTo>
                  <a:lnTo>
                    <a:pt x="101973" y="644403"/>
                  </a:lnTo>
                  <a:lnTo>
                    <a:pt x="88983" y="645137"/>
                  </a:lnTo>
                  <a:lnTo>
                    <a:pt x="49739" y="646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919325" y="5103211"/>
              <a:ext cx="428352" cy="706293"/>
            </a:xfrm>
            <a:custGeom>
              <a:avLst/>
              <a:gdLst/>
              <a:ahLst/>
              <a:cxnLst/>
              <a:rect l="0" t="0" r="0" b="0"/>
              <a:pathLst>
                <a:path w="428352" h="706293">
                  <a:moveTo>
                    <a:pt x="308977" y="0"/>
                  </a:moveTo>
                  <a:lnTo>
                    <a:pt x="245029" y="0"/>
                  </a:lnTo>
                  <a:lnTo>
                    <a:pt x="233186" y="1106"/>
                  </a:lnTo>
                  <a:lnTo>
                    <a:pt x="221974" y="2947"/>
                  </a:lnTo>
                  <a:lnTo>
                    <a:pt x="199570" y="7942"/>
                  </a:lnTo>
                  <a:lnTo>
                    <a:pt x="174875" y="13846"/>
                  </a:lnTo>
                  <a:lnTo>
                    <a:pt x="162099" y="18073"/>
                  </a:lnTo>
                  <a:lnTo>
                    <a:pt x="149161" y="23102"/>
                  </a:lnTo>
                  <a:lnTo>
                    <a:pt x="136115" y="28665"/>
                  </a:lnTo>
                  <a:lnTo>
                    <a:pt x="124101" y="33479"/>
                  </a:lnTo>
                  <a:lnTo>
                    <a:pt x="101910" y="41776"/>
                  </a:lnTo>
                  <a:lnTo>
                    <a:pt x="92456" y="46641"/>
                  </a:lnTo>
                  <a:lnTo>
                    <a:pt x="83942" y="52095"/>
                  </a:lnTo>
                  <a:lnTo>
                    <a:pt x="76056" y="57941"/>
                  </a:lnTo>
                  <a:lnTo>
                    <a:pt x="67482" y="62944"/>
                  </a:lnTo>
                  <a:lnTo>
                    <a:pt x="58451" y="67385"/>
                  </a:lnTo>
                  <a:lnTo>
                    <a:pt x="49114" y="71451"/>
                  </a:lnTo>
                  <a:lnTo>
                    <a:pt x="40678" y="77477"/>
                  </a:lnTo>
                  <a:lnTo>
                    <a:pt x="32844" y="84811"/>
                  </a:lnTo>
                  <a:lnTo>
                    <a:pt x="25411" y="93016"/>
                  </a:lnTo>
                  <a:lnTo>
                    <a:pt x="11256" y="108027"/>
                  </a:lnTo>
                  <a:lnTo>
                    <a:pt x="4387" y="115125"/>
                  </a:lnTo>
                  <a:lnTo>
                    <a:pt x="913" y="124278"/>
                  </a:lnTo>
                  <a:lnTo>
                    <a:pt x="0" y="146239"/>
                  </a:lnTo>
                  <a:lnTo>
                    <a:pt x="3279" y="167789"/>
                  </a:lnTo>
                  <a:lnTo>
                    <a:pt x="9526" y="188419"/>
                  </a:lnTo>
                  <a:lnTo>
                    <a:pt x="19671" y="208642"/>
                  </a:lnTo>
                  <a:lnTo>
                    <a:pt x="23260" y="219782"/>
                  </a:lnTo>
                  <a:lnTo>
                    <a:pt x="25653" y="231630"/>
                  </a:lnTo>
                  <a:lnTo>
                    <a:pt x="27249" y="243950"/>
                  </a:lnTo>
                  <a:lnTo>
                    <a:pt x="29418" y="257690"/>
                  </a:lnTo>
                  <a:lnTo>
                    <a:pt x="34775" y="287694"/>
                  </a:lnTo>
                  <a:lnTo>
                    <a:pt x="40841" y="316503"/>
                  </a:lnTo>
                  <a:lnTo>
                    <a:pt x="44005" y="330376"/>
                  </a:lnTo>
                  <a:lnTo>
                    <a:pt x="46115" y="345151"/>
                  </a:lnTo>
                  <a:lnTo>
                    <a:pt x="47522" y="360527"/>
                  </a:lnTo>
                  <a:lnTo>
                    <a:pt x="48460" y="376304"/>
                  </a:lnTo>
                  <a:lnTo>
                    <a:pt x="49502" y="408572"/>
                  </a:lnTo>
                  <a:lnTo>
                    <a:pt x="50171" y="469038"/>
                  </a:lnTo>
                  <a:lnTo>
                    <a:pt x="51331" y="481804"/>
                  </a:lnTo>
                  <a:lnTo>
                    <a:pt x="53209" y="493631"/>
                  </a:lnTo>
                  <a:lnTo>
                    <a:pt x="55567" y="504831"/>
                  </a:lnTo>
                  <a:lnTo>
                    <a:pt x="57139" y="516720"/>
                  </a:lnTo>
                  <a:lnTo>
                    <a:pt x="58187" y="529066"/>
                  </a:lnTo>
                  <a:lnTo>
                    <a:pt x="58886" y="541719"/>
                  </a:lnTo>
                  <a:lnTo>
                    <a:pt x="61562" y="552365"/>
                  </a:lnTo>
                  <a:lnTo>
                    <a:pt x="70431" y="570088"/>
                  </a:lnTo>
                  <a:lnTo>
                    <a:pt x="81741" y="585334"/>
                  </a:lnTo>
                  <a:lnTo>
                    <a:pt x="87852" y="592494"/>
                  </a:lnTo>
                  <a:lnTo>
                    <a:pt x="95242" y="598373"/>
                  </a:lnTo>
                  <a:lnTo>
                    <a:pt x="103485" y="603398"/>
                  </a:lnTo>
                  <a:lnTo>
                    <a:pt x="112295" y="607853"/>
                  </a:lnTo>
                  <a:lnTo>
                    <a:pt x="121485" y="611928"/>
                  </a:lnTo>
                  <a:lnTo>
                    <a:pt x="130928" y="615750"/>
                  </a:lnTo>
                  <a:lnTo>
                    <a:pt x="140539" y="619404"/>
                  </a:lnTo>
                  <a:lnTo>
                    <a:pt x="151367" y="621839"/>
                  </a:lnTo>
                  <a:lnTo>
                    <a:pt x="163007" y="623463"/>
                  </a:lnTo>
                  <a:lnTo>
                    <a:pt x="175189" y="624545"/>
                  </a:lnTo>
                  <a:lnTo>
                    <a:pt x="187731" y="626372"/>
                  </a:lnTo>
                  <a:lnTo>
                    <a:pt x="200514" y="628696"/>
                  </a:lnTo>
                  <a:lnTo>
                    <a:pt x="213457" y="631350"/>
                  </a:lnTo>
                  <a:lnTo>
                    <a:pt x="239628" y="637246"/>
                  </a:lnTo>
                  <a:lnTo>
                    <a:pt x="252797" y="640366"/>
                  </a:lnTo>
                  <a:lnTo>
                    <a:pt x="267102" y="644657"/>
                  </a:lnTo>
                  <a:lnTo>
                    <a:pt x="282166" y="649728"/>
                  </a:lnTo>
                  <a:lnTo>
                    <a:pt x="297735" y="655319"/>
                  </a:lnTo>
                  <a:lnTo>
                    <a:pt x="313641" y="660152"/>
                  </a:lnTo>
                  <a:lnTo>
                    <a:pt x="329771" y="664479"/>
                  </a:lnTo>
                  <a:lnTo>
                    <a:pt x="346052" y="668469"/>
                  </a:lnTo>
                  <a:lnTo>
                    <a:pt x="361326" y="673340"/>
                  </a:lnTo>
                  <a:lnTo>
                    <a:pt x="375931" y="678798"/>
                  </a:lnTo>
                  <a:lnTo>
                    <a:pt x="428351" y="7062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23440" y="5292219"/>
              <a:ext cx="270294" cy="338225"/>
            </a:xfrm>
            <a:custGeom>
              <a:avLst/>
              <a:gdLst/>
              <a:ahLst/>
              <a:cxnLst/>
              <a:rect l="0" t="0" r="0" b="0"/>
              <a:pathLst>
                <a:path w="270294" h="338225">
                  <a:moveTo>
                    <a:pt x="140972" y="0"/>
                  </a:moveTo>
                  <a:lnTo>
                    <a:pt x="125129" y="5281"/>
                  </a:lnTo>
                  <a:lnTo>
                    <a:pt x="118252" y="9047"/>
                  </a:lnTo>
                  <a:lnTo>
                    <a:pt x="111456" y="13768"/>
                  </a:lnTo>
                  <a:lnTo>
                    <a:pt x="104715" y="19127"/>
                  </a:lnTo>
                  <a:lnTo>
                    <a:pt x="96905" y="26015"/>
                  </a:lnTo>
                  <a:lnTo>
                    <a:pt x="79385" y="42511"/>
                  </a:lnTo>
                  <a:lnTo>
                    <a:pt x="42117" y="79067"/>
                  </a:lnTo>
                  <a:lnTo>
                    <a:pt x="35278" y="85870"/>
                  </a:lnTo>
                  <a:lnTo>
                    <a:pt x="29613" y="93722"/>
                  </a:lnTo>
                  <a:lnTo>
                    <a:pt x="24731" y="102273"/>
                  </a:lnTo>
                  <a:lnTo>
                    <a:pt x="20371" y="111289"/>
                  </a:lnTo>
                  <a:lnTo>
                    <a:pt x="15254" y="120616"/>
                  </a:lnTo>
                  <a:lnTo>
                    <a:pt x="9632" y="130149"/>
                  </a:lnTo>
                  <a:lnTo>
                    <a:pt x="3673" y="139821"/>
                  </a:lnTo>
                  <a:lnTo>
                    <a:pt x="806" y="149585"/>
                  </a:lnTo>
                  <a:lnTo>
                    <a:pt x="0" y="159410"/>
                  </a:lnTo>
                  <a:lnTo>
                    <a:pt x="567" y="169276"/>
                  </a:lnTo>
                  <a:lnTo>
                    <a:pt x="4262" y="174748"/>
                  </a:lnTo>
                  <a:lnTo>
                    <a:pt x="10041" y="177290"/>
                  </a:lnTo>
                  <a:lnTo>
                    <a:pt x="17209" y="177880"/>
                  </a:lnTo>
                  <a:lnTo>
                    <a:pt x="26410" y="176063"/>
                  </a:lnTo>
                  <a:lnTo>
                    <a:pt x="36964" y="172641"/>
                  </a:lnTo>
                  <a:lnTo>
                    <a:pt x="48422" y="168149"/>
                  </a:lnTo>
                  <a:lnTo>
                    <a:pt x="60482" y="162943"/>
                  </a:lnTo>
                  <a:lnTo>
                    <a:pt x="85671" y="151265"/>
                  </a:lnTo>
                  <a:lnTo>
                    <a:pt x="98579" y="143950"/>
                  </a:lnTo>
                  <a:lnTo>
                    <a:pt x="111604" y="135758"/>
                  </a:lnTo>
                  <a:lnTo>
                    <a:pt x="124709" y="126980"/>
                  </a:lnTo>
                  <a:lnTo>
                    <a:pt x="136762" y="117813"/>
                  </a:lnTo>
                  <a:lnTo>
                    <a:pt x="148113" y="108385"/>
                  </a:lnTo>
                  <a:lnTo>
                    <a:pt x="158997" y="98784"/>
                  </a:lnTo>
                  <a:lnTo>
                    <a:pt x="169568" y="90173"/>
                  </a:lnTo>
                  <a:lnTo>
                    <a:pt x="179932" y="82221"/>
                  </a:lnTo>
                  <a:lnTo>
                    <a:pt x="190157" y="74710"/>
                  </a:lnTo>
                  <a:lnTo>
                    <a:pt x="199184" y="67491"/>
                  </a:lnTo>
                  <a:lnTo>
                    <a:pt x="207413" y="60469"/>
                  </a:lnTo>
                  <a:lnTo>
                    <a:pt x="215109" y="53576"/>
                  </a:lnTo>
                  <a:lnTo>
                    <a:pt x="221345" y="52297"/>
                  </a:lnTo>
                  <a:lnTo>
                    <a:pt x="226608" y="54760"/>
                  </a:lnTo>
                  <a:lnTo>
                    <a:pt x="231222" y="59718"/>
                  </a:lnTo>
                  <a:lnTo>
                    <a:pt x="234298" y="67445"/>
                  </a:lnTo>
                  <a:lnTo>
                    <a:pt x="236349" y="77017"/>
                  </a:lnTo>
                  <a:lnTo>
                    <a:pt x="237716" y="87820"/>
                  </a:lnTo>
                  <a:lnTo>
                    <a:pt x="238627" y="101654"/>
                  </a:lnTo>
                  <a:lnTo>
                    <a:pt x="239235" y="117508"/>
                  </a:lnTo>
                  <a:lnTo>
                    <a:pt x="240090" y="165612"/>
                  </a:lnTo>
                  <a:lnTo>
                    <a:pt x="240429" y="261754"/>
                  </a:lnTo>
                  <a:lnTo>
                    <a:pt x="241541" y="273980"/>
                  </a:lnTo>
                  <a:lnTo>
                    <a:pt x="243388" y="285447"/>
                  </a:lnTo>
                  <a:lnTo>
                    <a:pt x="245725" y="296408"/>
                  </a:lnTo>
                  <a:lnTo>
                    <a:pt x="249493" y="305925"/>
                  </a:lnTo>
                  <a:lnTo>
                    <a:pt x="254216" y="314481"/>
                  </a:lnTo>
                  <a:lnTo>
                    <a:pt x="270293" y="338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367335" y="5292219"/>
              <a:ext cx="15407" cy="228800"/>
            </a:xfrm>
            <a:custGeom>
              <a:avLst/>
              <a:gdLst/>
              <a:ahLst/>
              <a:cxnLst/>
              <a:rect l="0" t="0" r="0" b="0"/>
              <a:pathLst>
                <a:path w="15407" h="228800">
                  <a:moveTo>
                    <a:pt x="15406" y="0"/>
                  </a:moveTo>
                  <a:lnTo>
                    <a:pt x="10125" y="21124"/>
                  </a:lnTo>
                  <a:lnTo>
                    <a:pt x="8569" y="31767"/>
                  </a:lnTo>
                  <a:lnTo>
                    <a:pt x="7532" y="43284"/>
                  </a:lnTo>
                  <a:lnTo>
                    <a:pt x="6841" y="55384"/>
                  </a:lnTo>
                  <a:lnTo>
                    <a:pt x="5275" y="66766"/>
                  </a:lnTo>
                  <a:lnTo>
                    <a:pt x="3125" y="77670"/>
                  </a:lnTo>
                  <a:lnTo>
                    <a:pt x="587" y="88255"/>
                  </a:lnTo>
                  <a:lnTo>
                    <a:pt x="0" y="98628"/>
                  </a:lnTo>
                  <a:lnTo>
                    <a:pt x="714" y="108859"/>
                  </a:lnTo>
                  <a:lnTo>
                    <a:pt x="2296" y="118996"/>
                  </a:lnTo>
                  <a:lnTo>
                    <a:pt x="3350" y="132385"/>
                  </a:lnTo>
                  <a:lnTo>
                    <a:pt x="4053" y="147943"/>
                  </a:lnTo>
                  <a:lnTo>
                    <a:pt x="5458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293211" y="5401645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0"/>
                  </a:moveTo>
                  <a:lnTo>
                    <a:pt x="21124" y="0"/>
                  </a:lnTo>
                  <a:lnTo>
                    <a:pt x="31767" y="1105"/>
                  </a:lnTo>
                  <a:lnTo>
                    <a:pt x="43284" y="2947"/>
                  </a:lnTo>
                  <a:lnTo>
                    <a:pt x="55384" y="5281"/>
                  </a:lnTo>
                  <a:lnTo>
                    <a:pt x="80617" y="10821"/>
                  </a:lnTo>
                  <a:lnTo>
                    <a:pt x="139269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556520" y="5301389"/>
              <a:ext cx="90766" cy="159943"/>
            </a:xfrm>
            <a:custGeom>
              <a:avLst/>
              <a:gdLst/>
              <a:ahLst/>
              <a:cxnLst/>
              <a:rect l="0" t="0" r="0" b="0"/>
              <a:pathLst>
                <a:path w="90766" h="159943">
                  <a:moveTo>
                    <a:pt x="5281" y="20673"/>
                  </a:moveTo>
                  <a:lnTo>
                    <a:pt x="0" y="4830"/>
                  </a:lnTo>
                  <a:lnTo>
                    <a:pt x="1760" y="1269"/>
                  </a:lnTo>
                  <a:lnTo>
                    <a:pt x="6250" y="0"/>
                  </a:lnTo>
                  <a:lnTo>
                    <a:pt x="12559" y="259"/>
                  </a:lnTo>
                  <a:lnTo>
                    <a:pt x="20081" y="2643"/>
                  </a:lnTo>
                  <a:lnTo>
                    <a:pt x="28411" y="6442"/>
                  </a:lnTo>
                  <a:lnTo>
                    <a:pt x="37281" y="11186"/>
                  </a:lnTo>
                  <a:lnTo>
                    <a:pt x="45404" y="17664"/>
                  </a:lnTo>
                  <a:lnTo>
                    <a:pt x="53031" y="25299"/>
                  </a:lnTo>
                  <a:lnTo>
                    <a:pt x="60326" y="33705"/>
                  </a:lnTo>
                  <a:lnTo>
                    <a:pt x="67400" y="42625"/>
                  </a:lnTo>
                  <a:lnTo>
                    <a:pt x="74326" y="51887"/>
                  </a:lnTo>
                  <a:lnTo>
                    <a:pt x="81155" y="61378"/>
                  </a:lnTo>
                  <a:lnTo>
                    <a:pt x="85707" y="72127"/>
                  </a:lnTo>
                  <a:lnTo>
                    <a:pt x="88741" y="83714"/>
                  </a:lnTo>
                  <a:lnTo>
                    <a:pt x="90765" y="95859"/>
                  </a:lnTo>
                  <a:lnTo>
                    <a:pt x="89903" y="107273"/>
                  </a:lnTo>
                  <a:lnTo>
                    <a:pt x="87118" y="118198"/>
                  </a:lnTo>
                  <a:lnTo>
                    <a:pt x="74916" y="1599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591644" y="5552653"/>
              <a:ext cx="198957" cy="47948"/>
            </a:xfrm>
            <a:custGeom>
              <a:avLst/>
              <a:gdLst/>
              <a:ahLst/>
              <a:cxnLst/>
              <a:rect l="0" t="0" r="0" b="0"/>
              <a:pathLst>
                <a:path w="198957" h="47948">
                  <a:moveTo>
                    <a:pt x="0" y="18104"/>
                  </a:moveTo>
                  <a:lnTo>
                    <a:pt x="41538" y="4258"/>
                  </a:lnTo>
                  <a:lnTo>
                    <a:pt x="52009" y="2241"/>
                  </a:lnTo>
                  <a:lnTo>
                    <a:pt x="63411" y="897"/>
                  </a:lnTo>
                  <a:lnTo>
                    <a:pt x="75433" y="0"/>
                  </a:lnTo>
                  <a:lnTo>
                    <a:pt x="87870" y="508"/>
                  </a:lnTo>
                  <a:lnTo>
                    <a:pt x="100582" y="1952"/>
                  </a:lnTo>
                  <a:lnTo>
                    <a:pt x="113478" y="4020"/>
                  </a:lnTo>
                  <a:lnTo>
                    <a:pt x="125391" y="7609"/>
                  </a:lnTo>
                  <a:lnTo>
                    <a:pt x="136649" y="12213"/>
                  </a:lnTo>
                  <a:lnTo>
                    <a:pt x="147470" y="17492"/>
                  </a:lnTo>
                  <a:lnTo>
                    <a:pt x="158000" y="23223"/>
                  </a:lnTo>
                  <a:lnTo>
                    <a:pt x="168336" y="29253"/>
                  </a:lnTo>
                  <a:lnTo>
                    <a:pt x="198956" y="47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17855" y="5212966"/>
              <a:ext cx="296297" cy="487113"/>
            </a:xfrm>
            <a:custGeom>
              <a:avLst/>
              <a:gdLst/>
              <a:ahLst/>
              <a:cxnLst/>
              <a:rect l="0" t="0" r="0" b="0"/>
              <a:pathLst>
                <a:path w="296297" h="487113">
                  <a:moveTo>
                    <a:pt x="137131" y="29514"/>
                  </a:moveTo>
                  <a:lnTo>
                    <a:pt x="109440" y="1822"/>
                  </a:lnTo>
                  <a:lnTo>
                    <a:pt x="103196" y="0"/>
                  </a:lnTo>
                  <a:lnTo>
                    <a:pt x="96823" y="995"/>
                  </a:lnTo>
                  <a:lnTo>
                    <a:pt x="90363" y="3870"/>
                  </a:lnTo>
                  <a:lnTo>
                    <a:pt x="83847" y="9102"/>
                  </a:lnTo>
                  <a:lnTo>
                    <a:pt x="77292" y="15906"/>
                  </a:lnTo>
                  <a:lnTo>
                    <a:pt x="70711" y="23758"/>
                  </a:lnTo>
                  <a:lnTo>
                    <a:pt x="64113" y="33414"/>
                  </a:lnTo>
                  <a:lnTo>
                    <a:pt x="57504" y="44272"/>
                  </a:lnTo>
                  <a:lnTo>
                    <a:pt x="50887" y="55932"/>
                  </a:lnTo>
                  <a:lnTo>
                    <a:pt x="37640" y="80678"/>
                  </a:lnTo>
                  <a:lnTo>
                    <a:pt x="31013" y="93467"/>
                  </a:lnTo>
                  <a:lnTo>
                    <a:pt x="25489" y="105308"/>
                  </a:lnTo>
                  <a:lnTo>
                    <a:pt x="20702" y="116519"/>
                  </a:lnTo>
                  <a:lnTo>
                    <a:pt x="16405" y="127308"/>
                  </a:lnTo>
                  <a:lnTo>
                    <a:pt x="12434" y="141133"/>
                  </a:lnTo>
                  <a:lnTo>
                    <a:pt x="8682" y="156981"/>
                  </a:lnTo>
                  <a:lnTo>
                    <a:pt x="5076" y="174179"/>
                  </a:lnTo>
                  <a:lnTo>
                    <a:pt x="2671" y="192276"/>
                  </a:lnTo>
                  <a:lnTo>
                    <a:pt x="1068" y="210972"/>
                  </a:lnTo>
                  <a:lnTo>
                    <a:pt x="0" y="230068"/>
                  </a:lnTo>
                  <a:lnTo>
                    <a:pt x="393" y="249431"/>
                  </a:lnTo>
                  <a:lnTo>
                    <a:pt x="1760" y="268971"/>
                  </a:lnTo>
                  <a:lnTo>
                    <a:pt x="3777" y="288630"/>
                  </a:lnTo>
                  <a:lnTo>
                    <a:pt x="7332" y="306157"/>
                  </a:lnTo>
                  <a:lnTo>
                    <a:pt x="11913" y="322263"/>
                  </a:lnTo>
                  <a:lnTo>
                    <a:pt x="17177" y="337422"/>
                  </a:lnTo>
                  <a:lnTo>
                    <a:pt x="22897" y="349738"/>
                  </a:lnTo>
                  <a:lnTo>
                    <a:pt x="28921" y="360159"/>
                  </a:lnTo>
                  <a:lnTo>
                    <a:pt x="35148" y="369318"/>
                  </a:lnTo>
                  <a:lnTo>
                    <a:pt x="43720" y="378739"/>
                  </a:lnTo>
                  <a:lnTo>
                    <a:pt x="53857" y="388336"/>
                  </a:lnTo>
                  <a:lnTo>
                    <a:pt x="65035" y="398050"/>
                  </a:lnTo>
                  <a:lnTo>
                    <a:pt x="78014" y="406736"/>
                  </a:lnTo>
                  <a:lnTo>
                    <a:pt x="92193" y="414738"/>
                  </a:lnTo>
                  <a:lnTo>
                    <a:pt x="107173" y="422283"/>
                  </a:lnTo>
                  <a:lnTo>
                    <a:pt x="120475" y="428418"/>
                  </a:lnTo>
                  <a:lnTo>
                    <a:pt x="132659" y="433614"/>
                  </a:lnTo>
                  <a:lnTo>
                    <a:pt x="144098" y="438183"/>
                  </a:lnTo>
                  <a:lnTo>
                    <a:pt x="165650" y="446207"/>
                  </a:lnTo>
                  <a:lnTo>
                    <a:pt x="206504" y="460364"/>
                  </a:lnTo>
                  <a:lnTo>
                    <a:pt x="256470" y="477135"/>
                  </a:lnTo>
                  <a:lnTo>
                    <a:pt x="296296" y="487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611540" y="5461331"/>
              <a:ext cx="59688" cy="139270"/>
            </a:xfrm>
            <a:custGeom>
              <a:avLst/>
              <a:gdLst/>
              <a:ahLst/>
              <a:cxnLst/>
              <a:rect l="0" t="0" r="0" b="0"/>
              <a:pathLst>
                <a:path w="59688" h="139270">
                  <a:moveTo>
                    <a:pt x="59687" y="0"/>
                  </a:moveTo>
                  <a:lnTo>
                    <a:pt x="49125" y="10562"/>
                  </a:lnTo>
                  <a:lnTo>
                    <a:pt x="43803" y="16989"/>
                  </a:lnTo>
                  <a:lnTo>
                    <a:pt x="38044" y="24590"/>
                  </a:lnTo>
                  <a:lnTo>
                    <a:pt x="31995" y="32973"/>
                  </a:lnTo>
                  <a:lnTo>
                    <a:pt x="26856" y="41878"/>
                  </a:lnTo>
                  <a:lnTo>
                    <a:pt x="22325" y="51130"/>
                  </a:lnTo>
                  <a:lnTo>
                    <a:pt x="18200" y="60614"/>
                  </a:lnTo>
                  <a:lnTo>
                    <a:pt x="14344" y="72464"/>
                  </a:lnTo>
                  <a:lnTo>
                    <a:pt x="10668" y="85890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750809" y="5143002"/>
              <a:ext cx="143964" cy="576973"/>
            </a:xfrm>
            <a:custGeom>
              <a:avLst/>
              <a:gdLst/>
              <a:ahLst/>
              <a:cxnLst/>
              <a:rect l="0" t="0" r="0" b="0"/>
              <a:pathLst>
                <a:path w="143964" h="576973">
                  <a:moveTo>
                    <a:pt x="0" y="0"/>
                  </a:moveTo>
                  <a:lnTo>
                    <a:pt x="10562" y="15843"/>
                  </a:lnTo>
                  <a:lnTo>
                    <a:pt x="15883" y="24931"/>
                  </a:lnTo>
                  <a:lnTo>
                    <a:pt x="21642" y="35411"/>
                  </a:lnTo>
                  <a:lnTo>
                    <a:pt x="27692" y="46819"/>
                  </a:lnTo>
                  <a:lnTo>
                    <a:pt x="43256" y="74232"/>
                  </a:lnTo>
                  <a:lnTo>
                    <a:pt x="52049" y="89279"/>
                  </a:lnTo>
                  <a:lnTo>
                    <a:pt x="59016" y="102627"/>
                  </a:lnTo>
                  <a:lnTo>
                    <a:pt x="64766" y="114841"/>
                  </a:lnTo>
                  <a:lnTo>
                    <a:pt x="69705" y="126300"/>
                  </a:lnTo>
                  <a:lnTo>
                    <a:pt x="74103" y="137255"/>
                  </a:lnTo>
                  <a:lnTo>
                    <a:pt x="81936" y="158269"/>
                  </a:lnTo>
                  <a:lnTo>
                    <a:pt x="92561" y="188743"/>
                  </a:lnTo>
                  <a:lnTo>
                    <a:pt x="95972" y="199884"/>
                  </a:lnTo>
                  <a:lnTo>
                    <a:pt x="106053" y="235583"/>
                  </a:lnTo>
                  <a:lnTo>
                    <a:pt x="116041" y="268758"/>
                  </a:lnTo>
                  <a:lnTo>
                    <a:pt x="122682" y="293350"/>
                  </a:lnTo>
                  <a:lnTo>
                    <a:pt x="124895" y="306098"/>
                  </a:lnTo>
                  <a:lnTo>
                    <a:pt x="126370" y="319017"/>
                  </a:lnTo>
                  <a:lnTo>
                    <a:pt x="127354" y="332052"/>
                  </a:lnTo>
                  <a:lnTo>
                    <a:pt x="129115" y="345163"/>
                  </a:lnTo>
                  <a:lnTo>
                    <a:pt x="131394" y="358324"/>
                  </a:lnTo>
                  <a:lnTo>
                    <a:pt x="134019" y="371520"/>
                  </a:lnTo>
                  <a:lnTo>
                    <a:pt x="139883" y="406814"/>
                  </a:lnTo>
                  <a:lnTo>
                    <a:pt x="142994" y="427058"/>
                  </a:lnTo>
                  <a:lnTo>
                    <a:pt x="143963" y="443870"/>
                  </a:lnTo>
                  <a:lnTo>
                    <a:pt x="143504" y="458394"/>
                  </a:lnTo>
                  <a:lnTo>
                    <a:pt x="142092" y="471392"/>
                  </a:lnTo>
                  <a:lnTo>
                    <a:pt x="141151" y="484479"/>
                  </a:lnTo>
                  <a:lnTo>
                    <a:pt x="140524" y="497625"/>
                  </a:lnTo>
                  <a:lnTo>
                    <a:pt x="140105" y="510810"/>
                  </a:lnTo>
                  <a:lnTo>
                    <a:pt x="138721" y="524021"/>
                  </a:lnTo>
                  <a:lnTo>
                    <a:pt x="136693" y="537250"/>
                  </a:lnTo>
                  <a:lnTo>
                    <a:pt x="129321" y="5769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674659" y="5878727"/>
            <a:ext cx="817987" cy="620490"/>
            <a:chOff x="2674659" y="5878727"/>
            <a:chExt cx="817987" cy="620490"/>
          </a:xfrm>
        </p:grpSpPr>
        <p:sp>
          <p:nvSpPr>
            <p:cNvPr id="131" name="Freeform 130"/>
            <p:cNvSpPr/>
            <p:nvPr/>
          </p:nvSpPr>
          <p:spPr>
            <a:xfrm>
              <a:off x="2674659" y="5878727"/>
              <a:ext cx="394077" cy="599184"/>
            </a:xfrm>
            <a:custGeom>
              <a:avLst/>
              <a:gdLst/>
              <a:ahLst/>
              <a:cxnLst/>
              <a:rect l="0" t="0" r="0" b="0"/>
              <a:pathLst>
                <a:path w="394077" h="599184">
                  <a:moveTo>
                    <a:pt x="0" y="103205"/>
                  </a:moveTo>
                  <a:lnTo>
                    <a:pt x="7042" y="75040"/>
                  </a:lnTo>
                  <a:lnTo>
                    <a:pt x="12063" y="63795"/>
                  </a:lnTo>
                  <a:lnTo>
                    <a:pt x="18358" y="53352"/>
                  </a:lnTo>
                  <a:lnTo>
                    <a:pt x="25503" y="43442"/>
                  </a:lnTo>
                  <a:lnTo>
                    <a:pt x="34687" y="35362"/>
                  </a:lnTo>
                  <a:lnTo>
                    <a:pt x="45231" y="28501"/>
                  </a:lnTo>
                  <a:lnTo>
                    <a:pt x="56681" y="22454"/>
                  </a:lnTo>
                  <a:lnTo>
                    <a:pt x="68736" y="16948"/>
                  </a:lnTo>
                  <a:lnTo>
                    <a:pt x="81194" y="11804"/>
                  </a:lnTo>
                  <a:lnTo>
                    <a:pt x="93921" y="6901"/>
                  </a:lnTo>
                  <a:lnTo>
                    <a:pt x="108300" y="3632"/>
                  </a:lnTo>
                  <a:lnTo>
                    <a:pt x="123781" y="1453"/>
                  </a:lnTo>
                  <a:lnTo>
                    <a:pt x="139997" y="0"/>
                  </a:lnTo>
                  <a:lnTo>
                    <a:pt x="156703" y="506"/>
                  </a:lnTo>
                  <a:lnTo>
                    <a:pt x="173735" y="2317"/>
                  </a:lnTo>
                  <a:lnTo>
                    <a:pt x="190984" y="4997"/>
                  </a:lnTo>
                  <a:lnTo>
                    <a:pt x="206905" y="8258"/>
                  </a:lnTo>
                  <a:lnTo>
                    <a:pt x="221940" y="11906"/>
                  </a:lnTo>
                  <a:lnTo>
                    <a:pt x="236385" y="15811"/>
                  </a:lnTo>
                  <a:lnTo>
                    <a:pt x="248962" y="21362"/>
                  </a:lnTo>
                  <a:lnTo>
                    <a:pt x="260295" y="28011"/>
                  </a:lnTo>
                  <a:lnTo>
                    <a:pt x="270797" y="35390"/>
                  </a:lnTo>
                  <a:lnTo>
                    <a:pt x="279273" y="44731"/>
                  </a:lnTo>
                  <a:lnTo>
                    <a:pt x="286397" y="55380"/>
                  </a:lnTo>
                  <a:lnTo>
                    <a:pt x="292620" y="66900"/>
                  </a:lnTo>
                  <a:lnTo>
                    <a:pt x="293821" y="77528"/>
                  </a:lnTo>
                  <a:lnTo>
                    <a:pt x="291674" y="87561"/>
                  </a:lnTo>
                  <a:lnTo>
                    <a:pt x="287295" y="97196"/>
                  </a:lnTo>
                  <a:lnTo>
                    <a:pt x="281429" y="108042"/>
                  </a:lnTo>
                  <a:lnTo>
                    <a:pt x="274570" y="119693"/>
                  </a:lnTo>
                  <a:lnTo>
                    <a:pt x="267050" y="131882"/>
                  </a:lnTo>
                  <a:lnTo>
                    <a:pt x="257616" y="142955"/>
                  </a:lnTo>
                  <a:lnTo>
                    <a:pt x="246905" y="153285"/>
                  </a:lnTo>
                  <a:lnTo>
                    <a:pt x="235343" y="163119"/>
                  </a:lnTo>
                  <a:lnTo>
                    <a:pt x="223214" y="171149"/>
                  </a:lnTo>
                  <a:lnTo>
                    <a:pt x="210707" y="177976"/>
                  </a:lnTo>
                  <a:lnTo>
                    <a:pt x="197948" y="184000"/>
                  </a:lnTo>
                  <a:lnTo>
                    <a:pt x="192389" y="190965"/>
                  </a:lnTo>
                  <a:lnTo>
                    <a:pt x="191630" y="198555"/>
                  </a:lnTo>
                  <a:lnTo>
                    <a:pt x="194072" y="206563"/>
                  </a:lnTo>
                  <a:lnTo>
                    <a:pt x="201595" y="213375"/>
                  </a:lnTo>
                  <a:lnTo>
                    <a:pt x="212506" y="219390"/>
                  </a:lnTo>
                  <a:lnTo>
                    <a:pt x="225674" y="224874"/>
                  </a:lnTo>
                  <a:lnTo>
                    <a:pt x="240348" y="232951"/>
                  </a:lnTo>
                  <a:lnTo>
                    <a:pt x="256025" y="242757"/>
                  </a:lnTo>
                  <a:lnTo>
                    <a:pt x="272372" y="253716"/>
                  </a:lnTo>
                  <a:lnTo>
                    <a:pt x="289165" y="263969"/>
                  </a:lnTo>
                  <a:lnTo>
                    <a:pt x="306255" y="273752"/>
                  </a:lnTo>
                  <a:lnTo>
                    <a:pt x="323544" y="283222"/>
                  </a:lnTo>
                  <a:lnTo>
                    <a:pt x="338017" y="292482"/>
                  </a:lnTo>
                  <a:lnTo>
                    <a:pt x="350613" y="301603"/>
                  </a:lnTo>
                  <a:lnTo>
                    <a:pt x="361958" y="310631"/>
                  </a:lnTo>
                  <a:lnTo>
                    <a:pt x="370995" y="322545"/>
                  </a:lnTo>
                  <a:lnTo>
                    <a:pt x="378493" y="336383"/>
                  </a:lnTo>
                  <a:lnTo>
                    <a:pt x="384966" y="351503"/>
                  </a:lnTo>
                  <a:lnTo>
                    <a:pt x="389281" y="367478"/>
                  </a:lnTo>
                  <a:lnTo>
                    <a:pt x="392158" y="384023"/>
                  </a:lnTo>
                  <a:lnTo>
                    <a:pt x="394076" y="400948"/>
                  </a:lnTo>
                  <a:lnTo>
                    <a:pt x="392407" y="416652"/>
                  </a:lnTo>
                  <a:lnTo>
                    <a:pt x="388347" y="431543"/>
                  </a:lnTo>
                  <a:lnTo>
                    <a:pt x="382692" y="445891"/>
                  </a:lnTo>
                  <a:lnTo>
                    <a:pt x="374502" y="459879"/>
                  </a:lnTo>
                  <a:lnTo>
                    <a:pt x="364620" y="473624"/>
                  </a:lnTo>
                  <a:lnTo>
                    <a:pt x="353611" y="487209"/>
                  </a:lnTo>
                  <a:lnTo>
                    <a:pt x="338903" y="500687"/>
                  </a:lnTo>
                  <a:lnTo>
                    <a:pt x="321729" y="514094"/>
                  </a:lnTo>
                  <a:lnTo>
                    <a:pt x="302911" y="527453"/>
                  </a:lnTo>
                  <a:lnTo>
                    <a:pt x="284471" y="539306"/>
                  </a:lnTo>
                  <a:lnTo>
                    <a:pt x="266282" y="550156"/>
                  </a:lnTo>
                  <a:lnTo>
                    <a:pt x="248261" y="560337"/>
                  </a:lnTo>
                  <a:lnTo>
                    <a:pt x="230353" y="568598"/>
                  </a:lnTo>
                  <a:lnTo>
                    <a:pt x="212518" y="575579"/>
                  </a:lnTo>
                  <a:lnTo>
                    <a:pt x="194734" y="581706"/>
                  </a:lnTo>
                  <a:lnTo>
                    <a:pt x="176983" y="587265"/>
                  </a:lnTo>
                  <a:lnTo>
                    <a:pt x="141539" y="597372"/>
                  </a:lnTo>
                  <a:lnTo>
                    <a:pt x="123834" y="599183"/>
                  </a:lnTo>
                  <a:lnTo>
                    <a:pt x="106136" y="598916"/>
                  </a:lnTo>
                  <a:lnTo>
                    <a:pt x="88443" y="597265"/>
                  </a:lnTo>
                  <a:lnTo>
                    <a:pt x="72226" y="594690"/>
                  </a:lnTo>
                  <a:lnTo>
                    <a:pt x="56993" y="591500"/>
                  </a:lnTo>
                  <a:lnTo>
                    <a:pt x="13264" y="5806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125625" y="5916706"/>
              <a:ext cx="367021" cy="582511"/>
            </a:xfrm>
            <a:custGeom>
              <a:avLst/>
              <a:gdLst/>
              <a:ahLst/>
              <a:cxnLst/>
              <a:rect l="0" t="0" r="0" b="0"/>
              <a:pathLst>
                <a:path w="367021" h="582511">
                  <a:moveTo>
                    <a:pt x="0" y="25435"/>
                  </a:moveTo>
                  <a:lnTo>
                    <a:pt x="14083" y="11352"/>
                  </a:lnTo>
                  <a:lnTo>
                    <a:pt x="24126" y="7204"/>
                  </a:lnTo>
                  <a:lnTo>
                    <a:pt x="36717" y="4438"/>
                  </a:lnTo>
                  <a:lnTo>
                    <a:pt x="51006" y="2595"/>
                  </a:lnTo>
                  <a:lnTo>
                    <a:pt x="66426" y="1365"/>
                  </a:lnTo>
                  <a:lnTo>
                    <a:pt x="82602" y="546"/>
                  </a:lnTo>
                  <a:lnTo>
                    <a:pt x="99280" y="0"/>
                  </a:lnTo>
                  <a:lnTo>
                    <a:pt x="117768" y="1109"/>
                  </a:lnTo>
                  <a:lnTo>
                    <a:pt x="137462" y="3323"/>
                  </a:lnTo>
                  <a:lnTo>
                    <a:pt x="157960" y="6272"/>
                  </a:lnTo>
                  <a:lnTo>
                    <a:pt x="200385" y="13479"/>
                  </a:lnTo>
                  <a:lnTo>
                    <a:pt x="222015" y="17464"/>
                  </a:lnTo>
                  <a:lnTo>
                    <a:pt x="240856" y="23069"/>
                  </a:lnTo>
                  <a:lnTo>
                    <a:pt x="257838" y="29752"/>
                  </a:lnTo>
                  <a:lnTo>
                    <a:pt x="273581" y="37156"/>
                  </a:lnTo>
                  <a:lnTo>
                    <a:pt x="287024" y="45039"/>
                  </a:lnTo>
                  <a:lnTo>
                    <a:pt x="298933" y="53242"/>
                  </a:lnTo>
                  <a:lnTo>
                    <a:pt x="309819" y="61658"/>
                  </a:lnTo>
                  <a:lnTo>
                    <a:pt x="315604" y="73163"/>
                  </a:lnTo>
                  <a:lnTo>
                    <a:pt x="317986" y="86729"/>
                  </a:lnTo>
                  <a:lnTo>
                    <a:pt x="318100" y="101667"/>
                  </a:lnTo>
                  <a:lnTo>
                    <a:pt x="313755" y="114573"/>
                  </a:lnTo>
                  <a:lnTo>
                    <a:pt x="306437" y="126125"/>
                  </a:lnTo>
                  <a:lnTo>
                    <a:pt x="297138" y="136774"/>
                  </a:lnTo>
                  <a:lnTo>
                    <a:pt x="285043" y="146821"/>
                  </a:lnTo>
                  <a:lnTo>
                    <a:pt x="271085" y="156466"/>
                  </a:lnTo>
                  <a:lnTo>
                    <a:pt x="255884" y="165844"/>
                  </a:lnTo>
                  <a:lnTo>
                    <a:pt x="241330" y="173569"/>
                  </a:lnTo>
                  <a:lnTo>
                    <a:pt x="227205" y="180193"/>
                  </a:lnTo>
                  <a:lnTo>
                    <a:pt x="213368" y="186083"/>
                  </a:lnTo>
                  <a:lnTo>
                    <a:pt x="201195" y="192957"/>
                  </a:lnTo>
                  <a:lnTo>
                    <a:pt x="190133" y="200487"/>
                  </a:lnTo>
                  <a:lnTo>
                    <a:pt x="179810" y="208455"/>
                  </a:lnTo>
                  <a:lnTo>
                    <a:pt x="174402" y="218188"/>
                  </a:lnTo>
                  <a:lnTo>
                    <a:pt x="172271" y="229098"/>
                  </a:lnTo>
                  <a:lnTo>
                    <a:pt x="172323" y="240792"/>
                  </a:lnTo>
                  <a:lnTo>
                    <a:pt x="176780" y="251536"/>
                  </a:lnTo>
                  <a:lnTo>
                    <a:pt x="184172" y="261647"/>
                  </a:lnTo>
                  <a:lnTo>
                    <a:pt x="193521" y="271334"/>
                  </a:lnTo>
                  <a:lnTo>
                    <a:pt x="205649" y="280740"/>
                  </a:lnTo>
                  <a:lnTo>
                    <a:pt x="219629" y="289958"/>
                  </a:lnTo>
                  <a:lnTo>
                    <a:pt x="234844" y="299051"/>
                  </a:lnTo>
                  <a:lnTo>
                    <a:pt x="250883" y="308060"/>
                  </a:lnTo>
                  <a:lnTo>
                    <a:pt x="284423" y="325931"/>
                  </a:lnTo>
                  <a:lnTo>
                    <a:pt x="300146" y="336296"/>
                  </a:lnTo>
                  <a:lnTo>
                    <a:pt x="315050" y="347628"/>
                  </a:lnTo>
                  <a:lnTo>
                    <a:pt x="329407" y="359603"/>
                  </a:lnTo>
                  <a:lnTo>
                    <a:pt x="340452" y="372008"/>
                  </a:lnTo>
                  <a:lnTo>
                    <a:pt x="349289" y="384700"/>
                  </a:lnTo>
                  <a:lnTo>
                    <a:pt x="356654" y="397582"/>
                  </a:lnTo>
                  <a:lnTo>
                    <a:pt x="361564" y="412065"/>
                  </a:lnTo>
                  <a:lnTo>
                    <a:pt x="364837" y="427615"/>
                  </a:lnTo>
                  <a:lnTo>
                    <a:pt x="367020" y="443877"/>
                  </a:lnTo>
                  <a:lnTo>
                    <a:pt x="365527" y="457665"/>
                  </a:lnTo>
                  <a:lnTo>
                    <a:pt x="361585" y="469805"/>
                  </a:lnTo>
                  <a:lnTo>
                    <a:pt x="356008" y="480846"/>
                  </a:lnTo>
                  <a:lnTo>
                    <a:pt x="346396" y="491154"/>
                  </a:lnTo>
                  <a:lnTo>
                    <a:pt x="334094" y="500974"/>
                  </a:lnTo>
                  <a:lnTo>
                    <a:pt x="319996" y="510468"/>
                  </a:lnTo>
                  <a:lnTo>
                    <a:pt x="306177" y="518271"/>
                  </a:lnTo>
                  <a:lnTo>
                    <a:pt x="292543" y="524947"/>
                  </a:lnTo>
                  <a:lnTo>
                    <a:pt x="279032" y="530871"/>
                  </a:lnTo>
                  <a:lnTo>
                    <a:pt x="264130" y="536294"/>
                  </a:lnTo>
                  <a:lnTo>
                    <a:pt x="248300" y="541383"/>
                  </a:lnTo>
                  <a:lnTo>
                    <a:pt x="216466" y="550968"/>
                  </a:lnTo>
                  <a:lnTo>
                    <a:pt x="119374" y="582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Freeform 133"/>
          <p:cNvSpPr/>
          <p:nvPr/>
        </p:nvSpPr>
        <p:spPr>
          <a:xfrm>
            <a:off x="2172696" y="5822767"/>
            <a:ext cx="528492" cy="795824"/>
          </a:xfrm>
          <a:custGeom>
            <a:avLst/>
            <a:gdLst/>
            <a:ahLst/>
            <a:cxnLst/>
            <a:rect l="0" t="0" r="0" b="0"/>
            <a:pathLst>
              <a:path w="528492" h="795824">
                <a:moveTo>
                  <a:pt x="395854" y="0"/>
                </a:moveTo>
                <a:lnTo>
                  <a:pt x="340470" y="18462"/>
                </a:lnTo>
                <a:lnTo>
                  <a:pt x="326509" y="24098"/>
                </a:lnTo>
                <a:lnTo>
                  <a:pt x="311306" y="30802"/>
                </a:lnTo>
                <a:lnTo>
                  <a:pt x="295277" y="38220"/>
                </a:lnTo>
                <a:lnTo>
                  <a:pt x="278695" y="44639"/>
                </a:lnTo>
                <a:lnTo>
                  <a:pt x="261746" y="50392"/>
                </a:lnTo>
                <a:lnTo>
                  <a:pt x="244551" y="55701"/>
                </a:lnTo>
                <a:lnTo>
                  <a:pt x="227193" y="62188"/>
                </a:lnTo>
                <a:lnTo>
                  <a:pt x="209726" y="69460"/>
                </a:lnTo>
                <a:lnTo>
                  <a:pt x="192186" y="77255"/>
                </a:lnTo>
                <a:lnTo>
                  <a:pt x="156978" y="93777"/>
                </a:lnTo>
                <a:lnTo>
                  <a:pt x="139336" y="102309"/>
                </a:lnTo>
                <a:lnTo>
                  <a:pt x="123153" y="110945"/>
                </a:lnTo>
                <a:lnTo>
                  <a:pt x="107944" y="119650"/>
                </a:lnTo>
                <a:lnTo>
                  <a:pt x="93383" y="128400"/>
                </a:lnTo>
                <a:lnTo>
                  <a:pt x="80728" y="137181"/>
                </a:lnTo>
                <a:lnTo>
                  <a:pt x="69344" y="145983"/>
                </a:lnTo>
                <a:lnTo>
                  <a:pt x="58807" y="154798"/>
                </a:lnTo>
                <a:lnTo>
                  <a:pt x="53256" y="165096"/>
                </a:lnTo>
                <a:lnTo>
                  <a:pt x="51030" y="176383"/>
                </a:lnTo>
                <a:lnTo>
                  <a:pt x="51004" y="233306"/>
                </a:lnTo>
                <a:lnTo>
                  <a:pt x="49528" y="248383"/>
                </a:lnTo>
                <a:lnTo>
                  <a:pt x="47070" y="262856"/>
                </a:lnTo>
                <a:lnTo>
                  <a:pt x="43958" y="276926"/>
                </a:lnTo>
                <a:lnTo>
                  <a:pt x="41883" y="292200"/>
                </a:lnTo>
                <a:lnTo>
                  <a:pt x="40500" y="308279"/>
                </a:lnTo>
                <a:lnTo>
                  <a:pt x="39578" y="324893"/>
                </a:lnTo>
                <a:lnTo>
                  <a:pt x="37489" y="341864"/>
                </a:lnTo>
                <a:lnTo>
                  <a:pt x="34623" y="359073"/>
                </a:lnTo>
                <a:lnTo>
                  <a:pt x="31239" y="376440"/>
                </a:lnTo>
                <a:lnTo>
                  <a:pt x="23548" y="411457"/>
                </a:lnTo>
                <a:lnTo>
                  <a:pt x="19434" y="429048"/>
                </a:lnTo>
                <a:lnTo>
                  <a:pt x="16692" y="448144"/>
                </a:lnTo>
                <a:lnTo>
                  <a:pt x="14863" y="468243"/>
                </a:lnTo>
                <a:lnTo>
                  <a:pt x="13644" y="489012"/>
                </a:lnTo>
                <a:lnTo>
                  <a:pt x="11358" y="507279"/>
                </a:lnTo>
                <a:lnTo>
                  <a:pt x="8360" y="523878"/>
                </a:lnTo>
                <a:lnTo>
                  <a:pt x="4887" y="539365"/>
                </a:lnTo>
                <a:lnTo>
                  <a:pt x="2572" y="555585"/>
                </a:lnTo>
                <a:lnTo>
                  <a:pt x="1029" y="572293"/>
                </a:lnTo>
                <a:lnTo>
                  <a:pt x="0" y="589327"/>
                </a:lnTo>
                <a:lnTo>
                  <a:pt x="788" y="605104"/>
                </a:lnTo>
                <a:lnTo>
                  <a:pt x="2787" y="620044"/>
                </a:lnTo>
                <a:lnTo>
                  <a:pt x="5593" y="634424"/>
                </a:lnTo>
                <a:lnTo>
                  <a:pt x="16572" y="658262"/>
                </a:lnTo>
                <a:lnTo>
                  <a:pt x="31276" y="678683"/>
                </a:lnTo>
                <a:lnTo>
                  <a:pt x="47636" y="697583"/>
                </a:lnTo>
                <a:lnTo>
                  <a:pt x="60546" y="705276"/>
                </a:lnTo>
                <a:lnTo>
                  <a:pt x="76522" y="711878"/>
                </a:lnTo>
                <a:lnTo>
                  <a:pt x="94541" y="717753"/>
                </a:lnTo>
                <a:lnTo>
                  <a:pt x="113923" y="721670"/>
                </a:lnTo>
                <a:lnTo>
                  <a:pt x="134212" y="724281"/>
                </a:lnTo>
                <a:lnTo>
                  <a:pt x="155108" y="726022"/>
                </a:lnTo>
                <a:lnTo>
                  <a:pt x="177880" y="727182"/>
                </a:lnTo>
                <a:lnTo>
                  <a:pt x="226763" y="728472"/>
                </a:lnTo>
                <a:lnTo>
                  <a:pt x="252178" y="730290"/>
                </a:lnTo>
                <a:lnTo>
                  <a:pt x="277964" y="732976"/>
                </a:lnTo>
                <a:lnTo>
                  <a:pt x="303997" y="736240"/>
                </a:lnTo>
                <a:lnTo>
                  <a:pt x="328721" y="739889"/>
                </a:lnTo>
                <a:lnTo>
                  <a:pt x="375842" y="747875"/>
                </a:lnTo>
                <a:lnTo>
                  <a:pt x="395776" y="752068"/>
                </a:lnTo>
                <a:lnTo>
                  <a:pt x="413487" y="756336"/>
                </a:lnTo>
                <a:lnTo>
                  <a:pt x="429715" y="760656"/>
                </a:lnTo>
                <a:lnTo>
                  <a:pt x="446429" y="766483"/>
                </a:lnTo>
                <a:lnTo>
                  <a:pt x="463467" y="773316"/>
                </a:lnTo>
                <a:lnTo>
                  <a:pt x="528491" y="7958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2316539" y="5265692"/>
            <a:ext cx="1631630" cy="1459008"/>
            <a:chOff x="2316539" y="5265692"/>
            <a:chExt cx="1631630" cy="1459008"/>
          </a:xfrm>
        </p:grpSpPr>
        <p:sp>
          <p:nvSpPr>
            <p:cNvPr id="135" name="Freeform 134"/>
            <p:cNvSpPr/>
            <p:nvPr/>
          </p:nvSpPr>
          <p:spPr>
            <a:xfrm>
              <a:off x="3510273" y="5748807"/>
              <a:ext cx="437896" cy="975893"/>
            </a:xfrm>
            <a:custGeom>
              <a:avLst/>
              <a:gdLst/>
              <a:ahLst/>
              <a:cxnLst/>
              <a:rect l="0" t="0" r="0" b="0"/>
              <a:pathLst>
                <a:path w="437896" h="975893">
                  <a:moveTo>
                    <a:pt x="0" y="7642"/>
                  </a:moveTo>
                  <a:lnTo>
                    <a:pt x="21124" y="600"/>
                  </a:lnTo>
                  <a:lnTo>
                    <a:pt x="31767" y="0"/>
                  </a:lnTo>
                  <a:lnTo>
                    <a:pt x="43285" y="1073"/>
                  </a:lnTo>
                  <a:lnTo>
                    <a:pt x="55384" y="3263"/>
                  </a:lnTo>
                  <a:lnTo>
                    <a:pt x="69345" y="4722"/>
                  </a:lnTo>
                  <a:lnTo>
                    <a:pt x="84547" y="5696"/>
                  </a:lnTo>
                  <a:lnTo>
                    <a:pt x="100577" y="6344"/>
                  </a:lnTo>
                  <a:lnTo>
                    <a:pt x="117159" y="8250"/>
                  </a:lnTo>
                  <a:lnTo>
                    <a:pt x="134108" y="10995"/>
                  </a:lnTo>
                  <a:lnTo>
                    <a:pt x="151303" y="14298"/>
                  </a:lnTo>
                  <a:lnTo>
                    <a:pt x="167187" y="17975"/>
                  </a:lnTo>
                  <a:lnTo>
                    <a:pt x="182198" y="21899"/>
                  </a:lnTo>
                  <a:lnTo>
                    <a:pt x="196626" y="25989"/>
                  </a:lnTo>
                  <a:lnTo>
                    <a:pt x="213614" y="31663"/>
                  </a:lnTo>
                  <a:lnTo>
                    <a:pt x="252139" y="45828"/>
                  </a:lnTo>
                  <a:lnTo>
                    <a:pt x="271255" y="52258"/>
                  </a:lnTo>
                  <a:lnTo>
                    <a:pt x="289893" y="58018"/>
                  </a:lnTo>
                  <a:lnTo>
                    <a:pt x="324850" y="68349"/>
                  </a:lnTo>
                  <a:lnTo>
                    <a:pt x="355123" y="77853"/>
                  </a:lnTo>
                  <a:lnTo>
                    <a:pt x="369386" y="83924"/>
                  </a:lnTo>
                  <a:lnTo>
                    <a:pt x="383316" y="90919"/>
                  </a:lnTo>
                  <a:lnTo>
                    <a:pt x="397023" y="98530"/>
                  </a:lnTo>
                  <a:lnTo>
                    <a:pt x="409109" y="106551"/>
                  </a:lnTo>
                  <a:lnTo>
                    <a:pt x="420114" y="114846"/>
                  </a:lnTo>
                  <a:lnTo>
                    <a:pt x="430398" y="123324"/>
                  </a:lnTo>
                  <a:lnTo>
                    <a:pt x="435780" y="133397"/>
                  </a:lnTo>
                  <a:lnTo>
                    <a:pt x="437895" y="144534"/>
                  </a:lnTo>
                  <a:lnTo>
                    <a:pt x="436314" y="168697"/>
                  </a:lnTo>
                  <a:lnTo>
                    <a:pt x="430699" y="194174"/>
                  </a:lnTo>
                  <a:lnTo>
                    <a:pt x="427221" y="224165"/>
                  </a:lnTo>
                  <a:lnTo>
                    <a:pt x="426294" y="240415"/>
                  </a:lnTo>
                  <a:lnTo>
                    <a:pt x="425263" y="278121"/>
                  </a:lnTo>
                  <a:lnTo>
                    <a:pt x="424487" y="432342"/>
                  </a:lnTo>
                  <a:lnTo>
                    <a:pt x="422997" y="451414"/>
                  </a:lnTo>
                  <a:lnTo>
                    <a:pt x="420530" y="470023"/>
                  </a:lnTo>
                  <a:lnTo>
                    <a:pt x="417412" y="488324"/>
                  </a:lnTo>
                  <a:lnTo>
                    <a:pt x="412385" y="506420"/>
                  </a:lnTo>
                  <a:lnTo>
                    <a:pt x="406087" y="524379"/>
                  </a:lnTo>
                  <a:lnTo>
                    <a:pt x="398941" y="542246"/>
                  </a:lnTo>
                  <a:lnTo>
                    <a:pt x="392703" y="561526"/>
                  </a:lnTo>
                  <a:lnTo>
                    <a:pt x="387070" y="581748"/>
                  </a:lnTo>
                  <a:lnTo>
                    <a:pt x="381841" y="602599"/>
                  </a:lnTo>
                  <a:lnTo>
                    <a:pt x="375408" y="622394"/>
                  </a:lnTo>
                  <a:lnTo>
                    <a:pt x="368172" y="641486"/>
                  </a:lnTo>
                  <a:lnTo>
                    <a:pt x="360400" y="660109"/>
                  </a:lnTo>
                  <a:lnTo>
                    <a:pt x="353745" y="676945"/>
                  </a:lnTo>
                  <a:lnTo>
                    <a:pt x="342421" y="707443"/>
                  </a:lnTo>
                  <a:lnTo>
                    <a:pt x="335864" y="723239"/>
                  </a:lnTo>
                  <a:lnTo>
                    <a:pt x="328545" y="739664"/>
                  </a:lnTo>
                  <a:lnTo>
                    <a:pt x="320719" y="756509"/>
                  </a:lnTo>
                  <a:lnTo>
                    <a:pt x="314027" y="773635"/>
                  </a:lnTo>
                  <a:lnTo>
                    <a:pt x="308092" y="790946"/>
                  </a:lnTo>
                  <a:lnTo>
                    <a:pt x="302662" y="808383"/>
                  </a:lnTo>
                  <a:lnTo>
                    <a:pt x="294621" y="824428"/>
                  </a:lnTo>
                  <a:lnTo>
                    <a:pt x="284839" y="839546"/>
                  </a:lnTo>
                  <a:lnTo>
                    <a:pt x="273896" y="854046"/>
                  </a:lnTo>
                  <a:lnTo>
                    <a:pt x="262180" y="866661"/>
                  </a:lnTo>
                  <a:lnTo>
                    <a:pt x="249947" y="878017"/>
                  </a:lnTo>
                  <a:lnTo>
                    <a:pt x="237371" y="888536"/>
                  </a:lnTo>
                  <a:lnTo>
                    <a:pt x="223092" y="898496"/>
                  </a:lnTo>
                  <a:lnTo>
                    <a:pt x="207678" y="908084"/>
                  </a:lnTo>
                  <a:lnTo>
                    <a:pt x="191507" y="917423"/>
                  </a:lnTo>
                  <a:lnTo>
                    <a:pt x="176305" y="925123"/>
                  </a:lnTo>
                  <a:lnTo>
                    <a:pt x="161749" y="931730"/>
                  </a:lnTo>
                  <a:lnTo>
                    <a:pt x="147623" y="937608"/>
                  </a:lnTo>
                  <a:lnTo>
                    <a:pt x="133785" y="943000"/>
                  </a:lnTo>
                  <a:lnTo>
                    <a:pt x="120139" y="948070"/>
                  </a:lnTo>
                  <a:lnTo>
                    <a:pt x="53055" y="9758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316539" y="5265692"/>
              <a:ext cx="1273317" cy="318330"/>
            </a:xfrm>
            <a:custGeom>
              <a:avLst/>
              <a:gdLst/>
              <a:ahLst/>
              <a:cxnLst/>
              <a:rect l="0" t="0" r="0" b="0"/>
              <a:pathLst>
                <a:path w="1273317" h="318330">
                  <a:moveTo>
                    <a:pt x="0" y="318329"/>
                  </a:moveTo>
                  <a:lnTo>
                    <a:pt x="55384" y="299867"/>
                  </a:lnTo>
                  <a:lnTo>
                    <a:pt x="88477" y="291456"/>
                  </a:lnTo>
                  <a:lnTo>
                    <a:pt x="107619" y="287150"/>
                  </a:lnTo>
                  <a:lnTo>
                    <a:pt x="129222" y="281331"/>
                  </a:lnTo>
                  <a:lnTo>
                    <a:pt x="176805" y="267007"/>
                  </a:lnTo>
                  <a:lnTo>
                    <a:pt x="232184" y="249412"/>
                  </a:lnTo>
                  <a:lnTo>
                    <a:pt x="249109" y="242910"/>
                  </a:lnTo>
                  <a:lnTo>
                    <a:pt x="266288" y="235627"/>
                  </a:lnTo>
                  <a:lnTo>
                    <a:pt x="283635" y="227824"/>
                  </a:lnTo>
                  <a:lnTo>
                    <a:pt x="301095" y="221149"/>
                  </a:lnTo>
                  <a:lnTo>
                    <a:pt x="318629" y="215224"/>
                  </a:lnTo>
                  <a:lnTo>
                    <a:pt x="336214" y="209801"/>
                  </a:lnTo>
                  <a:lnTo>
                    <a:pt x="355306" y="203238"/>
                  </a:lnTo>
                  <a:lnTo>
                    <a:pt x="396169" y="188086"/>
                  </a:lnTo>
                  <a:lnTo>
                    <a:pt x="417382" y="181393"/>
                  </a:lnTo>
                  <a:lnTo>
                    <a:pt x="438893" y="175457"/>
                  </a:lnTo>
                  <a:lnTo>
                    <a:pt x="460603" y="170026"/>
                  </a:lnTo>
                  <a:lnTo>
                    <a:pt x="482444" y="163458"/>
                  </a:lnTo>
                  <a:lnTo>
                    <a:pt x="504374" y="156132"/>
                  </a:lnTo>
                  <a:lnTo>
                    <a:pt x="574374" y="131738"/>
                  </a:lnTo>
                  <a:lnTo>
                    <a:pt x="599557" y="123195"/>
                  </a:lnTo>
                  <a:lnTo>
                    <a:pt x="623714" y="116026"/>
                  </a:lnTo>
                  <a:lnTo>
                    <a:pt x="647187" y="109773"/>
                  </a:lnTo>
                  <a:lnTo>
                    <a:pt x="670205" y="104131"/>
                  </a:lnTo>
                  <a:lnTo>
                    <a:pt x="694393" y="98895"/>
                  </a:lnTo>
                  <a:lnTo>
                    <a:pt x="744848" y="89148"/>
                  </a:lnTo>
                  <a:lnTo>
                    <a:pt x="772156" y="83012"/>
                  </a:lnTo>
                  <a:lnTo>
                    <a:pt x="830008" y="68333"/>
                  </a:lnTo>
                  <a:lnTo>
                    <a:pt x="858404" y="61766"/>
                  </a:lnTo>
                  <a:lnTo>
                    <a:pt x="913535" y="50540"/>
                  </a:lnTo>
                  <a:lnTo>
                    <a:pt x="971443" y="40638"/>
                  </a:lnTo>
                  <a:lnTo>
                    <a:pt x="1120467" y="17796"/>
                  </a:lnTo>
                  <a:lnTo>
                    <a:pt x="1170996" y="8891"/>
                  </a:lnTo>
                  <a:lnTo>
                    <a:pt x="1193313" y="5928"/>
                  </a:lnTo>
                  <a:lnTo>
                    <a:pt x="1214085" y="3951"/>
                  </a:lnTo>
                  <a:lnTo>
                    <a:pt x="12733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819151" y="5743185"/>
            <a:ext cx="1218221" cy="941725"/>
            <a:chOff x="819151" y="5743185"/>
            <a:chExt cx="1218221" cy="941725"/>
          </a:xfrm>
        </p:grpSpPr>
        <p:sp>
          <p:nvSpPr>
            <p:cNvPr id="138" name="Freeform 137"/>
            <p:cNvSpPr/>
            <p:nvPr/>
          </p:nvSpPr>
          <p:spPr>
            <a:xfrm>
              <a:off x="819151" y="5968668"/>
              <a:ext cx="237337" cy="482985"/>
            </a:xfrm>
            <a:custGeom>
              <a:avLst/>
              <a:gdLst/>
              <a:ahLst/>
              <a:cxnLst/>
              <a:rect l="0" t="0" r="0" b="0"/>
              <a:pathLst>
                <a:path w="237337" h="482985">
                  <a:moveTo>
                    <a:pt x="237336" y="0"/>
                  </a:moveTo>
                  <a:lnTo>
                    <a:pt x="209171" y="7042"/>
                  </a:lnTo>
                  <a:lnTo>
                    <a:pt x="196453" y="12063"/>
                  </a:lnTo>
                  <a:lnTo>
                    <a:pt x="183553" y="18358"/>
                  </a:lnTo>
                  <a:lnTo>
                    <a:pt x="170532" y="25502"/>
                  </a:lnTo>
                  <a:lnTo>
                    <a:pt x="157430" y="33213"/>
                  </a:lnTo>
                  <a:lnTo>
                    <a:pt x="131083" y="49640"/>
                  </a:lnTo>
                  <a:lnTo>
                    <a:pt x="117867" y="59621"/>
                  </a:lnTo>
                  <a:lnTo>
                    <a:pt x="104635" y="70696"/>
                  </a:lnTo>
                  <a:lnTo>
                    <a:pt x="91393" y="82501"/>
                  </a:lnTo>
                  <a:lnTo>
                    <a:pt x="79617" y="94792"/>
                  </a:lnTo>
                  <a:lnTo>
                    <a:pt x="68819" y="107406"/>
                  </a:lnTo>
                  <a:lnTo>
                    <a:pt x="58673" y="120238"/>
                  </a:lnTo>
                  <a:lnTo>
                    <a:pt x="50435" y="133213"/>
                  </a:lnTo>
                  <a:lnTo>
                    <a:pt x="43469" y="146285"/>
                  </a:lnTo>
                  <a:lnTo>
                    <a:pt x="30326" y="174073"/>
                  </a:lnTo>
                  <a:lnTo>
                    <a:pt x="14659" y="206073"/>
                  </a:lnTo>
                  <a:lnTo>
                    <a:pt x="9303" y="222859"/>
                  </a:lnTo>
                  <a:lnTo>
                    <a:pt x="5732" y="239945"/>
                  </a:lnTo>
                  <a:lnTo>
                    <a:pt x="3351" y="257231"/>
                  </a:lnTo>
                  <a:lnTo>
                    <a:pt x="1764" y="276123"/>
                  </a:lnTo>
                  <a:lnTo>
                    <a:pt x="706" y="296087"/>
                  </a:lnTo>
                  <a:lnTo>
                    <a:pt x="0" y="316765"/>
                  </a:lnTo>
                  <a:lnTo>
                    <a:pt x="1004" y="337918"/>
                  </a:lnTo>
                  <a:lnTo>
                    <a:pt x="3146" y="359390"/>
                  </a:lnTo>
                  <a:lnTo>
                    <a:pt x="6049" y="381073"/>
                  </a:lnTo>
                  <a:lnTo>
                    <a:pt x="9457" y="401423"/>
                  </a:lnTo>
                  <a:lnTo>
                    <a:pt x="13203" y="420885"/>
                  </a:lnTo>
                  <a:lnTo>
                    <a:pt x="25989" y="482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013495" y="6023204"/>
              <a:ext cx="202157" cy="476013"/>
            </a:xfrm>
            <a:custGeom>
              <a:avLst/>
              <a:gdLst/>
              <a:ahLst/>
              <a:cxnLst/>
              <a:rect l="0" t="0" r="0" b="0"/>
              <a:pathLst>
                <a:path w="202157" h="476013">
                  <a:moveTo>
                    <a:pt x="202156" y="78101"/>
                  </a:moveTo>
                  <a:lnTo>
                    <a:pt x="173992" y="71060"/>
                  </a:lnTo>
                  <a:lnTo>
                    <a:pt x="161274" y="70459"/>
                  </a:lnTo>
                  <a:lnTo>
                    <a:pt x="148374" y="71532"/>
                  </a:lnTo>
                  <a:lnTo>
                    <a:pt x="135353" y="73722"/>
                  </a:lnTo>
                  <a:lnTo>
                    <a:pt x="122251" y="76655"/>
                  </a:lnTo>
                  <a:lnTo>
                    <a:pt x="109095" y="80085"/>
                  </a:lnTo>
                  <a:lnTo>
                    <a:pt x="95903" y="83844"/>
                  </a:lnTo>
                  <a:lnTo>
                    <a:pt x="81214" y="89299"/>
                  </a:lnTo>
                  <a:lnTo>
                    <a:pt x="65526" y="95882"/>
                  </a:lnTo>
                  <a:lnTo>
                    <a:pt x="49172" y="103219"/>
                  </a:lnTo>
                  <a:lnTo>
                    <a:pt x="33848" y="111058"/>
                  </a:lnTo>
                  <a:lnTo>
                    <a:pt x="19211" y="119231"/>
                  </a:lnTo>
                  <a:lnTo>
                    <a:pt x="5032" y="127627"/>
                  </a:lnTo>
                  <a:lnTo>
                    <a:pt x="0" y="131751"/>
                  </a:lnTo>
                  <a:lnTo>
                    <a:pt x="1067" y="133027"/>
                  </a:lnTo>
                  <a:lnTo>
                    <a:pt x="6200" y="132403"/>
                  </a:lnTo>
                  <a:lnTo>
                    <a:pt x="14043" y="127566"/>
                  </a:lnTo>
                  <a:lnTo>
                    <a:pt x="23692" y="119920"/>
                  </a:lnTo>
                  <a:lnTo>
                    <a:pt x="34547" y="110402"/>
                  </a:lnTo>
                  <a:lnTo>
                    <a:pt x="44731" y="101109"/>
                  </a:lnTo>
                  <a:lnTo>
                    <a:pt x="63906" y="82923"/>
                  </a:lnTo>
                  <a:lnTo>
                    <a:pt x="144650" y="2950"/>
                  </a:lnTo>
                  <a:lnTo>
                    <a:pt x="153502" y="0"/>
                  </a:lnTo>
                  <a:lnTo>
                    <a:pt x="162352" y="980"/>
                  </a:lnTo>
                  <a:lnTo>
                    <a:pt x="171199" y="4581"/>
                  </a:lnTo>
                  <a:lnTo>
                    <a:pt x="177097" y="14350"/>
                  </a:lnTo>
                  <a:lnTo>
                    <a:pt x="181029" y="28232"/>
                  </a:lnTo>
                  <a:lnTo>
                    <a:pt x="183650" y="44855"/>
                  </a:lnTo>
                  <a:lnTo>
                    <a:pt x="186871" y="61832"/>
                  </a:lnTo>
                  <a:lnTo>
                    <a:pt x="194381" y="96415"/>
                  </a:lnTo>
                  <a:lnTo>
                    <a:pt x="195499" y="115364"/>
                  </a:lnTo>
                  <a:lnTo>
                    <a:pt x="194771" y="135365"/>
                  </a:lnTo>
                  <a:lnTo>
                    <a:pt x="192811" y="156068"/>
                  </a:lnTo>
                  <a:lnTo>
                    <a:pt x="191505" y="177239"/>
                  </a:lnTo>
                  <a:lnTo>
                    <a:pt x="190054" y="220412"/>
                  </a:lnTo>
                  <a:lnTo>
                    <a:pt x="188193" y="242241"/>
                  </a:lnTo>
                  <a:lnTo>
                    <a:pt x="185479" y="264162"/>
                  </a:lnTo>
                  <a:lnTo>
                    <a:pt x="182195" y="286145"/>
                  </a:lnTo>
                  <a:lnTo>
                    <a:pt x="180007" y="306696"/>
                  </a:lnTo>
                  <a:lnTo>
                    <a:pt x="178547" y="326291"/>
                  </a:lnTo>
                  <a:lnTo>
                    <a:pt x="177575" y="345249"/>
                  </a:lnTo>
                  <a:lnTo>
                    <a:pt x="176494" y="382034"/>
                  </a:lnTo>
                  <a:lnTo>
                    <a:pt x="175629" y="476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335025" y="5968668"/>
              <a:ext cx="92847" cy="371385"/>
            </a:xfrm>
            <a:custGeom>
              <a:avLst/>
              <a:gdLst/>
              <a:ahLst/>
              <a:cxnLst/>
              <a:rect l="0" t="0" r="0" b="0"/>
              <a:pathLst>
                <a:path w="92847" h="371385">
                  <a:moveTo>
                    <a:pt x="92846" y="0"/>
                  </a:moveTo>
                  <a:lnTo>
                    <a:pt x="78763" y="21124"/>
                  </a:lnTo>
                  <a:lnTo>
                    <a:pt x="73141" y="33241"/>
                  </a:lnTo>
                  <a:lnTo>
                    <a:pt x="67919" y="47214"/>
                  </a:lnTo>
                  <a:lnTo>
                    <a:pt x="62965" y="62425"/>
                  </a:lnTo>
                  <a:lnTo>
                    <a:pt x="56714" y="78460"/>
                  </a:lnTo>
                  <a:lnTo>
                    <a:pt x="49599" y="95045"/>
                  </a:lnTo>
                  <a:lnTo>
                    <a:pt x="41908" y="111997"/>
                  </a:lnTo>
                  <a:lnTo>
                    <a:pt x="35308" y="127719"/>
                  </a:lnTo>
                  <a:lnTo>
                    <a:pt x="29433" y="142622"/>
                  </a:lnTo>
                  <a:lnTo>
                    <a:pt x="24043" y="156979"/>
                  </a:lnTo>
                  <a:lnTo>
                    <a:pt x="18976" y="172445"/>
                  </a:lnTo>
                  <a:lnTo>
                    <a:pt x="14125" y="188651"/>
                  </a:lnTo>
                  <a:lnTo>
                    <a:pt x="9416" y="205349"/>
                  </a:lnTo>
                  <a:lnTo>
                    <a:pt x="6278" y="223850"/>
                  </a:lnTo>
                  <a:lnTo>
                    <a:pt x="4185" y="243553"/>
                  </a:lnTo>
                  <a:lnTo>
                    <a:pt x="2790" y="264057"/>
                  </a:lnTo>
                  <a:lnTo>
                    <a:pt x="1860" y="283622"/>
                  </a:lnTo>
                  <a:lnTo>
                    <a:pt x="1240" y="302560"/>
                  </a:lnTo>
                  <a:lnTo>
                    <a:pt x="0" y="371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281970" y="6207414"/>
              <a:ext cx="212220" cy="7643"/>
            </a:xfrm>
            <a:custGeom>
              <a:avLst/>
              <a:gdLst/>
              <a:ahLst/>
              <a:cxnLst/>
              <a:rect l="0" t="0" r="0" b="0"/>
              <a:pathLst>
                <a:path w="212220" h="7643">
                  <a:moveTo>
                    <a:pt x="0" y="1"/>
                  </a:moveTo>
                  <a:lnTo>
                    <a:pt x="80886" y="0"/>
                  </a:lnTo>
                  <a:lnTo>
                    <a:pt x="98137" y="1474"/>
                  </a:lnTo>
                  <a:lnTo>
                    <a:pt x="114058" y="3931"/>
                  </a:lnTo>
                  <a:lnTo>
                    <a:pt x="129094" y="7042"/>
                  </a:lnTo>
                  <a:lnTo>
                    <a:pt x="143538" y="7642"/>
                  </a:lnTo>
                  <a:lnTo>
                    <a:pt x="157590" y="6569"/>
                  </a:lnTo>
                  <a:lnTo>
                    <a:pt x="212219" y="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613563" y="5961026"/>
              <a:ext cx="183531" cy="405554"/>
            </a:xfrm>
            <a:custGeom>
              <a:avLst/>
              <a:gdLst/>
              <a:ahLst/>
              <a:cxnLst/>
              <a:rect l="0" t="0" r="0" b="0"/>
              <a:pathLst>
                <a:path w="183531" h="405554">
                  <a:moveTo>
                    <a:pt x="0" y="7642"/>
                  </a:moveTo>
                  <a:lnTo>
                    <a:pt x="21124" y="601"/>
                  </a:lnTo>
                  <a:lnTo>
                    <a:pt x="31767" y="0"/>
                  </a:lnTo>
                  <a:lnTo>
                    <a:pt x="43284" y="1074"/>
                  </a:lnTo>
                  <a:lnTo>
                    <a:pt x="55383" y="3263"/>
                  </a:lnTo>
                  <a:lnTo>
                    <a:pt x="67871" y="9144"/>
                  </a:lnTo>
                  <a:lnTo>
                    <a:pt x="80617" y="17486"/>
                  </a:lnTo>
                  <a:lnTo>
                    <a:pt x="93536" y="27468"/>
                  </a:lnTo>
                  <a:lnTo>
                    <a:pt x="105096" y="37071"/>
                  </a:lnTo>
                  <a:lnTo>
                    <a:pt x="115750" y="46420"/>
                  </a:lnTo>
                  <a:lnTo>
                    <a:pt x="125800" y="55600"/>
                  </a:lnTo>
                  <a:lnTo>
                    <a:pt x="136921" y="67616"/>
                  </a:lnTo>
                  <a:lnTo>
                    <a:pt x="148757" y="81521"/>
                  </a:lnTo>
                  <a:lnTo>
                    <a:pt x="161068" y="96686"/>
                  </a:lnTo>
                  <a:lnTo>
                    <a:pt x="169276" y="114164"/>
                  </a:lnTo>
                  <a:lnTo>
                    <a:pt x="174748" y="133186"/>
                  </a:lnTo>
                  <a:lnTo>
                    <a:pt x="178396" y="153235"/>
                  </a:lnTo>
                  <a:lnTo>
                    <a:pt x="180828" y="175444"/>
                  </a:lnTo>
                  <a:lnTo>
                    <a:pt x="182449" y="199092"/>
                  </a:lnTo>
                  <a:lnTo>
                    <a:pt x="183530" y="223700"/>
                  </a:lnTo>
                  <a:lnTo>
                    <a:pt x="182777" y="244527"/>
                  </a:lnTo>
                  <a:lnTo>
                    <a:pt x="180801" y="262833"/>
                  </a:lnTo>
                  <a:lnTo>
                    <a:pt x="178010" y="279458"/>
                  </a:lnTo>
                  <a:lnTo>
                    <a:pt x="174675" y="294962"/>
                  </a:lnTo>
                  <a:lnTo>
                    <a:pt x="170979" y="309720"/>
                  </a:lnTo>
                  <a:lnTo>
                    <a:pt x="167041" y="323979"/>
                  </a:lnTo>
                  <a:lnTo>
                    <a:pt x="158735" y="351613"/>
                  </a:lnTo>
                  <a:lnTo>
                    <a:pt x="132637" y="405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693145" y="6474533"/>
              <a:ext cx="305066" cy="37948"/>
            </a:xfrm>
            <a:custGeom>
              <a:avLst/>
              <a:gdLst/>
              <a:ahLst/>
              <a:cxnLst/>
              <a:rect l="0" t="0" r="0" b="0"/>
              <a:pathLst>
                <a:path w="305066" h="37948">
                  <a:moveTo>
                    <a:pt x="0" y="11419"/>
                  </a:moveTo>
                  <a:lnTo>
                    <a:pt x="28165" y="4378"/>
                  </a:lnTo>
                  <a:lnTo>
                    <a:pt x="42357" y="2304"/>
                  </a:lnTo>
                  <a:lnTo>
                    <a:pt x="57713" y="922"/>
                  </a:lnTo>
                  <a:lnTo>
                    <a:pt x="73845" y="0"/>
                  </a:lnTo>
                  <a:lnTo>
                    <a:pt x="91969" y="859"/>
                  </a:lnTo>
                  <a:lnTo>
                    <a:pt x="111420" y="2905"/>
                  </a:lnTo>
                  <a:lnTo>
                    <a:pt x="154156" y="9109"/>
                  </a:lnTo>
                  <a:lnTo>
                    <a:pt x="202624" y="16779"/>
                  </a:lnTo>
                  <a:lnTo>
                    <a:pt x="224981" y="20887"/>
                  </a:lnTo>
                  <a:lnTo>
                    <a:pt x="305065" y="37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825782" y="5743185"/>
              <a:ext cx="211590" cy="941725"/>
            </a:xfrm>
            <a:custGeom>
              <a:avLst/>
              <a:gdLst/>
              <a:ahLst/>
              <a:cxnLst/>
              <a:rect l="0" t="0" r="0" b="0"/>
              <a:pathLst>
                <a:path w="211590" h="941725">
                  <a:moveTo>
                    <a:pt x="0" y="0"/>
                  </a:moveTo>
                  <a:lnTo>
                    <a:pt x="28165" y="7041"/>
                  </a:lnTo>
                  <a:lnTo>
                    <a:pt x="40883" y="13536"/>
                  </a:lnTo>
                  <a:lnTo>
                    <a:pt x="53783" y="22288"/>
                  </a:lnTo>
                  <a:lnTo>
                    <a:pt x="66804" y="32543"/>
                  </a:lnTo>
                  <a:lnTo>
                    <a:pt x="78432" y="42328"/>
                  </a:lnTo>
                  <a:lnTo>
                    <a:pt x="89132" y="51799"/>
                  </a:lnTo>
                  <a:lnTo>
                    <a:pt x="99212" y="61060"/>
                  </a:lnTo>
                  <a:lnTo>
                    <a:pt x="108880" y="74603"/>
                  </a:lnTo>
                  <a:lnTo>
                    <a:pt x="118273" y="91000"/>
                  </a:lnTo>
                  <a:lnTo>
                    <a:pt x="127482" y="109300"/>
                  </a:lnTo>
                  <a:lnTo>
                    <a:pt x="135096" y="125922"/>
                  </a:lnTo>
                  <a:lnTo>
                    <a:pt x="141645" y="141424"/>
                  </a:lnTo>
                  <a:lnTo>
                    <a:pt x="147485" y="156180"/>
                  </a:lnTo>
                  <a:lnTo>
                    <a:pt x="161833" y="196155"/>
                  </a:lnTo>
                  <a:lnTo>
                    <a:pt x="188020" y="272744"/>
                  </a:lnTo>
                  <a:lnTo>
                    <a:pt x="191665" y="293834"/>
                  </a:lnTo>
                  <a:lnTo>
                    <a:pt x="194095" y="318210"/>
                  </a:lnTo>
                  <a:lnTo>
                    <a:pt x="195715" y="344777"/>
                  </a:lnTo>
                  <a:lnTo>
                    <a:pt x="198269" y="368384"/>
                  </a:lnTo>
                  <a:lnTo>
                    <a:pt x="201446" y="390016"/>
                  </a:lnTo>
                  <a:lnTo>
                    <a:pt x="205037" y="410333"/>
                  </a:lnTo>
                  <a:lnTo>
                    <a:pt x="207431" y="434193"/>
                  </a:lnTo>
                  <a:lnTo>
                    <a:pt x="209027" y="460416"/>
                  </a:lnTo>
                  <a:lnTo>
                    <a:pt x="210801" y="512642"/>
                  </a:lnTo>
                  <a:lnTo>
                    <a:pt x="211589" y="555504"/>
                  </a:lnTo>
                  <a:lnTo>
                    <a:pt x="210325" y="575186"/>
                  </a:lnTo>
                  <a:lnTo>
                    <a:pt x="208009" y="594203"/>
                  </a:lnTo>
                  <a:lnTo>
                    <a:pt x="204991" y="612776"/>
                  </a:lnTo>
                  <a:lnTo>
                    <a:pt x="201506" y="631053"/>
                  </a:lnTo>
                  <a:lnTo>
                    <a:pt x="193703" y="667081"/>
                  </a:lnTo>
                  <a:lnTo>
                    <a:pt x="191033" y="684941"/>
                  </a:lnTo>
                  <a:lnTo>
                    <a:pt x="189252" y="702742"/>
                  </a:lnTo>
                  <a:lnTo>
                    <a:pt x="188066" y="720505"/>
                  </a:lnTo>
                  <a:lnTo>
                    <a:pt x="185801" y="738242"/>
                  </a:lnTo>
                  <a:lnTo>
                    <a:pt x="182817" y="755962"/>
                  </a:lnTo>
                  <a:lnTo>
                    <a:pt x="179354" y="773669"/>
                  </a:lnTo>
                  <a:lnTo>
                    <a:pt x="175572" y="789896"/>
                  </a:lnTo>
                  <a:lnTo>
                    <a:pt x="171576" y="805136"/>
                  </a:lnTo>
                  <a:lnTo>
                    <a:pt x="167439" y="819716"/>
                  </a:lnTo>
                  <a:lnTo>
                    <a:pt x="163207" y="838279"/>
                  </a:lnTo>
                  <a:lnTo>
                    <a:pt x="158912" y="859497"/>
                  </a:lnTo>
                  <a:lnTo>
                    <a:pt x="132637" y="941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012463" y="5955404"/>
              <a:ext cx="189926" cy="291803"/>
            </a:xfrm>
            <a:custGeom>
              <a:avLst/>
              <a:gdLst/>
              <a:ahLst/>
              <a:cxnLst/>
              <a:rect l="0" t="0" r="0" b="0"/>
              <a:pathLst>
                <a:path w="189926" h="291803">
                  <a:moveTo>
                    <a:pt x="189925" y="0"/>
                  </a:moveTo>
                  <a:lnTo>
                    <a:pt x="168801" y="14083"/>
                  </a:lnTo>
                  <a:lnTo>
                    <a:pt x="158157" y="19705"/>
                  </a:lnTo>
                  <a:lnTo>
                    <a:pt x="146640" y="24927"/>
                  </a:lnTo>
                  <a:lnTo>
                    <a:pt x="134541" y="29881"/>
                  </a:lnTo>
                  <a:lnTo>
                    <a:pt x="123527" y="36132"/>
                  </a:lnTo>
                  <a:lnTo>
                    <a:pt x="113237" y="43247"/>
                  </a:lnTo>
                  <a:lnTo>
                    <a:pt x="103430" y="50937"/>
                  </a:lnTo>
                  <a:lnTo>
                    <a:pt x="93944" y="59012"/>
                  </a:lnTo>
                  <a:lnTo>
                    <a:pt x="84673" y="67343"/>
                  </a:lnTo>
                  <a:lnTo>
                    <a:pt x="66511" y="84459"/>
                  </a:lnTo>
                  <a:lnTo>
                    <a:pt x="21968" y="128276"/>
                  </a:lnTo>
                  <a:lnTo>
                    <a:pt x="14583" y="138572"/>
                  </a:lnTo>
                  <a:lnTo>
                    <a:pt x="8185" y="149858"/>
                  </a:lnTo>
                  <a:lnTo>
                    <a:pt x="2447" y="161803"/>
                  </a:lnTo>
                  <a:lnTo>
                    <a:pt x="95" y="174187"/>
                  </a:lnTo>
                  <a:lnTo>
                    <a:pt x="0" y="186864"/>
                  </a:lnTo>
                  <a:lnTo>
                    <a:pt x="1411" y="199738"/>
                  </a:lnTo>
                  <a:lnTo>
                    <a:pt x="6773" y="211267"/>
                  </a:lnTo>
                  <a:lnTo>
                    <a:pt x="14769" y="221901"/>
                  </a:lnTo>
                  <a:lnTo>
                    <a:pt x="24520" y="231937"/>
                  </a:lnTo>
                  <a:lnTo>
                    <a:pt x="35443" y="240102"/>
                  </a:lnTo>
                  <a:lnTo>
                    <a:pt x="47146" y="247019"/>
                  </a:lnTo>
                  <a:lnTo>
                    <a:pt x="59369" y="253104"/>
                  </a:lnTo>
                  <a:lnTo>
                    <a:pt x="71939" y="258635"/>
                  </a:lnTo>
                  <a:lnTo>
                    <a:pt x="84740" y="263796"/>
                  </a:lnTo>
                  <a:lnTo>
                    <a:pt x="97696" y="268710"/>
                  </a:lnTo>
                  <a:lnTo>
                    <a:pt x="112227" y="271986"/>
                  </a:lnTo>
                  <a:lnTo>
                    <a:pt x="127810" y="274170"/>
                  </a:lnTo>
                  <a:lnTo>
                    <a:pt x="189925" y="291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028653" y="5862558"/>
            <a:ext cx="849621" cy="1538592"/>
            <a:chOff x="1028653" y="5862558"/>
            <a:chExt cx="849621" cy="1538592"/>
          </a:xfrm>
        </p:grpSpPr>
        <p:sp>
          <p:nvSpPr>
            <p:cNvPr id="147" name="Freeform 146"/>
            <p:cNvSpPr/>
            <p:nvPr/>
          </p:nvSpPr>
          <p:spPr>
            <a:xfrm>
              <a:off x="1028653" y="5875822"/>
              <a:ext cx="810394" cy="630201"/>
            </a:xfrm>
            <a:custGeom>
              <a:avLst/>
              <a:gdLst/>
              <a:ahLst/>
              <a:cxnLst/>
              <a:rect l="0" t="0" r="0" b="0"/>
              <a:pathLst>
                <a:path w="810394" h="630201">
                  <a:moveTo>
                    <a:pt x="0" y="630200"/>
                  </a:moveTo>
                  <a:lnTo>
                    <a:pt x="106" y="629944"/>
                  </a:lnTo>
                  <a:lnTo>
                    <a:pt x="6401" y="615971"/>
                  </a:lnTo>
                  <a:lnTo>
                    <a:pt x="13545" y="600760"/>
                  </a:lnTo>
                  <a:lnTo>
                    <a:pt x="21256" y="586199"/>
                  </a:lnTo>
                  <a:lnTo>
                    <a:pt x="29343" y="572070"/>
                  </a:lnTo>
                  <a:lnTo>
                    <a:pt x="37683" y="558229"/>
                  </a:lnTo>
                  <a:lnTo>
                    <a:pt x="46190" y="546055"/>
                  </a:lnTo>
                  <a:lnTo>
                    <a:pt x="54809" y="534991"/>
                  </a:lnTo>
                  <a:lnTo>
                    <a:pt x="72245" y="514838"/>
                  </a:lnTo>
                  <a:lnTo>
                    <a:pt x="89820" y="496056"/>
                  </a:lnTo>
                  <a:lnTo>
                    <a:pt x="116285" y="468911"/>
                  </a:lnTo>
                  <a:lnTo>
                    <a:pt x="125119" y="458508"/>
                  </a:lnTo>
                  <a:lnTo>
                    <a:pt x="133955" y="447151"/>
                  </a:lnTo>
                  <a:lnTo>
                    <a:pt x="142794" y="435159"/>
                  </a:lnTo>
                  <a:lnTo>
                    <a:pt x="153108" y="424217"/>
                  </a:lnTo>
                  <a:lnTo>
                    <a:pt x="176357" y="404199"/>
                  </a:lnTo>
                  <a:lnTo>
                    <a:pt x="187273" y="393261"/>
                  </a:lnTo>
                  <a:lnTo>
                    <a:pt x="197498" y="381547"/>
                  </a:lnTo>
                  <a:lnTo>
                    <a:pt x="207262" y="369317"/>
                  </a:lnTo>
                  <a:lnTo>
                    <a:pt x="218192" y="356742"/>
                  </a:lnTo>
                  <a:lnTo>
                    <a:pt x="229900" y="343938"/>
                  </a:lnTo>
                  <a:lnTo>
                    <a:pt x="242127" y="330980"/>
                  </a:lnTo>
                  <a:lnTo>
                    <a:pt x="256173" y="319394"/>
                  </a:lnTo>
                  <a:lnTo>
                    <a:pt x="271433" y="308723"/>
                  </a:lnTo>
                  <a:lnTo>
                    <a:pt x="287500" y="298661"/>
                  </a:lnTo>
                  <a:lnTo>
                    <a:pt x="304107" y="287532"/>
                  </a:lnTo>
                  <a:lnTo>
                    <a:pt x="338279" y="263377"/>
                  </a:lnTo>
                  <a:lnTo>
                    <a:pt x="354171" y="250745"/>
                  </a:lnTo>
                  <a:lnTo>
                    <a:pt x="369186" y="237903"/>
                  </a:lnTo>
                  <a:lnTo>
                    <a:pt x="383618" y="224921"/>
                  </a:lnTo>
                  <a:lnTo>
                    <a:pt x="399134" y="213318"/>
                  </a:lnTo>
                  <a:lnTo>
                    <a:pt x="415373" y="202636"/>
                  </a:lnTo>
                  <a:lnTo>
                    <a:pt x="447663" y="182906"/>
                  </a:lnTo>
                  <a:lnTo>
                    <a:pt x="476751" y="164313"/>
                  </a:lnTo>
                  <a:lnTo>
                    <a:pt x="492172" y="155228"/>
                  </a:lnTo>
                  <a:lnTo>
                    <a:pt x="508347" y="146224"/>
                  </a:lnTo>
                  <a:lnTo>
                    <a:pt x="525025" y="137274"/>
                  </a:lnTo>
                  <a:lnTo>
                    <a:pt x="540566" y="129833"/>
                  </a:lnTo>
                  <a:lnTo>
                    <a:pt x="555347" y="123399"/>
                  </a:lnTo>
                  <a:lnTo>
                    <a:pt x="569622" y="117636"/>
                  </a:lnTo>
                  <a:lnTo>
                    <a:pt x="585035" y="110847"/>
                  </a:lnTo>
                  <a:lnTo>
                    <a:pt x="617879" y="95443"/>
                  </a:lnTo>
                  <a:lnTo>
                    <a:pt x="633417" y="87208"/>
                  </a:lnTo>
                  <a:lnTo>
                    <a:pt x="648196" y="78771"/>
                  </a:lnTo>
                  <a:lnTo>
                    <a:pt x="662471" y="70199"/>
                  </a:lnTo>
                  <a:lnTo>
                    <a:pt x="676408" y="63011"/>
                  </a:lnTo>
                  <a:lnTo>
                    <a:pt x="690121" y="56744"/>
                  </a:lnTo>
                  <a:lnTo>
                    <a:pt x="703684" y="51093"/>
                  </a:lnTo>
                  <a:lnTo>
                    <a:pt x="718621" y="44378"/>
                  </a:lnTo>
                  <a:lnTo>
                    <a:pt x="734474" y="36954"/>
                  </a:lnTo>
                  <a:lnTo>
                    <a:pt x="8103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865573" y="58625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388722" y="6976710"/>
              <a:ext cx="39150" cy="424440"/>
            </a:xfrm>
            <a:custGeom>
              <a:avLst/>
              <a:gdLst/>
              <a:ahLst/>
              <a:cxnLst/>
              <a:rect l="0" t="0" r="0" b="0"/>
              <a:pathLst>
                <a:path w="39150" h="424440">
                  <a:moveTo>
                    <a:pt x="39149" y="0"/>
                  </a:moveTo>
                  <a:lnTo>
                    <a:pt x="25066" y="21124"/>
                  </a:lnTo>
                  <a:lnTo>
                    <a:pt x="20918" y="33241"/>
                  </a:lnTo>
                  <a:lnTo>
                    <a:pt x="18152" y="47214"/>
                  </a:lnTo>
                  <a:lnTo>
                    <a:pt x="16309" y="62425"/>
                  </a:lnTo>
                  <a:lnTo>
                    <a:pt x="13606" y="79934"/>
                  </a:lnTo>
                  <a:lnTo>
                    <a:pt x="6673" y="119039"/>
                  </a:lnTo>
                  <a:lnTo>
                    <a:pt x="4234" y="139782"/>
                  </a:lnTo>
                  <a:lnTo>
                    <a:pt x="2609" y="160980"/>
                  </a:lnTo>
                  <a:lnTo>
                    <a:pt x="1525" y="182481"/>
                  </a:lnTo>
                  <a:lnTo>
                    <a:pt x="321" y="229951"/>
                  </a:lnTo>
                  <a:lnTo>
                    <a:pt x="0" y="254989"/>
                  </a:lnTo>
                  <a:lnTo>
                    <a:pt x="1260" y="276103"/>
                  </a:lnTo>
                  <a:lnTo>
                    <a:pt x="3573" y="294599"/>
                  </a:lnTo>
                  <a:lnTo>
                    <a:pt x="6589" y="311352"/>
                  </a:lnTo>
                  <a:lnTo>
                    <a:pt x="8600" y="329888"/>
                  </a:lnTo>
                  <a:lnTo>
                    <a:pt x="9940" y="349615"/>
                  </a:lnTo>
                  <a:lnTo>
                    <a:pt x="12621" y="424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613724" y="6936919"/>
              <a:ext cx="26367" cy="464231"/>
            </a:xfrm>
            <a:custGeom>
              <a:avLst/>
              <a:gdLst/>
              <a:ahLst/>
              <a:cxnLst/>
              <a:rect l="0" t="0" r="0" b="0"/>
              <a:pathLst>
                <a:path w="26367" h="464231">
                  <a:moveTo>
                    <a:pt x="13103" y="0"/>
                  </a:moveTo>
                  <a:lnTo>
                    <a:pt x="13103" y="28165"/>
                  </a:lnTo>
                  <a:lnTo>
                    <a:pt x="11629" y="42356"/>
                  </a:lnTo>
                  <a:lnTo>
                    <a:pt x="9173" y="57712"/>
                  </a:lnTo>
                  <a:lnTo>
                    <a:pt x="6061" y="73845"/>
                  </a:lnTo>
                  <a:lnTo>
                    <a:pt x="3987" y="93442"/>
                  </a:lnTo>
                  <a:lnTo>
                    <a:pt x="2604" y="115349"/>
                  </a:lnTo>
                  <a:lnTo>
                    <a:pt x="1682" y="138797"/>
                  </a:lnTo>
                  <a:lnTo>
                    <a:pt x="658" y="188429"/>
                  </a:lnTo>
                  <a:lnTo>
                    <a:pt x="0" y="278259"/>
                  </a:lnTo>
                  <a:lnTo>
                    <a:pt x="1420" y="301932"/>
                  </a:lnTo>
                  <a:lnTo>
                    <a:pt x="3841" y="328029"/>
                  </a:lnTo>
                  <a:lnTo>
                    <a:pt x="6928" y="355745"/>
                  </a:lnTo>
                  <a:lnTo>
                    <a:pt x="10460" y="380116"/>
                  </a:lnTo>
                  <a:lnTo>
                    <a:pt x="14288" y="402259"/>
                  </a:lnTo>
                  <a:lnTo>
                    <a:pt x="26366" y="464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958979" y="6711436"/>
            <a:ext cx="1431591" cy="981515"/>
            <a:chOff x="1958979" y="6711436"/>
            <a:chExt cx="1431591" cy="981515"/>
          </a:xfrm>
        </p:grpSpPr>
        <p:sp>
          <p:nvSpPr>
            <p:cNvPr id="152" name="Freeform 151"/>
            <p:cNvSpPr/>
            <p:nvPr/>
          </p:nvSpPr>
          <p:spPr>
            <a:xfrm>
              <a:off x="1958979" y="6734161"/>
              <a:ext cx="410616" cy="773098"/>
            </a:xfrm>
            <a:custGeom>
              <a:avLst/>
              <a:gdLst/>
              <a:ahLst/>
              <a:cxnLst/>
              <a:rect l="0" t="0" r="0" b="0"/>
              <a:pathLst>
                <a:path w="410616" h="773098">
                  <a:moveTo>
                    <a:pt x="344297" y="17066"/>
                  </a:moveTo>
                  <a:lnTo>
                    <a:pt x="330214" y="2983"/>
                  </a:lnTo>
                  <a:lnTo>
                    <a:pt x="318697" y="309"/>
                  </a:lnTo>
                  <a:lnTo>
                    <a:pt x="303650" y="0"/>
                  </a:lnTo>
                  <a:lnTo>
                    <a:pt x="286251" y="1267"/>
                  </a:lnTo>
                  <a:lnTo>
                    <a:pt x="270229" y="3586"/>
                  </a:lnTo>
                  <a:lnTo>
                    <a:pt x="255127" y="6605"/>
                  </a:lnTo>
                  <a:lnTo>
                    <a:pt x="240638" y="10092"/>
                  </a:lnTo>
                  <a:lnTo>
                    <a:pt x="225084" y="15365"/>
                  </a:lnTo>
                  <a:lnTo>
                    <a:pt x="208819" y="21826"/>
                  </a:lnTo>
                  <a:lnTo>
                    <a:pt x="192081" y="29082"/>
                  </a:lnTo>
                  <a:lnTo>
                    <a:pt x="176501" y="36867"/>
                  </a:lnTo>
                  <a:lnTo>
                    <a:pt x="161693" y="45004"/>
                  </a:lnTo>
                  <a:lnTo>
                    <a:pt x="147400" y="53376"/>
                  </a:lnTo>
                  <a:lnTo>
                    <a:pt x="119729" y="70539"/>
                  </a:lnTo>
                  <a:lnTo>
                    <a:pt x="65939" y="105573"/>
                  </a:lnTo>
                  <a:lnTo>
                    <a:pt x="54089" y="114388"/>
                  </a:lnTo>
                  <a:lnTo>
                    <a:pt x="43242" y="123212"/>
                  </a:lnTo>
                  <a:lnTo>
                    <a:pt x="33062" y="132043"/>
                  </a:lnTo>
                  <a:lnTo>
                    <a:pt x="26276" y="143824"/>
                  </a:lnTo>
                  <a:lnTo>
                    <a:pt x="21752" y="157574"/>
                  </a:lnTo>
                  <a:lnTo>
                    <a:pt x="18736" y="172635"/>
                  </a:lnTo>
                  <a:lnTo>
                    <a:pt x="16725" y="188571"/>
                  </a:lnTo>
                  <a:lnTo>
                    <a:pt x="15385" y="205089"/>
                  </a:lnTo>
                  <a:lnTo>
                    <a:pt x="14492" y="221998"/>
                  </a:lnTo>
                  <a:lnTo>
                    <a:pt x="13499" y="260434"/>
                  </a:lnTo>
                  <a:lnTo>
                    <a:pt x="13234" y="280999"/>
                  </a:lnTo>
                  <a:lnTo>
                    <a:pt x="11583" y="300605"/>
                  </a:lnTo>
                  <a:lnTo>
                    <a:pt x="9009" y="319570"/>
                  </a:lnTo>
                  <a:lnTo>
                    <a:pt x="5820" y="338108"/>
                  </a:lnTo>
                  <a:lnTo>
                    <a:pt x="3693" y="356363"/>
                  </a:lnTo>
                  <a:lnTo>
                    <a:pt x="2275" y="374427"/>
                  </a:lnTo>
                  <a:lnTo>
                    <a:pt x="1330" y="392365"/>
                  </a:lnTo>
                  <a:lnTo>
                    <a:pt x="280" y="428016"/>
                  </a:lnTo>
                  <a:lnTo>
                    <a:pt x="0" y="445776"/>
                  </a:lnTo>
                  <a:lnTo>
                    <a:pt x="1287" y="463511"/>
                  </a:lnTo>
                  <a:lnTo>
                    <a:pt x="3619" y="481229"/>
                  </a:lnTo>
                  <a:lnTo>
                    <a:pt x="6647" y="498937"/>
                  </a:lnTo>
                  <a:lnTo>
                    <a:pt x="7193" y="515163"/>
                  </a:lnTo>
                  <a:lnTo>
                    <a:pt x="6082" y="530401"/>
                  </a:lnTo>
                  <a:lnTo>
                    <a:pt x="3868" y="544981"/>
                  </a:lnTo>
                  <a:lnTo>
                    <a:pt x="3866" y="559123"/>
                  </a:lnTo>
                  <a:lnTo>
                    <a:pt x="5338" y="572972"/>
                  </a:lnTo>
                  <a:lnTo>
                    <a:pt x="7793" y="586625"/>
                  </a:lnTo>
                  <a:lnTo>
                    <a:pt x="9430" y="601623"/>
                  </a:lnTo>
                  <a:lnTo>
                    <a:pt x="10522" y="617516"/>
                  </a:lnTo>
                  <a:lnTo>
                    <a:pt x="11249" y="634007"/>
                  </a:lnTo>
                  <a:lnTo>
                    <a:pt x="13208" y="649421"/>
                  </a:lnTo>
                  <a:lnTo>
                    <a:pt x="15987" y="664119"/>
                  </a:lnTo>
                  <a:lnTo>
                    <a:pt x="19314" y="678339"/>
                  </a:lnTo>
                  <a:lnTo>
                    <a:pt x="30870" y="701999"/>
                  </a:lnTo>
                  <a:lnTo>
                    <a:pt x="38079" y="712435"/>
                  </a:lnTo>
                  <a:lnTo>
                    <a:pt x="48779" y="719392"/>
                  </a:lnTo>
                  <a:lnTo>
                    <a:pt x="61808" y="724030"/>
                  </a:lnTo>
                  <a:lnTo>
                    <a:pt x="76389" y="727122"/>
                  </a:lnTo>
                  <a:lnTo>
                    <a:pt x="90530" y="727709"/>
                  </a:lnTo>
                  <a:lnTo>
                    <a:pt x="104379" y="726627"/>
                  </a:lnTo>
                  <a:lnTo>
                    <a:pt x="118033" y="724433"/>
                  </a:lnTo>
                  <a:lnTo>
                    <a:pt x="135978" y="724443"/>
                  </a:lnTo>
                  <a:lnTo>
                    <a:pt x="156784" y="725923"/>
                  </a:lnTo>
                  <a:lnTo>
                    <a:pt x="179497" y="728385"/>
                  </a:lnTo>
                  <a:lnTo>
                    <a:pt x="200534" y="730025"/>
                  </a:lnTo>
                  <a:lnTo>
                    <a:pt x="220454" y="731118"/>
                  </a:lnTo>
                  <a:lnTo>
                    <a:pt x="239629" y="731848"/>
                  </a:lnTo>
                  <a:lnTo>
                    <a:pt x="258307" y="733807"/>
                  </a:lnTo>
                  <a:lnTo>
                    <a:pt x="276654" y="736588"/>
                  </a:lnTo>
                  <a:lnTo>
                    <a:pt x="294780" y="739916"/>
                  </a:lnTo>
                  <a:lnTo>
                    <a:pt x="312759" y="743607"/>
                  </a:lnTo>
                  <a:lnTo>
                    <a:pt x="330640" y="747542"/>
                  </a:lnTo>
                  <a:lnTo>
                    <a:pt x="410615" y="7730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356330" y="6893324"/>
              <a:ext cx="229296" cy="462521"/>
            </a:xfrm>
            <a:custGeom>
              <a:avLst/>
              <a:gdLst/>
              <a:ahLst/>
              <a:cxnLst/>
              <a:rect l="0" t="0" r="0" b="0"/>
              <a:pathLst>
                <a:path w="229296" h="462521">
                  <a:moveTo>
                    <a:pt x="26528" y="17068"/>
                  </a:moveTo>
                  <a:lnTo>
                    <a:pt x="12445" y="2985"/>
                  </a:lnTo>
                  <a:lnTo>
                    <a:pt x="12718" y="311"/>
                  </a:lnTo>
                  <a:lnTo>
                    <a:pt x="17322" y="0"/>
                  </a:lnTo>
                  <a:lnTo>
                    <a:pt x="24812" y="1269"/>
                  </a:lnTo>
                  <a:lnTo>
                    <a:pt x="34226" y="3587"/>
                  </a:lnTo>
                  <a:lnTo>
                    <a:pt x="44924" y="6607"/>
                  </a:lnTo>
                  <a:lnTo>
                    <a:pt x="56477" y="10094"/>
                  </a:lnTo>
                  <a:lnTo>
                    <a:pt x="68600" y="15366"/>
                  </a:lnTo>
                  <a:lnTo>
                    <a:pt x="81103" y="21829"/>
                  </a:lnTo>
                  <a:lnTo>
                    <a:pt x="93860" y="29084"/>
                  </a:lnTo>
                  <a:lnTo>
                    <a:pt x="108260" y="35394"/>
                  </a:lnTo>
                  <a:lnTo>
                    <a:pt x="123755" y="41075"/>
                  </a:lnTo>
                  <a:lnTo>
                    <a:pt x="139979" y="46336"/>
                  </a:lnTo>
                  <a:lnTo>
                    <a:pt x="153743" y="54265"/>
                  </a:lnTo>
                  <a:lnTo>
                    <a:pt x="165867" y="63972"/>
                  </a:lnTo>
                  <a:lnTo>
                    <a:pt x="206502" y="104277"/>
                  </a:lnTo>
                  <a:lnTo>
                    <a:pt x="211356" y="114998"/>
                  </a:lnTo>
                  <a:lnTo>
                    <a:pt x="213118" y="126566"/>
                  </a:lnTo>
                  <a:lnTo>
                    <a:pt x="212818" y="138701"/>
                  </a:lnTo>
                  <a:lnTo>
                    <a:pt x="209671" y="149737"/>
                  </a:lnTo>
                  <a:lnTo>
                    <a:pt x="204626" y="160042"/>
                  </a:lnTo>
                  <a:lnTo>
                    <a:pt x="198315" y="169860"/>
                  </a:lnTo>
                  <a:lnTo>
                    <a:pt x="191160" y="179352"/>
                  </a:lnTo>
                  <a:lnTo>
                    <a:pt x="183442" y="188628"/>
                  </a:lnTo>
                  <a:lnTo>
                    <a:pt x="175350" y="197760"/>
                  </a:lnTo>
                  <a:lnTo>
                    <a:pt x="172902" y="208268"/>
                  </a:lnTo>
                  <a:lnTo>
                    <a:pt x="174218" y="219696"/>
                  </a:lnTo>
                  <a:lnTo>
                    <a:pt x="178043" y="231735"/>
                  </a:lnTo>
                  <a:lnTo>
                    <a:pt x="185014" y="242709"/>
                  </a:lnTo>
                  <a:lnTo>
                    <a:pt x="194082" y="252973"/>
                  </a:lnTo>
                  <a:lnTo>
                    <a:pt x="204550" y="262763"/>
                  </a:lnTo>
                  <a:lnTo>
                    <a:pt x="213001" y="273710"/>
                  </a:lnTo>
                  <a:lnTo>
                    <a:pt x="220110" y="285430"/>
                  </a:lnTo>
                  <a:lnTo>
                    <a:pt x="226322" y="297664"/>
                  </a:lnTo>
                  <a:lnTo>
                    <a:pt x="228990" y="311716"/>
                  </a:lnTo>
                  <a:lnTo>
                    <a:pt x="229295" y="326977"/>
                  </a:lnTo>
                  <a:lnTo>
                    <a:pt x="228025" y="343048"/>
                  </a:lnTo>
                  <a:lnTo>
                    <a:pt x="224230" y="358182"/>
                  </a:lnTo>
                  <a:lnTo>
                    <a:pt x="218753" y="372693"/>
                  </a:lnTo>
                  <a:lnTo>
                    <a:pt x="212154" y="386788"/>
                  </a:lnTo>
                  <a:lnTo>
                    <a:pt x="203333" y="399133"/>
                  </a:lnTo>
                  <a:lnTo>
                    <a:pt x="193032" y="410310"/>
                  </a:lnTo>
                  <a:lnTo>
                    <a:pt x="181743" y="420709"/>
                  </a:lnTo>
                  <a:lnTo>
                    <a:pt x="168322" y="430588"/>
                  </a:lnTo>
                  <a:lnTo>
                    <a:pt x="153480" y="440122"/>
                  </a:lnTo>
                  <a:lnTo>
                    <a:pt x="137690" y="449427"/>
                  </a:lnTo>
                  <a:lnTo>
                    <a:pt x="121268" y="455628"/>
                  </a:lnTo>
                  <a:lnTo>
                    <a:pt x="104425" y="459763"/>
                  </a:lnTo>
                  <a:lnTo>
                    <a:pt x="87302" y="462520"/>
                  </a:lnTo>
                  <a:lnTo>
                    <a:pt x="71465" y="461410"/>
                  </a:lnTo>
                  <a:lnTo>
                    <a:pt x="56486" y="457723"/>
                  </a:lnTo>
                  <a:lnTo>
                    <a:pt x="0" y="4415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714450" y="6950182"/>
              <a:ext cx="265807" cy="490759"/>
            </a:xfrm>
            <a:custGeom>
              <a:avLst/>
              <a:gdLst/>
              <a:ahLst/>
              <a:cxnLst/>
              <a:rect l="0" t="0" r="0" b="0"/>
              <a:pathLst>
                <a:path w="265807" h="490759">
                  <a:moveTo>
                    <a:pt x="0" y="0"/>
                  </a:moveTo>
                  <a:lnTo>
                    <a:pt x="28165" y="7042"/>
                  </a:lnTo>
                  <a:lnTo>
                    <a:pt x="40883" y="10590"/>
                  </a:lnTo>
                  <a:lnTo>
                    <a:pt x="66804" y="18461"/>
                  </a:lnTo>
                  <a:lnTo>
                    <a:pt x="81380" y="24098"/>
                  </a:lnTo>
                  <a:lnTo>
                    <a:pt x="96992" y="30802"/>
                  </a:lnTo>
                  <a:lnTo>
                    <a:pt x="113295" y="38220"/>
                  </a:lnTo>
                  <a:lnTo>
                    <a:pt x="128585" y="44639"/>
                  </a:lnTo>
                  <a:lnTo>
                    <a:pt x="143199" y="50392"/>
                  </a:lnTo>
                  <a:lnTo>
                    <a:pt x="157364" y="55701"/>
                  </a:lnTo>
                  <a:lnTo>
                    <a:pt x="169754" y="62188"/>
                  </a:lnTo>
                  <a:lnTo>
                    <a:pt x="180962" y="69460"/>
                  </a:lnTo>
                  <a:lnTo>
                    <a:pt x="191381" y="77255"/>
                  </a:lnTo>
                  <a:lnTo>
                    <a:pt x="214748" y="93777"/>
                  </a:lnTo>
                  <a:lnTo>
                    <a:pt x="227169" y="102310"/>
                  </a:lnTo>
                  <a:lnTo>
                    <a:pt x="238397" y="110945"/>
                  </a:lnTo>
                  <a:lnTo>
                    <a:pt x="248830" y="119650"/>
                  </a:lnTo>
                  <a:lnTo>
                    <a:pt x="258733" y="128400"/>
                  </a:lnTo>
                  <a:lnTo>
                    <a:pt x="263861" y="140129"/>
                  </a:lnTo>
                  <a:lnTo>
                    <a:pt x="265806" y="153843"/>
                  </a:lnTo>
                  <a:lnTo>
                    <a:pt x="265629" y="168881"/>
                  </a:lnTo>
                  <a:lnTo>
                    <a:pt x="258142" y="180380"/>
                  </a:lnTo>
                  <a:lnTo>
                    <a:pt x="245782" y="189520"/>
                  </a:lnTo>
                  <a:lnTo>
                    <a:pt x="230174" y="197087"/>
                  </a:lnTo>
                  <a:lnTo>
                    <a:pt x="212399" y="202131"/>
                  </a:lnTo>
                  <a:lnTo>
                    <a:pt x="193181" y="205494"/>
                  </a:lnTo>
                  <a:lnTo>
                    <a:pt x="173000" y="207736"/>
                  </a:lnTo>
                  <a:lnTo>
                    <a:pt x="161020" y="215126"/>
                  </a:lnTo>
                  <a:lnTo>
                    <a:pt x="154506" y="225947"/>
                  </a:lnTo>
                  <a:lnTo>
                    <a:pt x="151638" y="239056"/>
                  </a:lnTo>
                  <a:lnTo>
                    <a:pt x="152673" y="250743"/>
                  </a:lnTo>
                  <a:lnTo>
                    <a:pt x="156311" y="261482"/>
                  </a:lnTo>
                  <a:lnTo>
                    <a:pt x="161683" y="271588"/>
                  </a:lnTo>
                  <a:lnTo>
                    <a:pt x="169686" y="281274"/>
                  </a:lnTo>
                  <a:lnTo>
                    <a:pt x="179443" y="290678"/>
                  </a:lnTo>
                  <a:lnTo>
                    <a:pt x="190369" y="299895"/>
                  </a:lnTo>
                  <a:lnTo>
                    <a:pt x="202074" y="308988"/>
                  </a:lnTo>
                  <a:lnTo>
                    <a:pt x="214298" y="317996"/>
                  </a:lnTo>
                  <a:lnTo>
                    <a:pt x="226869" y="326949"/>
                  </a:lnTo>
                  <a:lnTo>
                    <a:pt x="236723" y="337340"/>
                  </a:lnTo>
                  <a:lnTo>
                    <a:pt x="244767" y="348688"/>
                  </a:lnTo>
                  <a:lnTo>
                    <a:pt x="251603" y="360675"/>
                  </a:lnTo>
                  <a:lnTo>
                    <a:pt x="256160" y="374561"/>
                  </a:lnTo>
                  <a:lnTo>
                    <a:pt x="259198" y="389714"/>
                  </a:lnTo>
                  <a:lnTo>
                    <a:pt x="261224" y="405710"/>
                  </a:lnTo>
                  <a:lnTo>
                    <a:pt x="256679" y="419322"/>
                  </a:lnTo>
                  <a:lnTo>
                    <a:pt x="247754" y="431344"/>
                  </a:lnTo>
                  <a:lnTo>
                    <a:pt x="235909" y="442306"/>
                  </a:lnTo>
                  <a:lnTo>
                    <a:pt x="223592" y="451087"/>
                  </a:lnTo>
                  <a:lnTo>
                    <a:pt x="210959" y="458416"/>
                  </a:lnTo>
                  <a:lnTo>
                    <a:pt x="198115" y="464775"/>
                  </a:lnTo>
                  <a:lnTo>
                    <a:pt x="183658" y="469015"/>
                  </a:lnTo>
                  <a:lnTo>
                    <a:pt x="168125" y="471841"/>
                  </a:lnTo>
                  <a:lnTo>
                    <a:pt x="151875" y="473725"/>
                  </a:lnTo>
                  <a:lnTo>
                    <a:pt x="136620" y="476455"/>
                  </a:lnTo>
                  <a:lnTo>
                    <a:pt x="122029" y="479748"/>
                  </a:lnTo>
                  <a:lnTo>
                    <a:pt x="79583" y="490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807296" y="6711436"/>
              <a:ext cx="583274" cy="981515"/>
            </a:xfrm>
            <a:custGeom>
              <a:avLst/>
              <a:gdLst/>
              <a:ahLst/>
              <a:cxnLst/>
              <a:rect l="0" t="0" r="0" b="0"/>
              <a:pathLst>
                <a:path w="583274" h="981515">
                  <a:moveTo>
                    <a:pt x="198956" y="0"/>
                  </a:moveTo>
                  <a:lnTo>
                    <a:pt x="234162" y="7041"/>
                  </a:lnTo>
                  <a:lnTo>
                    <a:pt x="248954" y="10589"/>
                  </a:lnTo>
                  <a:lnTo>
                    <a:pt x="263237" y="14427"/>
                  </a:lnTo>
                  <a:lnTo>
                    <a:pt x="290896" y="22624"/>
                  </a:lnTo>
                  <a:lnTo>
                    <a:pt x="317927" y="31178"/>
                  </a:lnTo>
                  <a:lnTo>
                    <a:pt x="334272" y="36997"/>
                  </a:lnTo>
                  <a:lnTo>
                    <a:pt x="372084" y="51321"/>
                  </a:lnTo>
                  <a:lnTo>
                    <a:pt x="388062" y="59268"/>
                  </a:lnTo>
                  <a:lnTo>
                    <a:pt x="401661" y="67513"/>
                  </a:lnTo>
                  <a:lnTo>
                    <a:pt x="413675" y="75958"/>
                  </a:lnTo>
                  <a:lnTo>
                    <a:pt x="427579" y="84535"/>
                  </a:lnTo>
                  <a:lnTo>
                    <a:pt x="442743" y="93199"/>
                  </a:lnTo>
                  <a:lnTo>
                    <a:pt x="458748" y="101924"/>
                  </a:lnTo>
                  <a:lnTo>
                    <a:pt x="472365" y="110688"/>
                  </a:lnTo>
                  <a:lnTo>
                    <a:pt x="484391" y="119478"/>
                  </a:lnTo>
                  <a:lnTo>
                    <a:pt x="495356" y="128286"/>
                  </a:lnTo>
                  <a:lnTo>
                    <a:pt x="508560" y="137105"/>
                  </a:lnTo>
                  <a:lnTo>
                    <a:pt x="523259" y="145932"/>
                  </a:lnTo>
                  <a:lnTo>
                    <a:pt x="538952" y="154764"/>
                  </a:lnTo>
                  <a:lnTo>
                    <a:pt x="552362" y="163600"/>
                  </a:lnTo>
                  <a:lnTo>
                    <a:pt x="564250" y="172438"/>
                  </a:lnTo>
                  <a:lnTo>
                    <a:pt x="575123" y="181277"/>
                  </a:lnTo>
                  <a:lnTo>
                    <a:pt x="580897" y="191591"/>
                  </a:lnTo>
                  <a:lnTo>
                    <a:pt x="583273" y="202888"/>
                  </a:lnTo>
                  <a:lnTo>
                    <a:pt x="581983" y="227231"/>
                  </a:lnTo>
                  <a:lnTo>
                    <a:pt x="576497" y="252787"/>
                  </a:lnTo>
                  <a:lnTo>
                    <a:pt x="574445" y="268739"/>
                  </a:lnTo>
                  <a:lnTo>
                    <a:pt x="573076" y="286743"/>
                  </a:lnTo>
                  <a:lnTo>
                    <a:pt x="572164" y="306114"/>
                  </a:lnTo>
                  <a:lnTo>
                    <a:pt x="570082" y="324923"/>
                  </a:lnTo>
                  <a:lnTo>
                    <a:pt x="567221" y="343358"/>
                  </a:lnTo>
                  <a:lnTo>
                    <a:pt x="552039" y="422341"/>
                  </a:lnTo>
                  <a:lnTo>
                    <a:pt x="547823" y="440725"/>
                  </a:lnTo>
                  <a:lnTo>
                    <a:pt x="543539" y="457403"/>
                  </a:lnTo>
                  <a:lnTo>
                    <a:pt x="539209" y="472942"/>
                  </a:lnTo>
                  <a:lnTo>
                    <a:pt x="534848" y="492144"/>
                  </a:lnTo>
                  <a:lnTo>
                    <a:pt x="526074" y="537060"/>
                  </a:lnTo>
                  <a:lnTo>
                    <a:pt x="499595" y="690284"/>
                  </a:lnTo>
                  <a:lnTo>
                    <a:pt x="496650" y="713674"/>
                  </a:lnTo>
                  <a:lnTo>
                    <a:pt x="494685" y="735162"/>
                  </a:lnTo>
                  <a:lnTo>
                    <a:pt x="493376" y="755381"/>
                  </a:lnTo>
                  <a:lnTo>
                    <a:pt x="491029" y="773283"/>
                  </a:lnTo>
                  <a:lnTo>
                    <a:pt x="487992" y="789638"/>
                  </a:lnTo>
                  <a:lnTo>
                    <a:pt x="484492" y="804963"/>
                  </a:lnTo>
                  <a:lnTo>
                    <a:pt x="472744" y="829850"/>
                  </a:lnTo>
                  <a:lnTo>
                    <a:pt x="465485" y="840614"/>
                  </a:lnTo>
                  <a:lnTo>
                    <a:pt x="454751" y="847790"/>
                  </a:lnTo>
                  <a:lnTo>
                    <a:pt x="441699" y="852573"/>
                  </a:lnTo>
                  <a:lnTo>
                    <a:pt x="427104" y="855762"/>
                  </a:lnTo>
                  <a:lnTo>
                    <a:pt x="412952" y="859363"/>
                  </a:lnTo>
                  <a:lnTo>
                    <a:pt x="399096" y="863236"/>
                  </a:lnTo>
                  <a:lnTo>
                    <a:pt x="385437" y="867292"/>
                  </a:lnTo>
                  <a:lnTo>
                    <a:pt x="354542" y="875729"/>
                  </a:lnTo>
                  <a:lnTo>
                    <a:pt x="338050" y="880042"/>
                  </a:lnTo>
                  <a:lnTo>
                    <a:pt x="319686" y="885865"/>
                  </a:lnTo>
                  <a:lnTo>
                    <a:pt x="300075" y="892695"/>
                  </a:lnTo>
                  <a:lnTo>
                    <a:pt x="279633" y="900195"/>
                  </a:lnTo>
                  <a:lnTo>
                    <a:pt x="260109" y="906669"/>
                  </a:lnTo>
                  <a:lnTo>
                    <a:pt x="241199" y="912459"/>
                  </a:lnTo>
                  <a:lnTo>
                    <a:pt x="204467" y="922822"/>
                  </a:lnTo>
                  <a:lnTo>
                    <a:pt x="98837" y="950458"/>
                  </a:lnTo>
                  <a:lnTo>
                    <a:pt x="68982" y="959360"/>
                  </a:lnTo>
                  <a:lnTo>
                    <a:pt x="0" y="9815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515307" y="7667036"/>
            <a:ext cx="1952502" cy="954375"/>
            <a:chOff x="1515307" y="7667036"/>
            <a:chExt cx="1952502" cy="954375"/>
          </a:xfrm>
        </p:grpSpPr>
        <p:sp>
          <p:nvSpPr>
            <p:cNvPr id="157" name="Freeform 156"/>
            <p:cNvSpPr/>
            <p:nvPr/>
          </p:nvSpPr>
          <p:spPr>
            <a:xfrm>
              <a:off x="1746200" y="8003176"/>
              <a:ext cx="340348" cy="458761"/>
            </a:xfrm>
            <a:custGeom>
              <a:avLst/>
              <a:gdLst/>
              <a:ahLst/>
              <a:cxnLst/>
              <a:rect l="0" t="0" r="0" b="0"/>
              <a:pathLst>
                <a:path w="340348" h="458761">
                  <a:moveTo>
                    <a:pt x="106109" y="34631"/>
                  </a:moveTo>
                  <a:lnTo>
                    <a:pt x="120192" y="13507"/>
                  </a:lnTo>
                  <a:lnTo>
                    <a:pt x="130235" y="7285"/>
                  </a:lnTo>
                  <a:lnTo>
                    <a:pt x="142826" y="3136"/>
                  </a:lnTo>
                  <a:lnTo>
                    <a:pt x="157114" y="371"/>
                  </a:lnTo>
                  <a:lnTo>
                    <a:pt x="172535" y="0"/>
                  </a:lnTo>
                  <a:lnTo>
                    <a:pt x="188710" y="1227"/>
                  </a:lnTo>
                  <a:lnTo>
                    <a:pt x="205389" y="3519"/>
                  </a:lnTo>
                  <a:lnTo>
                    <a:pt x="220930" y="6521"/>
                  </a:lnTo>
                  <a:lnTo>
                    <a:pt x="235711" y="9996"/>
                  </a:lnTo>
                  <a:lnTo>
                    <a:pt x="249986" y="13786"/>
                  </a:lnTo>
                  <a:lnTo>
                    <a:pt x="260977" y="20735"/>
                  </a:lnTo>
                  <a:lnTo>
                    <a:pt x="269778" y="29787"/>
                  </a:lnTo>
                  <a:lnTo>
                    <a:pt x="277119" y="40244"/>
                  </a:lnTo>
                  <a:lnTo>
                    <a:pt x="282013" y="53110"/>
                  </a:lnTo>
                  <a:lnTo>
                    <a:pt x="285276" y="67583"/>
                  </a:lnTo>
                  <a:lnTo>
                    <a:pt x="287451" y="83126"/>
                  </a:lnTo>
                  <a:lnTo>
                    <a:pt x="285954" y="96435"/>
                  </a:lnTo>
                  <a:lnTo>
                    <a:pt x="282008" y="108257"/>
                  </a:lnTo>
                  <a:lnTo>
                    <a:pt x="276430" y="119084"/>
                  </a:lnTo>
                  <a:lnTo>
                    <a:pt x="269764" y="129250"/>
                  </a:lnTo>
                  <a:lnTo>
                    <a:pt x="262372" y="138975"/>
                  </a:lnTo>
                  <a:lnTo>
                    <a:pt x="254497" y="148406"/>
                  </a:lnTo>
                  <a:lnTo>
                    <a:pt x="252194" y="157640"/>
                  </a:lnTo>
                  <a:lnTo>
                    <a:pt x="253607" y="166744"/>
                  </a:lnTo>
                  <a:lnTo>
                    <a:pt x="257496" y="175761"/>
                  </a:lnTo>
                  <a:lnTo>
                    <a:pt x="263036" y="184720"/>
                  </a:lnTo>
                  <a:lnTo>
                    <a:pt x="269677" y="193640"/>
                  </a:lnTo>
                  <a:lnTo>
                    <a:pt x="277052" y="202534"/>
                  </a:lnTo>
                  <a:lnTo>
                    <a:pt x="283442" y="212885"/>
                  </a:lnTo>
                  <a:lnTo>
                    <a:pt x="289176" y="224207"/>
                  </a:lnTo>
                  <a:lnTo>
                    <a:pt x="294472" y="236176"/>
                  </a:lnTo>
                  <a:lnTo>
                    <a:pt x="299477" y="248576"/>
                  </a:lnTo>
                  <a:lnTo>
                    <a:pt x="308968" y="274145"/>
                  </a:lnTo>
                  <a:lnTo>
                    <a:pt x="315036" y="287152"/>
                  </a:lnTo>
                  <a:lnTo>
                    <a:pt x="322028" y="300245"/>
                  </a:lnTo>
                  <a:lnTo>
                    <a:pt x="329638" y="313396"/>
                  </a:lnTo>
                  <a:lnTo>
                    <a:pt x="334711" y="328058"/>
                  </a:lnTo>
                  <a:lnTo>
                    <a:pt x="338093" y="343727"/>
                  </a:lnTo>
                  <a:lnTo>
                    <a:pt x="340347" y="360068"/>
                  </a:lnTo>
                  <a:lnTo>
                    <a:pt x="338903" y="373910"/>
                  </a:lnTo>
                  <a:lnTo>
                    <a:pt x="334992" y="386085"/>
                  </a:lnTo>
                  <a:lnTo>
                    <a:pt x="329438" y="397150"/>
                  </a:lnTo>
                  <a:lnTo>
                    <a:pt x="321314" y="407473"/>
                  </a:lnTo>
                  <a:lnTo>
                    <a:pt x="311476" y="417303"/>
                  </a:lnTo>
                  <a:lnTo>
                    <a:pt x="300497" y="426804"/>
                  </a:lnTo>
                  <a:lnTo>
                    <a:pt x="287282" y="434612"/>
                  </a:lnTo>
                  <a:lnTo>
                    <a:pt x="272577" y="441291"/>
                  </a:lnTo>
                  <a:lnTo>
                    <a:pt x="256879" y="447217"/>
                  </a:lnTo>
                  <a:lnTo>
                    <a:pt x="240519" y="451167"/>
                  </a:lnTo>
                  <a:lnTo>
                    <a:pt x="223717" y="453801"/>
                  </a:lnTo>
                  <a:lnTo>
                    <a:pt x="206621" y="455557"/>
                  </a:lnTo>
                  <a:lnTo>
                    <a:pt x="187855" y="456727"/>
                  </a:lnTo>
                  <a:lnTo>
                    <a:pt x="147353" y="458028"/>
                  </a:lnTo>
                  <a:lnTo>
                    <a:pt x="90165" y="458760"/>
                  </a:lnTo>
                  <a:lnTo>
                    <a:pt x="71900" y="457389"/>
                  </a:lnTo>
                  <a:lnTo>
                    <a:pt x="53828" y="455002"/>
                  </a:lnTo>
                  <a:lnTo>
                    <a:pt x="0" y="445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329803" y="7871600"/>
              <a:ext cx="159165" cy="139680"/>
            </a:xfrm>
            <a:custGeom>
              <a:avLst/>
              <a:gdLst/>
              <a:ahLst/>
              <a:cxnLst/>
              <a:rect l="0" t="0" r="0" b="0"/>
              <a:pathLst>
                <a:path w="159165" h="139680">
                  <a:moveTo>
                    <a:pt x="159164" y="7042"/>
                  </a:moveTo>
                  <a:lnTo>
                    <a:pt x="138041" y="0"/>
                  </a:lnTo>
                  <a:lnTo>
                    <a:pt x="127397" y="2348"/>
                  </a:lnTo>
                  <a:lnTo>
                    <a:pt x="115880" y="8334"/>
                  </a:lnTo>
                  <a:lnTo>
                    <a:pt x="103781" y="16746"/>
                  </a:lnTo>
                  <a:lnTo>
                    <a:pt x="91293" y="26775"/>
                  </a:lnTo>
                  <a:lnTo>
                    <a:pt x="78547" y="37882"/>
                  </a:lnTo>
                  <a:lnTo>
                    <a:pt x="65629" y="49708"/>
                  </a:lnTo>
                  <a:lnTo>
                    <a:pt x="54069" y="62014"/>
                  </a:lnTo>
                  <a:lnTo>
                    <a:pt x="43414" y="74639"/>
                  </a:lnTo>
                  <a:lnTo>
                    <a:pt x="0" y="139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290012" y="8103803"/>
              <a:ext cx="283766" cy="204762"/>
            </a:xfrm>
            <a:custGeom>
              <a:avLst/>
              <a:gdLst/>
              <a:ahLst/>
              <a:cxnLst/>
              <a:rect l="0" t="0" r="0" b="0"/>
              <a:pathLst>
                <a:path w="283766" h="204762">
                  <a:moveTo>
                    <a:pt x="0" y="79904"/>
                  </a:moveTo>
                  <a:lnTo>
                    <a:pt x="14082" y="101027"/>
                  </a:lnTo>
                  <a:lnTo>
                    <a:pt x="21178" y="110197"/>
                  </a:lnTo>
                  <a:lnTo>
                    <a:pt x="28856" y="119258"/>
                  </a:lnTo>
                  <a:lnTo>
                    <a:pt x="36922" y="128247"/>
                  </a:lnTo>
                  <a:lnTo>
                    <a:pt x="46721" y="135712"/>
                  </a:lnTo>
                  <a:lnTo>
                    <a:pt x="57675" y="142164"/>
                  </a:lnTo>
                  <a:lnTo>
                    <a:pt x="69399" y="147938"/>
                  </a:lnTo>
                  <a:lnTo>
                    <a:pt x="80162" y="154735"/>
                  </a:lnTo>
                  <a:lnTo>
                    <a:pt x="90285" y="162214"/>
                  </a:lnTo>
                  <a:lnTo>
                    <a:pt x="99981" y="170147"/>
                  </a:lnTo>
                  <a:lnTo>
                    <a:pt x="110866" y="176910"/>
                  </a:lnTo>
                  <a:lnTo>
                    <a:pt x="122545" y="182892"/>
                  </a:lnTo>
                  <a:lnTo>
                    <a:pt x="134751" y="188354"/>
                  </a:lnTo>
                  <a:lnTo>
                    <a:pt x="147310" y="193469"/>
                  </a:lnTo>
                  <a:lnTo>
                    <a:pt x="160104" y="198353"/>
                  </a:lnTo>
                  <a:lnTo>
                    <a:pt x="173054" y="203082"/>
                  </a:lnTo>
                  <a:lnTo>
                    <a:pt x="186109" y="204761"/>
                  </a:lnTo>
                  <a:lnTo>
                    <a:pt x="199234" y="204407"/>
                  </a:lnTo>
                  <a:lnTo>
                    <a:pt x="212405" y="202697"/>
                  </a:lnTo>
                  <a:lnTo>
                    <a:pt x="224133" y="198610"/>
                  </a:lnTo>
                  <a:lnTo>
                    <a:pt x="234899" y="192938"/>
                  </a:lnTo>
                  <a:lnTo>
                    <a:pt x="245024" y="186209"/>
                  </a:lnTo>
                  <a:lnTo>
                    <a:pt x="253248" y="177301"/>
                  </a:lnTo>
                  <a:lnTo>
                    <a:pt x="260204" y="166942"/>
                  </a:lnTo>
                  <a:lnTo>
                    <a:pt x="266315" y="155614"/>
                  </a:lnTo>
                  <a:lnTo>
                    <a:pt x="271863" y="143641"/>
                  </a:lnTo>
                  <a:lnTo>
                    <a:pt x="277036" y="131238"/>
                  </a:lnTo>
                  <a:lnTo>
                    <a:pt x="281958" y="118548"/>
                  </a:lnTo>
                  <a:lnTo>
                    <a:pt x="283765" y="105667"/>
                  </a:lnTo>
                  <a:lnTo>
                    <a:pt x="283496" y="92658"/>
                  </a:lnTo>
                  <a:lnTo>
                    <a:pt x="281844" y="79564"/>
                  </a:lnTo>
                  <a:lnTo>
                    <a:pt x="279268" y="66414"/>
                  </a:lnTo>
                  <a:lnTo>
                    <a:pt x="276077" y="53226"/>
                  </a:lnTo>
                  <a:lnTo>
                    <a:pt x="272476" y="40013"/>
                  </a:lnTo>
                  <a:lnTo>
                    <a:pt x="265654" y="28256"/>
                  </a:lnTo>
                  <a:lnTo>
                    <a:pt x="256685" y="17471"/>
                  </a:lnTo>
                  <a:lnTo>
                    <a:pt x="246284" y="7333"/>
                  </a:lnTo>
                  <a:lnTo>
                    <a:pt x="233455" y="2049"/>
                  </a:lnTo>
                  <a:lnTo>
                    <a:pt x="219008" y="0"/>
                  </a:lnTo>
                  <a:lnTo>
                    <a:pt x="203481" y="107"/>
                  </a:lnTo>
                  <a:lnTo>
                    <a:pt x="190183" y="3126"/>
                  </a:lnTo>
                  <a:lnTo>
                    <a:pt x="178369" y="8087"/>
                  </a:lnTo>
                  <a:lnTo>
                    <a:pt x="167547" y="14341"/>
                  </a:lnTo>
                  <a:lnTo>
                    <a:pt x="155910" y="21458"/>
                  </a:lnTo>
                  <a:lnTo>
                    <a:pt x="131190" y="37226"/>
                  </a:lnTo>
                  <a:lnTo>
                    <a:pt x="119883" y="45557"/>
                  </a:lnTo>
                  <a:lnTo>
                    <a:pt x="109397" y="54058"/>
                  </a:lnTo>
                  <a:lnTo>
                    <a:pt x="99459" y="62674"/>
                  </a:lnTo>
                  <a:lnTo>
                    <a:pt x="89885" y="71364"/>
                  </a:lnTo>
                  <a:lnTo>
                    <a:pt x="71389" y="88882"/>
                  </a:lnTo>
                  <a:lnTo>
                    <a:pt x="63804" y="99152"/>
                  </a:lnTo>
                  <a:lnTo>
                    <a:pt x="57273" y="110421"/>
                  </a:lnTo>
                  <a:lnTo>
                    <a:pt x="39791" y="1462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674659" y="7772532"/>
              <a:ext cx="332756" cy="463287"/>
            </a:xfrm>
            <a:custGeom>
              <a:avLst/>
              <a:gdLst/>
              <a:ahLst/>
              <a:cxnLst/>
              <a:rect l="0" t="0" r="0" b="0"/>
              <a:pathLst>
                <a:path w="332756" h="463287">
                  <a:moveTo>
                    <a:pt x="0" y="0"/>
                  </a:moveTo>
                  <a:lnTo>
                    <a:pt x="14083" y="14083"/>
                  </a:lnTo>
                  <a:lnTo>
                    <a:pt x="24126" y="21179"/>
                  </a:lnTo>
                  <a:lnTo>
                    <a:pt x="36717" y="28856"/>
                  </a:lnTo>
                  <a:lnTo>
                    <a:pt x="51005" y="36923"/>
                  </a:lnTo>
                  <a:lnTo>
                    <a:pt x="64952" y="43774"/>
                  </a:lnTo>
                  <a:lnTo>
                    <a:pt x="78671" y="49815"/>
                  </a:lnTo>
                  <a:lnTo>
                    <a:pt x="92239" y="55316"/>
                  </a:lnTo>
                  <a:lnTo>
                    <a:pt x="104231" y="61931"/>
                  </a:lnTo>
                  <a:lnTo>
                    <a:pt x="115174" y="69289"/>
                  </a:lnTo>
                  <a:lnTo>
                    <a:pt x="125416" y="77141"/>
                  </a:lnTo>
                  <a:lnTo>
                    <a:pt x="138140" y="85324"/>
                  </a:lnTo>
                  <a:lnTo>
                    <a:pt x="152517" y="93726"/>
                  </a:lnTo>
                  <a:lnTo>
                    <a:pt x="167997" y="102275"/>
                  </a:lnTo>
                  <a:lnTo>
                    <a:pt x="182738" y="110923"/>
                  </a:lnTo>
                  <a:lnTo>
                    <a:pt x="210907" y="128390"/>
                  </a:lnTo>
                  <a:lnTo>
                    <a:pt x="223134" y="137175"/>
                  </a:lnTo>
                  <a:lnTo>
                    <a:pt x="234234" y="145978"/>
                  </a:lnTo>
                  <a:lnTo>
                    <a:pt x="244581" y="154794"/>
                  </a:lnTo>
                  <a:lnTo>
                    <a:pt x="252952" y="165094"/>
                  </a:lnTo>
                  <a:lnTo>
                    <a:pt x="260007" y="176381"/>
                  </a:lnTo>
                  <a:lnTo>
                    <a:pt x="266184" y="188327"/>
                  </a:lnTo>
                  <a:lnTo>
                    <a:pt x="267355" y="199239"/>
                  </a:lnTo>
                  <a:lnTo>
                    <a:pt x="265188" y="209461"/>
                  </a:lnTo>
                  <a:lnTo>
                    <a:pt x="260795" y="219223"/>
                  </a:lnTo>
                  <a:lnTo>
                    <a:pt x="251972" y="227205"/>
                  </a:lnTo>
                  <a:lnTo>
                    <a:pt x="240195" y="234000"/>
                  </a:lnTo>
                  <a:lnTo>
                    <a:pt x="226449" y="240003"/>
                  </a:lnTo>
                  <a:lnTo>
                    <a:pt x="212863" y="245480"/>
                  </a:lnTo>
                  <a:lnTo>
                    <a:pt x="185978" y="255495"/>
                  </a:lnTo>
                  <a:lnTo>
                    <a:pt x="182935" y="260228"/>
                  </a:lnTo>
                  <a:lnTo>
                    <a:pt x="186802" y="264858"/>
                  </a:lnTo>
                  <a:lnTo>
                    <a:pt x="195274" y="269418"/>
                  </a:lnTo>
                  <a:lnTo>
                    <a:pt x="205344" y="273931"/>
                  </a:lnTo>
                  <a:lnTo>
                    <a:pt x="216478" y="278415"/>
                  </a:lnTo>
                  <a:lnTo>
                    <a:pt x="228323" y="282877"/>
                  </a:lnTo>
                  <a:lnTo>
                    <a:pt x="240640" y="288799"/>
                  </a:lnTo>
                  <a:lnTo>
                    <a:pt x="253273" y="295695"/>
                  </a:lnTo>
                  <a:lnTo>
                    <a:pt x="266116" y="303240"/>
                  </a:lnTo>
                  <a:lnTo>
                    <a:pt x="277625" y="312691"/>
                  </a:lnTo>
                  <a:lnTo>
                    <a:pt x="288246" y="323413"/>
                  </a:lnTo>
                  <a:lnTo>
                    <a:pt x="298274" y="334982"/>
                  </a:lnTo>
                  <a:lnTo>
                    <a:pt x="307907" y="345643"/>
                  </a:lnTo>
                  <a:lnTo>
                    <a:pt x="326470" y="365348"/>
                  </a:lnTo>
                  <a:lnTo>
                    <a:pt x="331125" y="377676"/>
                  </a:lnTo>
                  <a:lnTo>
                    <a:pt x="332755" y="391790"/>
                  </a:lnTo>
                  <a:lnTo>
                    <a:pt x="332368" y="407094"/>
                  </a:lnTo>
                  <a:lnTo>
                    <a:pt x="327688" y="418771"/>
                  </a:lnTo>
                  <a:lnTo>
                    <a:pt x="320148" y="428029"/>
                  </a:lnTo>
                  <a:lnTo>
                    <a:pt x="310699" y="435674"/>
                  </a:lnTo>
                  <a:lnTo>
                    <a:pt x="299979" y="442246"/>
                  </a:lnTo>
                  <a:lnTo>
                    <a:pt x="288411" y="448100"/>
                  </a:lnTo>
                  <a:lnTo>
                    <a:pt x="276277" y="453476"/>
                  </a:lnTo>
                  <a:lnTo>
                    <a:pt x="262294" y="457061"/>
                  </a:lnTo>
                  <a:lnTo>
                    <a:pt x="247076" y="459451"/>
                  </a:lnTo>
                  <a:lnTo>
                    <a:pt x="231036" y="461044"/>
                  </a:lnTo>
                  <a:lnTo>
                    <a:pt x="214448" y="462106"/>
                  </a:lnTo>
                  <a:lnTo>
                    <a:pt x="197494" y="462814"/>
                  </a:lnTo>
                  <a:lnTo>
                    <a:pt x="180296" y="463286"/>
                  </a:lnTo>
                  <a:lnTo>
                    <a:pt x="164410" y="462127"/>
                  </a:lnTo>
                  <a:lnTo>
                    <a:pt x="149398" y="459880"/>
                  </a:lnTo>
                  <a:lnTo>
                    <a:pt x="106110" y="4509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305950" y="7865378"/>
              <a:ext cx="143227" cy="331594"/>
            </a:xfrm>
            <a:custGeom>
              <a:avLst/>
              <a:gdLst/>
              <a:ahLst/>
              <a:cxnLst/>
              <a:rect l="0" t="0" r="0" b="0"/>
              <a:pathLst>
                <a:path w="143227" h="331594">
                  <a:moveTo>
                    <a:pt x="143226" y="0"/>
                  </a:moveTo>
                  <a:lnTo>
                    <a:pt x="122103" y="14082"/>
                  </a:lnTo>
                  <a:lnTo>
                    <a:pt x="112933" y="21179"/>
                  </a:lnTo>
                  <a:lnTo>
                    <a:pt x="103872" y="28857"/>
                  </a:lnTo>
                  <a:lnTo>
                    <a:pt x="94884" y="36923"/>
                  </a:lnTo>
                  <a:lnTo>
                    <a:pt x="87418" y="46722"/>
                  </a:lnTo>
                  <a:lnTo>
                    <a:pt x="80967" y="57675"/>
                  </a:lnTo>
                  <a:lnTo>
                    <a:pt x="75193" y="69398"/>
                  </a:lnTo>
                  <a:lnTo>
                    <a:pt x="68396" y="80162"/>
                  </a:lnTo>
                  <a:lnTo>
                    <a:pt x="60917" y="90285"/>
                  </a:lnTo>
                  <a:lnTo>
                    <a:pt x="52983" y="99981"/>
                  </a:lnTo>
                  <a:lnTo>
                    <a:pt x="46221" y="110866"/>
                  </a:lnTo>
                  <a:lnTo>
                    <a:pt x="40239" y="122545"/>
                  </a:lnTo>
                  <a:lnTo>
                    <a:pt x="34777" y="134752"/>
                  </a:lnTo>
                  <a:lnTo>
                    <a:pt x="29662" y="147311"/>
                  </a:lnTo>
                  <a:lnTo>
                    <a:pt x="24778" y="160105"/>
                  </a:lnTo>
                  <a:lnTo>
                    <a:pt x="15422" y="186110"/>
                  </a:lnTo>
                  <a:lnTo>
                    <a:pt x="6351" y="212405"/>
                  </a:lnTo>
                  <a:lnTo>
                    <a:pt x="3342" y="227080"/>
                  </a:lnTo>
                  <a:lnTo>
                    <a:pt x="1337" y="242759"/>
                  </a:lnTo>
                  <a:lnTo>
                    <a:pt x="0" y="259107"/>
                  </a:lnTo>
                  <a:lnTo>
                    <a:pt x="582" y="274426"/>
                  </a:lnTo>
                  <a:lnTo>
                    <a:pt x="2444" y="289060"/>
                  </a:lnTo>
                  <a:lnTo>
                    <a:pt x="10589" y="331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515307" y="7667036"/>
              <a:ext cx="1952502" cy="954375"/>
            </a:xfrm>
            <a:custGeom>
              <a:avLst/>
              <a:gdLst/>
              <a:ahLst/>
              <a:cxnLst/>
              <a:rect l="0" t="0" r="0" b="0"/>
              <a:pathLst>
                <a:path w="1952502" h="954375">
                  <a:moveTo>
                    <a:pt x="1756219" y="171814"/>
                  </a:moveTo>
                  <a:lnTo>
                    <a:pt x="1742137" y="150691"/>
                  </a:lnTo>
                  <a:lnTo>
                    <a:pt x="1733567" y="142995"/>
                  </a:lnTo>
                  <a:lnTo>
                    <a:pt x="1712256" y="130513"/>
                  </a:lnTo>
                  <a:lnTo>
                    <a:pt x="1668359" y="115201"/>
                  </a:lnTo>
                  <a:lnTo>
                    <a:pt x="1618018" y="108371"/>
                  </a:lnTo>
                  <a:lnTo>
                    <a:pt x="1548195" y="96949"/>
                  </a:lnTo>
                  <a:lnTo>
                    <a:pt x="1495300" y="92156"/>
                  </a:lnTo>
                  <a:lnTo>
                    <a:pt x="1443766" y="82058"/>
                  </a:lnTo>
                  <a:lnTo>
                    <a:pt x="1365304" y="61109"/>
                  </a:lnTo>
                  <a:lnTo>
                    <a:pt x="1323100" y="52364"/>
                  </a:lnTo>
                  <a:lnTo>
                    <a:pt x="1279289" y="43564"/>
                  </a:lnTo>
                  <a:lnTo>
                    <a:pt x="1225347" y="30325"/>
                  </a:lnTo>
                  <a:lnTo>
                    <a:pt x="1179841" y="21488"/>
                  </a:lnTo>
                  <a:lnTo>
                    <a:pt x="1138001" y="16578"/>
                  </a:lnTo>
                  <a:lnTo>
                    <a:pt x="1095334" y="12923"/>
                  </a:lnTo>
                  <a:lnTo>
                    <a:pt x="1041984" y="6385"/>
                  </a:lnTo>
                  <a:lnTo>
                    <a:pt x="995675" y="2496"/>
                  </a:lnTo>
                  <a:lnTo>
                    <a:pt x="951023" y="768"/>
                  </a:lnTo>
                  <a:lnTo>
                    <a:pt x="896789" y="0"/>
                  </a:lnTo>
                  <a:lnTo>
                    <a:pt x="838298" y="3589"/>
                  </a:lnTo>
                  <a:lnTo>
                    <a:pt x="777915" y="8623"/>
                  </a:lnTo>
                  <a:lnTo>
                    <a:pt x="747370" y="9965"/>
                  </a:lnTo>
                  <a:lnTo>
                    <a:pt x="691816" y="12931"/>
                  </a:lnTo>
                  <a:lnTo>
                    <a:pt x="635684" y="22886"/>
                  </a:lnTo>
                  <a:lnTo>
                    <a:pt x="589578" y="33696"/>
                  </a:lnTo>
                  <a:lnTo>
                    <a:pt x="540711" y="39027"/>
                  </a:lnTo>
                  <a:lnTo>
                    <a:pt x="483842" y="53285"/>
                  </a:lnTo>
                  <a:lnTo>
                    <a:pt x="430034" y="70294"/>
                  </a:lnTo>
                  <a:lnTo>
                    <a:pt x="376030" y="97522"/>
                  </a:lnTo>
                  <a:lnTo>
                    <a:pt x="327442" y="119508"/>
                  </a:lnTo>
                  <a:lnTo>
                    <a:pt x="292086" y="142398"/>
                  </a:lnTo>
                  <a:lnTo>
                    <a:pt x="255902" y="167847"/>
                  </a:lnTo>
                  <a:lnTo>
                    <a:pt x="217179" y="194056"/>
                  </a:lnTo>
                  <a:lnTo>
                    <a:pt x="184746" y="220488"/>
                  </a:lnTo>
                  <a:lnTo>
                    <a:pt x="156469" y="246987"/>
                  </a:lnTo>
                  <a:lnTo>
                    <a:pt x="102742" y="300031"/>
                  </a:lnTo>
                  <a:lnTo>
                    <a:pt x="88951" y="321646"/>
                  </a:lnTo>
                  <a:lnTo>
                    <a:pt x="76435" y="345991"/>
                  </a:lnTo>
                  <a:lnTo>
                    <a:pt x="61048" y="371547"/>
                  </a:lnTo>
                  <a:lnTo>
                    <a:pt x="52818" y="386025"/>
                  </a:lnTo>
                  <a:lnTo>
                    <a:pt x="35814" y="417833"/>
                  </a:lnTo>
                  <a:lnTo>
                    <a:pt x="28627" y="434567"/>
                  </a:lnTo>
                  <a:lnTo>
                    <a:pt x="22361" y="451619"/>
                  </a:lnTo>
                  <a:lnTo>
                    <a:pt x="1717" y="514301"/>
                  </a:lnTo>
                  <a:lnTo>
                    <a:pt x="0" y="531303"/>
                  </a:lnTo>
                  <a:lnTo>
                    <a:pt x="330" y="550005"/>
                  </a:lnTo>
                  <a:lnTo>
                    <a:pt x="2023" y="569843"/>
                  </a:lnTo>
                  <a:lnTo>
                    <a:pt x="4626" y="587489"/>
                  </a:lnTo>
                  <a:lnTo>
                    <a:pt x="7835" y="603674"/>
                  </a:lnTo>
                  <a:lnTo>
                    <a:pt x="15330" y="633448"/>
                  </a:lnTo>
                  <a:lnTo>
                    <a:pt x="23574" y="661417"/>
                  </a:lnTo>
                  <a:lnTo>
                    <a:pt x="30783" y="673592"/>
                  </a:lnTo>
                  <a:lnTo>
                    <a:pt x="50583" y="694980"/>
                  </a:lnTo>
                  <a:lnTo>
                    <a:pt x="86587" y="730633"/>
                  </a:lnTo>
                  <a:lnTo>
                    <a:pt x="116158" y="756192"/>
                  </a:lnTo>
                  <a:lnTo>
                    <a:pt x="150425" y="780815"/>
                  </a:lnTo>
                  <a:lnTo>
                    <a:pt x="208197" y="809776"/>
                  </a:lnTo>
                  <a:lnTo>
                    <a:pt x="268821" y="837441"/>
                  </a:lnTo>
                  <a:lnTo>
                    <a:pt x="323371" y="863811"/>
                  </a:lnTo>
                  <a:lnTo>
                    <a:pt x="376721" y="883212"/>
                  </a:lnTo>
                  <a:lnTo>
                    <a:pt x="433764" y="901236"/>
                  </a:lnTo>
                  <a:lnTo>
                    <a:pt x="471380" y="910124"/>
                  </a:lnTo>
                  <a:lnTo>
                    <a:pt x="522485" y="918987"/>
                  </a:lnTo>
                  <a:lnTo>
                    <a:pt x="567796" y="923909"/>
                  </a:lnTo>
                  <a:lnTo>
                    <a:pt x="626448" y="930609"/>
                  </a:lnTo>
                  <a:lnTo>
                    <a:pt x="681161" y="937998"/>
                  </a:lnTo>
                  <a:lnTo>
                    <a:pt x="738637" y="944119"/>
                  </a:lnTo>
                  <a:lnTo>
                    <a:pt x="798405" y="951335"/>
                  </a:lnTo>
                  <a:lnTo>
                    <a:pt x="857379" y="953473"/>
                  </a:lnTo>
                  <a:lnTo>
                    <a:pt x="1141683" y="954369"/>
                  </a:lnTo>
                  <a:lnTo>
                    <a:pt x="1347665" y="954374"/>
                  </a:lnTo>
                  <a:lnTo>
                    <a:pt x="1395334" y="950444"/>
                  </a:lnTo>
                  <a:lnTo>
                    <a:pt x="1439609" y="943784"/>
                  </a:lnTo>
                  <a:lnTo>
                    <a:pt x="1541260" y="923195"/>
                  </a:lnTo>
                  <a:lnTo>
                    <a:pt x="1599354" y="910093"/>
                  </a:lnTo>
                  <a:lnTo>
                    <a:pt x="1653902" y="896878"/>
                  </a:lnTo>
                  <a:lnTo>
                    <a:pt x="1714557" y="877735"/>
                  </a:lnTo>
                  <a:lnTo>
                    <a:pt x="1754191" y="855359"/>
                  </a:lnTo>
                  <a:lnTo>
                    <a:pt x="1785257" y="830061"/>
                  </a:lnTo>
                  <a:lnTo>
                    <a:pt x="1813129" y="803898"/>
                  </a:lnTo>
                  <a:lnTo>
                    <a:pt x="1857833" y="759820"/>
                  </a:lnTo>
                  <a:lnTo>
                    <a:pt x="1871630" y="738216"/>
                  </a:lnTo>
                  <a:lnTo>
                    <a:pt x="1884147" y="715350"/>
                  </a:lnTo>
                  <a:lnTo>
                    <a:pt x="1899536" y="695362"/>
                  </a:lnTo>
                  <a:lnTo>
                    <a:pt x="1912270" y="672724"/>
                  </a:lnTo>
                  <a:lnTo>
                    <a:pt x="1922842" y="643504"/>
                  </a:lnTo>
                  <a:lnTo>
                    <a:pt x="1927725" y="623333"/>
                  </a:lnTo>
                  <a:lnTo>
                    <a:pt x="1932454" y="601043"/>
                  </a:lnTo>
                  <a:lnTo>
                    <a:pt x="1941638" y="552696"/>
                  </a:lnTo>
                  <a:lnTo>
                    <a:pt x="1946150" y="527425"/>
                  </a:lnTo>
                  <a:lnTo>
                    <a:pt x="1949159" y="501734"/>
                  </a:lnTo>
                  <a:lnTo>
                    <a:pt x="1951164" y="475764"/>
                  </a:lnTo>
                  <a:lnTo>
                    <a:pt x="1952501" y="449608"/>
                  </a:lnTo>
                  <a:lnTo>
                    <a:pt x="1951918" y="427751"/>
                  </a:lnTo>
                  <a:lnTo>
                    <a:pt x="1950057" y="408757"/>
                  </a:lnTo>
                  <a:lnTo>
                    <a:pt x="1936479" y="318342"/>
                  </a:lnTo>
                  <a:lnTo>
                    <a:pt x="1930921" y="291606"/>
                  </a:lnTo>
                  <a:lnTo>
                    <a:pt x="1924268" y="264939"/>
                  </a:lnTo>
                  <a:lnTo>
                    <a:pt x="1910490" y="216151"/>
                  </a:lnTo>
                  <a:lnTo>
                    <a:pt x="1899454" y="179730"/>
                  </a:lnTo>
                  <a:lnTo>
                    <a:pt x="1885706" y="152735"/>
                  </a:lnTo>
                  <a:lnTo>
                    <a:pt x="1849065" y="922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Freeform 163"/>
          <p:cNvSpPr/>
          <p:nvPr/>
        </p:nvSpPr>
        <p:spPr>
          <a:xfrm>
            <a:off x="6149750" y="3535577"/>
            <a:ext cx="252012" cy="470063"/>
          </a:xfrm>
          <a:custGeom>
            <a:avLst/>
            <a:gdLst/>
            <a:ahLst/>
            <a:cxnLst/>
            <a:rect l="0" t="0" r="0" b="0"/>
            <a:pathLst>
              <a:path w="252012" h="470063">
                <a:moveTo>
                  <a:pt x="0" y="58887"/>
                </a:moveTo>
                <a:lnTo>
                  <a:pt x="21124" y="44805"/>
                </a:lnTo>
                <a:lnTo>
                  <a:pt x="33242" y="39183"/>
                </a:lnTo>
                <a:lnTo>
                  <a:pt x="47215" y="33961"/>
                </a:lnTo>
                <a:lnTo>
                  <a:pt x="62425" y="29006"/>
                </a:lnTo>
                <a:lnTo>
                  <a:pt x="78461" y="24229"/>
                </a:lnTo>
                <a:lnTo>
                  <a:pt x="111998" y="14991"/>
                </a:lnTo>
                <a:lnTo>
                  <a:pt x="164021" y="1505"/>
                </a:lnTo>
                <a:lnTo>
                  <a:pt x="180088" y="0"/>
                </a:lnTo>
                <a:lnTo>
                  <a:pt x="195220" y="470"/>
                </a:lnTo>
                <a:lnTo>
                  <a:pt x="209729" y="2258"/>
                </a:lnTo>
                <a:lnTo>
                  <a:pt x="219402" y="9344"/>
                </a:lnTo>
                <a:lnTo>
                  <a:pt x="225851" y="19964"/>
                </a:lnTo>
                <a:lnTo>
                  <a:pt x="230150" y="32938"/>
                </a:lnTo>
                <a:lnTo>
                  <a:pt x="233016" y="47483"/>
                </a:lnTo>
                <a:lnTo>
                  <a:pt x="234926" y="63074"/>
                </a:lnTo>
                <a:lnTo>
                  <a:pt x="236200" y="79363"/>
                </a:lnTo>
                <a:lnTo>
                  <a:pt x="237050" y="97592"/>
                </a:lnTo>
                <a:lnTo>
                  <a:pt x="237993" y="137495"/>
                </a:lnTo>
                <a:lnTo>
                  <a:pt x="238742" y="366489"/>
                </a:lnTo>
                <a:lnTo>
                  <a:pt x="240218" y="383328"/>
                </a:lnTo>
                <a:lnTo>
                  <a:pt x="242675" y="398976"/>
                </a:lnTo>
                <a:lnTo>
                  <a:pt x="252011" y="4700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6507871" y="3528146"/>
            <a:ext cx="583604" cy="450967"/>
            <a:chOff x="6507871" y="3528146"/>
            <a:chExt cx="583604" cy="450967"/>
          </a:xfrm>
        </p:grpSpPr>
        <p:sp>
          <p:nvSpPr>
            <p:cNvPr id="165" name="Freeform 164"/>
            <p:cNvSpPr/>
            <p:nvPr/>
          </p:nvSpPr>
          <p:spPr>
            <a:xfrm>
              <a:off x="6587453" y="3528146"/>
              <a:ext cx="26528" cy="450967"/>
            </a:xfrm>
            <a:custGeom>
              <a:avLst/>
              <a:gdLst/>
              <a:ahLst/>
              <a:cxnLst/>
              <a:rect l="0" t="0" r="0" b="0"/>
              <a:pathLst>
                <a:path w="26528" h="450967">
                  <a:moveTo>
                    <a:pt x="0" y="0"/>
                  </a:moveTo>
                  <a:lnTo>
                    <a:pt x="0" y="220105"/>
                  </a:lnTo>
                  <a:lnTo>
                    <a:pt x="1474" y="239582"/>
                  </a:lnTo>
                  <a:lnTo>
                    <a:pt x="3930" y="256989"/>
                  </a:lnTo>
                  <a:lnTo>
                    <a:pt x="7042" y="273014"/>
                  </a:lnTo>
                  <a:lnTo>
                    <a:pt x="9116" y="289593"/>
                  </a:lnTo>
                  <a:lnTo>
                    <a:pt x="10498" y="306540"/>
                  </a:lnTo>
                  <a:lnTo>
                    <a:pt x="11420" y="323733"/>
                  </a:lnTo>
                  <a:lnTo>
                    <a:pt x="12444" y="358557"/>
                  </a:lnTo>
                  <a:lnTo>
                    <a:pt x="12718" y="376096"/>
                  </a:lnTo>
                  <a:lnTo>
                    <a:pt x="14374" y="392210"/>
                  </a:lnTo>
                  <a:lnTo>
                    <a:pt x="16951" y="407374"/>
                  </a:lnTo>
                  <a:lnTo>
                    <a:pt x="26527" y="4509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507871" y="3743131"/>
              <a:ext cx="185693" cy="10499"/>
            </a:xfrm>
            <a:custGeom>
              <a:avLst/>
              <a:gdLst/>
              <a:ahLst/>
              <a:cxnLst/>
              <a:rect l="0" t="0" r="0" b="0"/>
              <a:pathLst>
                <a:path w="185693" h="10499">
                  <a:moveTo>
                    <a:pt x="0" y="10498"/>
                  </a:moveTo>
                  <a:lnTo>
                    <a:pt x="28165" y="10498"/>
                  </a:lnTo>
                  <a:lnTo>
                    <a:pt x="42357" y="9024"/>
                  </a:lnTo>
                  <a:lnTo>
                    <a:pt x="57713" y="6568"/>
                  </a:lnTo>
                  <a:lnTo>
                    <a:pt x="73845" y="3457"/>
                  </a:lnTo>
                  <a:lnTo>
                    <a:pt x="90495" y="1383"/>
                  </a:lnTo>
                  <a:lnTo>
                    <a:pt x="107490" y="0"/>
                  </a:lnTo>
                  <a:lnTo>
                    <a:pt x="185692" y="10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693563" y="3575880"/>
              <a:ext cx="397912" cy="399796"/>
            </a:xfrm>
            <a:custGeom>
              <a:avLst/>
              <a:gdLst/>
              <a:ahLst/>
              <a:cxnLst/>
              <a:rect l="0" t="0" r="0" b="0"/>
              <a:pathLst>
                <a:path w="397912" h="399796">
                  <a:moveTo>
                    <a:pt x="0" y="58376"/>
                  </a:moveTo>
                  <a:lnTo>
                    <a:pt x="7041" y="37252"/>
                  </a:lnTo>
                  <a:lnTo>
                    <a:pt x="13536" y="29556"/>
                  </a:lnTo>
                  <a:lnTo>
                    <a:pt x="22289" y="22951"/>
                  </a:lnTo>
                  <a:lnTo>
                    <a:pt x="32544" y="17074"/>
                  </a:lnTo>
                  <a:lnTo>
                    <a:pt x="43802" y="11683"/>
                  </a:lnTo>
                  <a:lnTo>
                    <a:pt x="55728" y="6614"/>
                  </a:lnTo>
                  <a:lnTo>
                    <a:pt x="68101" y="1762"/>
                  </a:lnTo>
                  <a:lnTo>
                    <a:pt x="80770" y="0"/>
                  </a:lnTo>
                  <a:lnTo>
                    <a:pt x="93638" y="300"/>
                  </a:lnTo>
                  <a:lnTo>
                    <a:pt x="106638" y="1974"/>
                  </a:lnTo>
                  <a:lnTo>
                    <a:pt x="119725" y="4563"/>
                  </a:lnTo>
                  <a:lnTo>
                    <a:pt x="132872" y="7763"/>
                  </a:lnTo>
                  <a:lnTo>
                    <a:pt x="146057" y="11370"/>
                  </a:lnTo>
                  <a:lnTo>
                    <a:pt x="159269" y="18196"/>
                  </a:lnTo>
                  <a:lnTo>
                    <a:pt x="172497" y="27168"/>
                  </a:lnTo>
                  <a:lnTo>
                    <a:pt x="185738" y="37571"/>
                  </a:lnTo>
                  <a:lnTo>
                    <a:pt x="197512" y="48927"/>
                  </a:lnTo>
                  <a:lnTo>
                    <a:pt x="208310" y="60919"/>
                  </a:lnTo>
                  <a:lnTo>
                    <a:pt x="218456" y="73335"/>
                  </a:lnTo>
                  <a:lnTo>
                    <a:pt x="228167" y="87507"/>
                  </a:lnTo>
                  <a:lnTo>
                    <a:pt x="237589" y="102850"/>
                  </a:lnTo>
                  <a:lnTo>
                    <a:pt x="246817" y="118974"/>
                  </a:lnTo>
                  <a:lnTo>
                    <a:pt x="254443" y="135618"/>
                  </a:lnTo>
                  <a:lnTo>
                    <a:pt x="261001" y="152609"/>
                  </a:lnTo>
                  <a:lnTo>
                    <a:pt x="266847" y="169832"/>
                  </a:lnTo>
                  <a:lnTo>
                    <a:pt x="269270" y="187208"/>
                  </a:lnTo>
                  <a:lnTo>
                    <a:pt x="269412" y="204687"/>
                  </a:lnTo>
                  <a:lnTo>
                    <a:pt x="268033" y="222235"/>
                  </a:lnTo>
                  <a:lnTo>
                    <a:pt x="265640" y="239829"/>
                  </a:lnTo>
                  <a:lnTo>
                    <a:pt x="262570" y="257453"/>
                  </a:lnTo>
                  <a:lnTo>
                    <a:pt x="259050" y="275097"/>
                  </a:lnTo>
                  <a:lnTo>
                    <a:pt x="253756" y="289808"/>
                  </a:lnTo>
                  <a:lnTo>
                    <a:pt x="247280" y="302562"/>
                  </a:lnTo>
                  <a:lnTo>
                    <a:pt x="240014" y="314012"/>
                  </a:lnTo>
                  <a:lnTo>
                    <a:pt x="232222" y="324593"/>
                  </a:lnTo>
                  <a:lnTo>
                    <a:pt x="224081" y="334595"/>
                  </a:lnTo>
                  <a:lnTo>
                    <a:pt x="215705" y="344210"/>
                  </a:lnTo>
                  <a:lnTo>
                    <a:pt x="207175" y="353568"/>
                  </a:lnTo>
                  <a:lnTo>
                    <a:pt x="189837" y="371825"/>
                  </a:lnTo>
                  <a:lnTo>
                    <a:pt x="178139" y="379347"/>
                  </a:lnTo>
                  <a:lnTo>
                    <a:pt x="164446" y="385835"/>
                  </a:lnTo>
                  <a:lnTo>
                    <a:pt x="149421" y="391634"/>
                  </a:lnTo>
                  <a:lnTo>
                    <a:pt x="133510" y="395500"/>
                  </a:lnTo>
                  <a:lnTo>
                    <a:pt x="117008" y="398077"/>
                  </a:lnTo>
                  <a:lnTo>
                    <a:pt x="100112" y="399795"/>
                  </a:lnTo>
                  <a:lnTo>
                    <a:pt x="85899" y="397993"/>
                  </a:lnTo>
                  <a:lnTo>
                    <a:pt x="73478" y="393845"/>
                  </a:lnTo>
                  <a:lnTo>
                    <a:pt x="62249" y="388131"/>
                  </a:lnTo>
                  <a:lnTo>
                    <a:pt x="53289" y="379901"/>
                  </a:lnTo>
                  <a:lnTo>
                    <a:pt x="45842" y="369993"/>
                  </a:lnTo>
                  <a:lnTo>
                    <a:pt x="39404" y="358967"/>
                  </a:lnTo>
                  <a:lnTo>
                    <a:pt x="38060" y="348668"/>
                  </a:lnTo>
                  <a:lnTo>
                    <a:pt x="40111" y="338855"/>
                  </a:lnTo>
                  <a:lnTo>
                    <a:pt x="44425" y="329365"/>
                  </a:lnTo>
                  <a:lnTo>
                    <a:pt x="50250" y="320091"/>
                  </a:lnTo>
                  <a:lnTo>
                    <a:pt x="57079" y="310961"/>
                  </a:lnTo>
                  <a:lnTo>
                    <a:pt x="64581" y="301927"/>
                  </a:lnTo>
                  <a:lnTo>
                    <a:pt x="74002" y="294430"/>
                  </a:lnTo>
                  <a:lnTo>
                    <a:pt x="84705" y="287959"/>
                  </a:lnTo>
                  <a:lnTo>
                    <a:pt x="96261" y="282171"/>
                  </a:lnTo>
                  <a:lnTo>
                    <a:pt x="111334" y="278312"/>
                  </a:lnTo>
                  <a:lnTo>
                    <a:pt x="128751" y="275740"/>
                  </a:lnTo>
                  <a:lnTo>
                    <a:pt x="147731" y="274025"/>
                  </a:lnTo>
                  <a:lnTo>
                    <a:pt x="166280" y="274355"/>
                  </a:lnTo>
                  <a:lnTo>
                    <a:pt x="184541" y="276049"/>
                  </a:lnTo>
                  <a:lnTo>
                    <a:pt x="202609" y="278652"/>
                  </a:lnTo>
                  <a:lnTo>
                    <a:pt x="219077" y="281862"/>
                  </a:lnTo>
                  <a:lnTo>
                    <a:pt x="234476" y="285475"/>
                  </a:lnTo>
                  <a:lnTo>
                    <a:pt x="249163" y="289357"/>
                  </a:lnTo>
                  <a:lnTo>
                    <a:pt x="263376" y="294893"/>
                  </a:lnTo>
                  <a:lnTo>
                    <a:pt x="277272" y="301531"/>
                  </a:lnTo>
                  <a:lnTo>
                    <a:pt x="290958" y="308904"/>
                  </a:lnTo>
                  <a:lnTo>
                    <a:pt x="303029" y="316767"/>
                  </a:lnTo>
                  <a:lnTo>
                    <a:pt x="314024" y="324956"/>
                  </a:lnTo>
                  <a:lnTo>
                    <a:pt x="324301" y="333363"/>
                  </a:lnTo>
                  <a:lnTo>
                    <a:pt x="334101" y="341915"/>
                  </a:lnTo>
                  <a:lnTo>
                    <a:pt x="343581" y="350564"/>
                  </a:lnTo>
                  <a:lnTo>
                    <a:pt x="397911" y="3899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043939" y="3453912"/>
            <a:ext cx="2380052" cy="591519"/>
            <a:chOff x="7043939" y="3453912"/>
            <a:chExt cx="2380052" cy="591519"/>
          </a:xfrm>
        </p:grpSpPr>
        <p:sp>
          <p:nvSpPr>
            <p:cNvPr id="169" name="Freeform 168"/>
            <p:cNvSpPr/>
            <p:nvPr/>
          </p:nvSpPr>
          <p:spPr>
            <a:xfrm>
              <a:off x="7043939" y="3461827"/>
              <a:ext cx="339338" cy="515979"/>
            </a:xfrm>
            <a:custGeom>
              <a:avLst/>
              <a:gdLst/>
              <a:ahLst/>
              <a:cxnLst/>
              <a:rect l="0" t="0" r="0" b="0"/>
              <a:pathLst>
                <a:path w="339338" h="515979">
                  <a:moveTo>
                    <a:pt x="299546" y="0"/>
                  </a:moveTo>
                  <a:lnTo>
                    <a:pt x="271381" y="0"/>
                  </a:lnTo>
                  <a:lnTo>
                    <a:pt x="257189" y="1474"/>
                  </a:lnTo>
                  <a:lnTo>
                    <a:pt x="241833" y="3930"/>
                  </a:lnTo>
                  <a:lnTo>
                    <a:pt x="225700" y="7041"/>
                  </a:lnTo>
                  <a:lnTo>
                    <a:pt x="210525" y="10589"/>
                  </a:lnTo>
                  <a:lnTo>
                    <a:pt x="195986" y="14428"/>
                  </a:lnTo>
                  <a:lnTo>
                    <a:pt x="181872" y="18461"/>
                  </a:lnTo>
                  <a:lnTo>
                    <a:pt x="166568" y="21150"/>
                  </a:lnTo>
                  <a:lnTo>
                    <a:pt x="150470" y="22943"/>
                  </a:lnTo>
                  <a:lnTo>
                    <a:pt x="133843" y="24138"/>
                  </a:lnTo>
                  <a:lnTo>
                    <a:pt x="118338" y="26408"/>
                  </a:lnTo>
                  <a:lnTo>
                    <a:pt x="103579" y="29395"/>
                  </a:lnTo>
                  <a:lnTo>
                    <a:pt x="89319" y="32861"/>
                  </a:lnTo>
                  <a:lnTo>
                    <a:pt x="75391" y="36645"/>
                  </a:lnTo>
                  <a:lnTo>
                    <a:pt x="48125" y="44779"/>
                  </a:lnTo>
                  <a:lnTo>
                    <a:pt x="36138" y="50485"/>
                  </a:lnTo>
                  <a:lnTo>
                    <a:pt x="25200" y="57237"/>
                  </a:lnTo>
                  <a:lnTo>
                    <a:pt x="14960" y="64686"/>
                  </a:lnTo>
                  <a:lnTo>
                    <a:pt x="8133" y="75546"/>
                  </a:lnTo>
                  <a:lnTo>
                    <a:pt x="3582" y="88681"/>
                  </a:lnTo>
                  <a:lnTo>
                    <a:pt x="548" y="103333"/>
                  </a:lnTo>
                  <a:lnTo>
                    <a:pt x="0" y="120470"/>
                  </a:lnTo>
                  <a:lnTo>
                    <a:pt x="1107" y="139263"/>
                  </a:lnTo>
                  <a:lnTo>
                    <a:pt x="3319" y="159161"/>
                  </a:lnTo>
                  <a:lnTo>
                    <a:pt x="4794" y="179795"/>
                  </a:lnTo>
                  <a:lnTo>
                    <a:pt x="5777" y="200919"/>
                  </a:lnTo>
                  <a:lnTo>
                    <a:pt x="6432" y="222371"/>
                  </a:lnTo>
                  <a:lnTo>
                    <a:pt x="8343" y="241093"/>
                  </a:lnTo>
                  <a:lnTo>
                    <a:pt x="11091" y="257996"/>
                  </a:lnTo>
                  <a:lnTo>
                    <a:pt x="14396" y="273686"/>
                  </a:lnTo>
                  <a:lnTo>
                    <a:pt x="16600" y="290041"/>
                  </a:lnTo>
                  <a:lnTo>
                    <a:pt x="18070" y="306839"/>
                  </a:lnTo>
                  <a:lnTo>
                    <a:pt x="19049" y="323933"/>
                  </a:lnTo>
                  <a:lnTo>
                    <a:pt x="20137" y="362576"/>
                  </a:lnTo>
                  <a:lnTo>
                    <a:pt x="20427" y="383197"/>
                  </a:lnTo>
                  <a:lnTo>
                    <a:pt x="22094" y="402839"/>
                  </a:lnTo>
                  <a:lnTo>
                    <a:pt x="24679" y="421829"/>
                  </a:lnTo>
                  <a:lnTo>
                    <a:pt x="27876" y="440384"/>
                  </a:lnTo>
                  <a:lnTo>
                    <a:pt x="30008" y="458649"/>
                  </a:lnTo>
                  <a:lnTo>
                    <a:pt x="31429" y="476720"/>
                  </a:lnTo>
                  <a:lnTo>
                    <a:pt x="32376" y="494663"/>
                  </a:lnTo>
                  <a:lnTo>
                    <a:pt x="37429" y="505151"/>
                  </a:lnTo>
                  <a:lnTo>
                    <a:pt x="45218" y="510670"/>
                  </a:lnTo>
                  <a:lnTo>
                    <a:pt x="54833" y="512874"/>
                  </a:lnTo>
                  <a:lnTo>
                    <a:pt x="67138" y="514345"/>
                  </a:lnTo>
                  <a:lnTo>
                    <a:pt x="81236" y="515325"/>
                  </a:lnTo>
                  <a:lnTo>
                    <a:pt x="96530" y="515978"/>
                  </a:lnTo>
                  <a:lnTo>
                    <a:pt x="112621" y="514940"/>
                  </a:lnTo>
                  <a:lnTo>
                    <a:pt x="129244" y="512774"/>
                  </a:lnTo>
                  <a:lnTo>
                    <a:pt x="146219" y="509856"/>
                  </a:lnTo>
                  <a:lnTo>
                    <a:pt x="163432" y="507911"/>
                  </a:lnTo>
                  <a:lnTo>
                    <a:pt x="180802" y="506614"/>
                  </a:lnTo>
                  <a:lnTo>
                    <a:pt x="198277" y="505750"/>
                  </a:lnTo>
                  <a:lnTo>
                    <a:pt x="233414" y="504790"/>
                  </a:lnTo>
                  <a:lnTo>
                    <a:pt x="339337" y="5040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343485" y="3607728"/>
              <a:ext cx="53055" cy="318330"/>
            </a:xfrm>
            <a:custGeom>
              <a:avLst/>
              <a:gdLst/>
              <a:ahLst/>
              <a:cxnLst/>
              <a:rect l="0" t="0" r="0" b="0"/>
              <a:pathLst>
                <a:path w="53055" h="318330">
                  <a:moveTo>
                    <a:pt x="0" y="0"/>
                  </a:moveTo>
                  <a:lnTo>
                    <a:pt x="18460" y="92306"/>
                  </a:lnTo>
                  <a:lnTo>
                    <a:pt x="21149" y="111645"/>
                  </a:lnTo>
                  <a:lnTo>
                    <a:pt x="22942" y="130432"/>
                  </a:lnTo>
                  <a:lnTo>
                    <a:pt x="24137" y="148852"/>
                  </a:lnTo>
                  <a:lnTo>
                    <a:pt x="26407" y="165553"/>
                  </a:lnTo>
                  <a:lnTo>
                    <a:pt x="29395" y="181108"/>
                  </a:lnTo>
                  <a:lnTo>
                    <a:pt x="32860" y="195900"/>
                  </a:lnTo>
                  <a:lnTo>
                    <a:pt x="36644" y="210182"/>
                  </a:lnTo>
                  <a:lnTo>
                    <a:pt x="44778" y="237841"/>
                  </a:lnTo>
                  <a:lnTo>
                    <a:pt x="47537" y="252881"/>
                  </a:lnTo>
                  <a:lnTo>
                    <a:pt x="49376" y="268802"/>
                  </a:lnTo>
                  <a:lnTo>
                    <a:pt x="53054" y="318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485557" y="3607728"/>
              <a:ext cx="246453" cy="355045"/>
            </a:xfrm>
            <a:custGeom>
              <a:avLst/>
              <a:gdLst/>
              <a:ahLst/>
              <a:cxnLst/>
              <a:rect l="0" t="0" r="0" b="0"/>
              <a:pathLst>
                <a:path w="246453" h="355045">
                  <a:moveTo>
                    <a:pt x="176256" y="0"/>
                  </a:moveTo>
                  <a:lnTo>
                    <a:pt x="102412" y="0"/>
                  </a:lnTo>
                  <a:lnTo>
                    <a:pt x="87236" y="1474"/>
                  </a:lnTo>
                  <a:lnTo>
                    <a:pt x="72697" y="3930"/>
                  </a:lnTo>
                  <a:lnTo>
                    <a:pt x="58583" y="7041"/>
                  </a:lnTo>
                  <a:lnTo>
                    <a:pt x="46226" y="12063"/>
                  </a:lnTo>
                  <a:lnTo>
                    <a:pt x="35041" y="18358"/>
                  </a:lnTo>
                  <a:lnTo>
                    <a:pt x="24637" y="25502"/>
                  </a:lnTo>
                  <a:lnTo>
                    <a:pt x="16226" y="34687"/>
                  </a:lnTo>
                  <a:lnTo>
                    <a:pt x="9146" y="45231"/>
                  </a:lnTo>
                  <a:lnTo>
                    <a:pt x="2952" y="56681"/>
                  </a:lnTo>
                  <a:lnTo>
                    <a:pt x="296" y="70210"/>
                  </a:lnTo>
                  <a:lnTo>
                    <a:pt x="0" y="85124"/>
                  </a:lnTo>
                  <a:lnTo>
                    <a:pt x="1276" y="100961"/>
                  </a:lnTo>
                  <a:lnTo>
                    <a:pt x="3601" y="117415"/>
                  </a:lnTo>
                  <a:lnTo>
                    <a:pt x="6624" y="134279"/>
                  </a:lnTo>
                  <a:lnTo>
                    <a:pt x="10114" y="151417"/>
                  </a:lnTo>
                  <a:lnTo>
                    <a:pt x="15387" y="159894"/>
                  </a:lnTo>
                  <a:lnTo>
                    <a:pt x="21851" y="162598"/>
                  </a:lnTo>
                  <a:lnTo>
                    <a:pt x="29107" y="161454"/>
                  </a:lnTo>
                  <a:lnTo>
                    <a:pt x="38365" y="159217"/>
                  </a:lnTo>
                  <a:lnTo>
                    <a:pt x="48959" y="156252"/>
                  </a:lnTo>
                  <a:lnTo>
                    <a:pt x="60443" y="152802"/>
                  </a:lnTo>
                  <a:lnTo>
                    <a:pt x="73994" y="150501"/>
                  </a:lnTo>
                  <a:lnTo>
                    <a:pt x="88923" y="148968"/>
                  </a:lnTo>
                  <a:lnTo>
                    <a:pt x="104771" y="147946"/>
                  </a:lnTo>
                  <a:lnTo>
                    <a:pt x="119757" y="148738"/>
                  </a:lnTo>
                  <a:lnTo>
                    <a:pt x="134169" y="150739"/>
                  </a:lnTo>
                  <a:lnTo>
                    <a:pt x="148198" y="153548"/>
                  </a:lnTo>
                  <a:lnTo>
                    <a:pt x="161972" y="156894"/>
                  </a:lnTo>
                  <a:lnTo>
                    <a:pt x="175576" y="160598"/>
                  </a:lnTo>
                  <a:lnTo>
                    <a:pt x="189067" y="164542"/>
                  </a:lnTo>
                  <a:lnTo>
                    <a:pt x="201008" y="171592"/>
                  </a:lnTo>
                  <a:lnTo>
                    <a:pt x="211917" y="180713"/>
                  </a:lnTo>
                  <a:lnTo>
                    <a:pt x="222136" y="191215"/>
                  </a:lnTo>
                  <a:lnTo>
                    <a:pt x="230423" y="202638"/>
                  </a:lnTo>
                  <a:lnTo>
                    <a:pt x="237421" y="214674"/>
                  </a:lnTo>
                  <a:lnTo>
                    <a:pt x="243561" y="227120"/>
                  </a:lnTo>
                  <a:lnTo>
                    <a:pt x="246180" y="239838"/>
                  </a:lnTo>
                  <a:lnTo>
                    <a:pt x="246452" y="252738"/>
                  </a:lnTo>
                  <a:lnTo>
                    <a:pt x="245160" y="265759"/>
                  </a:lnTo>
                  <a:lnTo>
                    <a:pt x="242825" y="278861"/>
                  </a:lnTo>
                  <a:lnTo>
                    <a:pt x="239794" y="292017"/>
                  </a:lnTo>
                  <a:lnTo>
                    <a:pt x="236300" y="305209"/>
                  </a:lnTo>
                  <a:lnTo>
                    <a:pt x="229549" y="315477"/>
                  </a:lnTo>
                  <a:lnTo>
                    <a:pt x="220627" y="323797"/>
                  </a:lnTo>
                  <a:lnTo>
                    <a:pt x="210258" y="330816"/>
                  </a:lnTo>
                  <a:lnTo>
                    <a:pt x="198925" y="336970"/>
                  </a:lnTo>
                  <a:lnTo>
                    <a:pt x="186947" y="342547"/>
                  </a:lnTo>
                  <a:lnTo>
                    <a:pt x="174541" y="347738"/>
                  </a:lnTo>
                  <a:lnTo>
                    <a:pt x="160376" y="351198"/>
                  </a:lnTo>
                  <a:lnTo>
                    <a:pt x="145037" y="353506"/>
                  </a:lnTo>
                  <a:lnTo>
                    <a:pt x="128916" y="355044"/>
                  </a:lnTo>
                  <a:lnTo>
                    <a:pt x="113748" y="354596"/>
                  </a:lnTo>
                  <a:lnTo>
                    <a:pt x="99214" y="352823"/>
                  </a:lnTo>
                  <a:lnTo>
                    <a:pt x="85104" y="350168"/>
                  </a:lnTo>
                  <a:lnTo>
                    <a:pt x="71276" y="346923"/>
                  </a:lnTo>
                  <a:lnTo>
                    <a:pt x="57636" y="343287"/>
                  </a:lnTo>
                  <a:lnTo>
                    <a:pt x="17092" y="3315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767923" y="3740365"/>
              <a:ext cx="238748" cy="26528"/>
            </a:xfrm>
            <a:custGeom>
              <a:avLst/>
              <a:gdLst/>
              <a:ahLst/>
              <a:cxnLst/>
              <a:rect l="0" t="0" r="0" b="0"/>
              <a:pathLst>
                <a:path w="238748" h="26528">
                  <a:moveTo>
                    <a:pt x="0" y="26527"/>
                  </a:moveTo>
                  <a:lnTo>
                    <a:pt x="21124" y="19486"/>
                  </a:lnTo>
                  <a:lnTo>
                    <a:pt x="34715" y="17412"/>
                  </a:lnTo>
                  <a:lnTo>
                    <a:pt x="51144" y="16030"/>
                  </a:lnTo>
                  <a:lnTo>
                    <a:pt x="69466" y="15108"/>
                  </a:lnTo>
                  <a:lnTo>
                    <a:pt x="87575" y="13019"/>
                  </a:lnTo>
                  <a:lnTo>
                    <a:pt x="105544" y="10153"/>
                  </a:lnTo>
                  <a:lnTo>
                    <a:pt x="123417" y="6769"/>
                  </a:lnTo>
                  <a:lnTo>
                    <a:pt x="141229" y="4513"/>
                  </a:lnTo>
                  <a:lnTo>
                    <a:pt x="158997" y="3008"/>
                  </a:lnTo>
                  <a:lnTo>
                    <a:pt x="2387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080926" y="3453912"/>
              <a:ext cx="300793" cy="591519"/>
            </a:xfrm>
            <a:custGeom>
              <a:avLst/>
              <a:gdLst/>
              <a:ahLst/>
              <a:cxnLst/>
              <a:rect l="0" t="0" r="0" b="0"/>
              <a:pathLst>
                <a:path w="300793" h="591519">
                  <a:moveTo>
                    <a:pt x="244073" y="100761"/>
                  </a:moveTo>
                  <a:lnTo>
                    <a:pt x="207150" y="45377"/>
                  </a:lnTo>
                  <a:lnTo>
                    <a:pt x="198825" y="34364"/>
                  </a:lnTo>
                  <a:lnTo>
                    <a:pt x="190328" y="24074"/>
                  </a:lnTo>
                  <a:lnTo>
                    <a:pt x="181716" y="14267"/>
                  </a:lnTo>
                  <a:lnTo>
                    <a:pt x="170079" y="7728"/>
                  </a:lnTo>
                  <a:lnTo>
                    <a:pt x="156427" y="3369"/>
                  </a:lnTo>
                  <a:lnTo>
                    <a:pt x="141430" y="463"/>
                  </a:lnTo>
                  <a:lnTo>
                    <a:pt x="127010" y="0"/>
                  </a:lnTo>
                  <a:lnTo>
                    <a:pt x="112976" y="1165"/>
                  </a:lnTo>
                  <a:lnTo>
                    <a:pt x="99199" y="3415"/>
                  </a:lnTo>
                  <a:lnTo>
                    <a:pt x="87066" y="7863"/>
                  </a:lnTo>
                  <a:lnTo>
                    <a:pt x="76031" y="13775"/>
                  </a:lnTo>
                  <a:lnTo>
                    <a:pt x="65726" y="20665"/>
                  </a:lnTo>
                  <a:lnTo>
                    <a:pt x="55909" y="29678"/>
                  </a:lnTo>
                  <a:lnTo>
                    <a:pt x="46417" y="40109"/>
                  </a:lnTo>
                  <a:lnTo>
                    <a:pt x="37142" y="51484"/>
                  </a:lnTo>
                  <a:lnTo>
                    <a:pt x="29484" y="63488"/>
                  </a:lnTo>
                  <a:lnTo>
                    <a:pt x="22905" y="75913"/>
                  </a:lnTo>
                  <a:lnTo>
                    <a:pt x="17046" y="88617"/>
                  </a:lnTo>
                  <a:lnTo>
                    <a:pt x="11666" y="102981"/>
                  </a:lnTo>
                  <a:lnTo>
                    <a:pt x="6605" y="118452"/>
                  </a:lnTo>
                  <a:lnTo>
                    <a:pt x="1757" y="134661"/>
                  </a:lnTo>
                  <a:lnTo>
                    <a:pt x="0" y="151362"/>
                  </a:lnTo>
                  <a:lnTo>
                    <a:pt x="301" y="168392"/>
                  </a:lnTo>
                  <a:lnTo>
                    <a:pt x="1976" y="185639"/>
                  </a:lnTo>
                  <a:lnTo>
                    <a:pt x="4567" y="201559"/>
                  </a:lnTo>
                  <a:lnTo>
                    <a:pt x="7767" y="216593"/>
                  </a:lnTo>
                  <a:lnTo>
                    <a:pt x="11375" y="231037"/>
                  </a:lnTo>
                  <a:lnTo>
                    <a:pt x="16727" y="246562"/>
                  </a:lnTo>
                  <a:lnTo>
                    <a:pt x="23243" y="262806"/>
                  </a:lnTo>
                  <a:lnTo>
                    <a:pt x="30534" y="279531"/>
                  </a:lnTo>
                  <a:lnTo>
                    <a:pt x="41290" y="292155"/>
                  </a:lnTo>
                  <a:lnTo>
                    <a:pt x="54356" y="302044"/>
                  </a:lnTo>
                  <a:lnTo>
                    <a:pt x="68961" y="310111"/>
                  </a:lnTo>
                  <a:lnTo>
                    <a:pt x="83119" y="316962"/>
                  </a:lnTo>
                  <a:lnTo>
                    <a:pt x="96979" y="323004"/>
                  </a:lnTo>
                  <a:lnTo>
                    <a:pt x="110641" y="328505"/>
                  </a:lnTo>
                  <a:lnTo>
                    <a:pt x="125643" y="332173"/>
                  </a:lnTo>
                  <a:lnTo>
                    <a:pt x="141540" y="334618"/>
                  </a:lnTo>
                  <a:lnTo>
                    <a:pt x="158033" y="336248"/>
                  </a:lnTo>
                  <a:lnTo>
                    <a:pt x="171975" y="334387"/>
                  </a:lnTo>
                  <a:lnTo>
                    <a:pt x="184218" y="330199"/>
                  </a:lnTo>
                  <a:lnTo>
                    <a:pt x="195327" y="324460"/>
                  </a:lnTo>
                  <a:lnTo>
                    <a:pt x="205681" y="317686"/>
                  </a:lnTo>
                  <a:lnTo>
                    <a:pt x="215531" y="310222"/>
                  </a:lnTo>
                  <a:lnTo>
                    <a:pt x="225045" y="302299"/>
                  </a:lnTo>
                  <a:lnTo>
                    <a:pt x="232861" y="292596"/>
                  </a:lnTo>
                  <a:lnTo>
                    <a:pt x="239546" y="281706"/>
                  </a:lnTo>
                  <a:lnTo>
                    <a:pt x="245476" y="270025"/>
                  </a:lnTo>
                  <a:lnTo>
                    <a:pt x="250904" y="257816"/>
                  </a:lnTo>
                  <a:lnTo>
                    <a:pt x="255995" y="245256"/>
                  </a:lnTo>
                  <a:lnTo>
                    <a:pt x="260864" y="232461"/>
                  </a:lnTo>
                  <a:lnTo>
                    <a:pt x="264109" y="218036"/>
                  </a:lnTo>
                  <a:lnTo>
                    <a:pt x="266273" y="202524"/>
                  </a:lnTo>
                  <a:lnTo>
                    <a:pt x="267715" y="186289"/>
                  </a:lnTo>
                  <a:lnTo>
                    <a:pt x="267203" y="169569"/>
                  </a:lnTo>
                  <a:lnTo>
                    <a:pt x="265388" y="152528"/>
                  </a:lnTo>
                  <a:lnTo>
                    <a:pt x="262704" y="135273"/>
                  </a:lnTo>
                  <a:lnTo>
                    <a:pt x="260915" y="129664"/>
                  </a:lnTo>
                  <a:lnTo>
                    <a:pt x="259722" y="131820"/>
                  </a:lnTo>
                  <a:lnTo>
                    <a:pt x="258927" y="139152"/>
                  </a:lnTo>
                  <a:lnTo>
                    <a:pt x="259871" y="149935"/>
                  </a:lnTo>
                  <a:lnTo>
                    <a:pt x="261973" y="163019"/>
                  </a:lnTo>
                  <a:lnTo>
                    <a:pt x="264849" y="177636"/>
                  </a:lnTo>
                  <a:lnTo>
                    <a:pt x="266766" y="193276"/>
                  </a:lnTo>
                  <a:lnTo>
                    <a:pt x="268044" y="209598"/>
                  </a:lnTo>
                  <a:lnTo>
                    <a:pt x="268896" y="226374"/>
                  </a:lnTo>
                  <a:lnTo>
                    <a:pt x="270938" y="244926"/>
                  </a:lnTo>
                  <a:lnTo>
                    <a:pt x="273773" y="264664"/>
                  </a:lnTo>
                  <a:lnTo>
                    <a:pt x="277136" y="285191"/>
                  </a:lnTo>
                  <a:lnTo>
                    <a:pt x="279379" y="304770"/>
                  </a:lnTo>
                  <a:lnTo>
                    <a:pt x="280873" y="323718"/>
                  </a:lnTo>
                  <a:lnTo>
                    <a:pt x="281870" y="342245"/>
                  </a:lnTo>
                  <a:lnTo>
                    <a:pt x="284009" y="360491"/>
                  </a:lnTo>
                  <a:lnTo>
                    <a:pt x="286908" y="378550"/>
                  </a:lnTo>
                  <a:lnTo>
                    <a:pt x="290314" y="396485"/>
                  </a:lnTo>
                  <a:lnTo>
                    <a:pt x="292586" y="415810"/>
                  </a:lnTo>
                  <a:lnTo>
                    <a:pt x="294100" y="436062"/>
                  </a:lnTo>
                  <a:lnTo>
                    <a:pt x="295110" y="456932"/>
                  </a:lnTo>
                  <a:lnTo>
                    <a:pt x="296231" y="495841"/>
                  </a:lnTo>
                  <a:lnTo>
                    <a:pt x="296530" y="514470"/>
                  </a:lnTo>
                  <a:lnTo>
                    <a:pt x="298203" y="531310"/>
                  </a:lnTo>
                  <a:lnTo>
                    <a:pt x="300792" y="546958"/>
                  </a:lnTo>
                  <a:lnTo>
                    <a:pt x="297128" y="591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550482" y="3567937"/>
              <a:ext cx="79583" cy="424440"/>
            </a:xfrm>
            <a:custGeom>
              <a:avLst/>
              <a:gdLst/>
              <a:ahLst/>
              <a:cxnLst/>
              <a:rect l="0" t="0" r="0" b="0"/>
              <a:pathLst>
                <a:path w="79583" h="424440">
                  <a:moveTo>
                    <a:pt x="0" y="0"/>
                  </a:moveTo>
                  <a:lnTo>
                    <a:pt x="0" y="28165"/>
                  </a:lnTo>
                  <a:lnTo>
                    <a:pt x="1475" y="43830"/>
                  </a:lnTo>
                  <a:lnTo>
                    <a:pt x="3930" y="61642"/>
                  </a:lnTo>
                  <a:lnTo>
                    <a:pt x="7041" y="80886"/>
                  </a:lnTo>
                  <a:lnTo>
                    <a:pt x="9115" y="99610"/>
                  </a:lnTo>
                  <a:lnTo>
                    <a:pt x="10498" y="117988"/>
                  </a:lnTo>
                  <a:lnTo>
                    <a:pt x="11420" y="136134"/>
                  </a:lnTo>
                  <a:lnTo>
                    <a:pt x="13508" y="154128"/>
                  </a:lnTo>
                  <a:lnTo>
                    <a:pt x="16374" y="172018"/>
                  </a:lnTo>
                  <a:lnTo>
                    <a:pt x="19758" y="189839"/>
                  </a:lnTo>
                  <a:lnTo>
                    <a:pt x="27448" y="225361"/>
                  </a:lnTo>
                  <a:lnTo>
                    <a:pt x="35779" y="262273"/>
                  </a:lnTo>
                  <a:lnTo>
                    <a:pt x="44394" y="303240"/>
                  </a:lnTo>
                  <a:lnTo>
                    <a:pt x="48755" y="321533"/>
                  </a:lnTo>
                  <a:lnTo>
                    <a:pt x="53136" y="338150"/>
                  </a:lnTo>
                  <a:lnTo>
                    <a:pt x="61934" y="368403"/>
                  </a:lnTo>
                  <a:lnTo>
                    <a:pt x="79582" y="424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444372" y="3743302"/>
              <a:ext cx="238748" cy="36855"/>
            </a:xfrm>
            <a:custGeom>
              <a:avLst/>
              <a:gdLst/>
              <a:ahLst/>
              <a:cxnLst/>
              <a:rect l="0" t="0" r="0" b="0"/>
              <a:pathLst>
                <a:path w="238748" h="36855">
                  <a:moveTo>
                    <a:pt x="0" y="36854"/>
                  </a:moveTo>
                  <a:lnTo>
                    <a:pt x="14083" y="22772"/>
                  </a:lnTo>
                  <a:lnTo>
                    <a:pt x="25600" y="17150"/>
                  </a:lnTo>
                  <a:lnTo>
                    <a:pt x="40646" y="11928"/>
                  </a:lnTo>
                  <a:lnTo>
                    <a:pt x="58046" y="6973"/>
                  </a:lnTo>
                  <a:lnTo>
                    <a:pt x="75541" y="3670"/>
                  </a:lnTo>
                  <a:lnTo>
                    <a:pt x="93099" y="1468"/>
                  </a:lnTo>
                  <a:lnTo>
                    <a:pt x="110700" y="0"/>
                  </a:lnTo>
                  <a:lnTo>
                    <a:pt x="126855" y="495"/>
                  </a:lnTo>
                  <a:lnTo>
                    <a:pt x="142046" y="2298"/>
                  </a:lnTo>
                  <a:lnTo>
                    <a:pt x="156595" y="4975"/>
                  </a:lnTo>
                  <a:lnTo>
                    <a:pt x="172188" y="6759"/>
                  </a:lnTo>
                  <a:lnTo>
                    <a:pt x="188480" y="7948"/>
                  </a:lnTo>
                  <a:lnTo>
                    <a:pt x="238747" y="10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776761" y="3554673"/>
              <a:ext cx="321622" cy="407679"/>
            </a:xfrm>
            <a:custGeom>
              <a:avLst/>
              <a:gdLst/>
              <a:ahLst/>
              <a:cxnLst/>
              <a:rect l="0" t="0" r="0" b="0"/>
              <a:pathLst>
                <a:path w="321622" h="407679">
                  <a:moveTo>
                    <a:pt x="105313" y="0"/>
                  </a:moveTo>
                  <a:lnTo>
                    <a:pt x="84190" y="14083"/>
                  </a:lnTo>
                  <a:lnTo>
                    <a:pt x="75020" y="22652"/>
                  </a:lnTo>
                  <a:lnTo>
                    <a:pt x="65959" y="32787"/>
                  </a:lnTo>
                  <a:lnTo>
                    <a:pt x="56971" y="43964"/>
                  </a:lnTo>
                  <a:lnTo>
                    <a:pt x="49506" y="55837"/>
                  </a:lnTo>
                  <a:lnTo>
                    <a:pt x="43055" y="68173"/>
                  </a:lnTo>
                  <a:lnTo>
                    <a:pt x="37280" y="80819"/>
                  </a:lnTo>
                  <a:lnTo>
                    <a:pt x="31957" y="93670"/>
                  </a:lnTo>
                  <a:lnTo>
                    <a:pt x="26934" y="106659"/>
                  </a:lnTo>
                  <a:lnTo>
                    <a:pt x="17424" y="132881"/>
                  </a:lnTo>
                  <a:lnTo>
                    <a:pt x="8284" y="159273"/>
                  </a:lnTo>
                  <a:lnTo>
                    <a:pt x="5257" y="173974"/>
                  </a:lnTo>
                  <a:lnTo>
                    <a:pt x="3239" y="189670"/>
                  </a:lnTo>
                  <a:lnTo>
                    <a:pt x="1894" y="206030"/>
                  </a:lnTo>
                  <a:lnTo>
                    <a:pt x="997" y="224304"/>
                  </a:lnTo>
                  <a:lnTo>
                    <a:pt x="0" y="264259"/>
                  </a:lnTo>
                  <a:lnTo>
                    <a:pt x="1209" y="282282"/>
                  </a:lnTo>
                  <a:lnTo>
                    <a:pt x="3488" y="298719"/>
                  </a:lnTo>
                  <a:lnTo>
                    <a:pt x="6481" y="314098"/>
                  </a:lnTo>
                  <a:lnTo>
                    <a:pt x="11425" y="327298"/>
                  </a:lnTo>
                  <a:lnTo>
                    <a:pt x="17668" y="339047"/>
                  </a:lnTo>
                  <a:lnTo>
                    <a:pt x="24776" y="349826"/>
                  </a:lnTo>
                  <a:lnTo>
                    <a:pt x="32464" y="359959"/>
                  </a:lnTo>
                  <a:lnTo>
                    <a:pt x="40536" y="369663"/>
                  </a:lnTo>
                  <a:lnTo>
                    <a:pt x="48865" y="379079"/>
                  </a:lnTo>
                  <a:lnTo>
                    <a:pt x="58839" y="386830"/>
                  </a:lnTo>
                  <a:lnTo>
                    <a:pt x="69909" y="393472"/>
                  </a:lnTo>
                  <a:lnTo>
                    <a:pt x="81710" y="399373"/>
                  </a:lnTo>
                  <a:lnTo>
                    <a:pt x="95473" y="403307"/>
                  </a:lnTo>
                  <a:lnTo>
                    <a:pt x="110543" y="405930"/>
                  </a:lnTo>
                  <a:lnTo>
                    <a:pt x="126485" y="407678"/>
                  </a:lnTo>
                  <a:lnTo>
                    <a:pt x="144482" y="407370"/>
                  </a:lnTo>
                  <a:lnTo>
                    <a:pt x="163848" y="405691"/>
                  </a:lnTo>
                  <a:lnTo>
                    <a:pt x="184127" y="403098"/>
                  </a:lnTo>
                  <a:lnTo>
                    <a:pt x="202069" y="398422"/>
                  </a:lnTo>
                  <a:lnTo>
                    <a:pt x="218451" y="392357"/>
                  </a:lnTo>
                  <a:lnTo>
                    <a:pt x="233793" y="385366"/>
                  </a:lnTo>
                  <a:lnTo>
                    <a:pt x="246969" y="377758"/>
                  </a:lnTo>
                  <a:lnTo>
                    <a:pt x="258700" y="369738"/>
                  </a:lnTo>
                  <a:lnTo>
                    <a:pt x="269468" y="361444"/>
                  </a:lnTo>
                  <a:lnTo>
                    <a:pt x="279595" y="351494"/>
                  </a:lnTo>
                  <a:lnTo>
                    <a:pt x="289293" y="340439"/>
                  </a:lnTo>
                  <a:lnTo>
                    <a:pt x="298706" y="328648"/>
                  </a:lnTo>
                  <a:lnTo>
                    <a:pt x="306455" y="316366"/>
                  </a:lnTo>
                  <a:lnTo>
                    <a:pt x="313095" y="303756"/>
                  </a:lnTo>
                  <a:lnTo>
                    <a:pt x="318996" y="290929"/>
                  </a:lnTo>
                  <a:lnTo>
                    <a:pt x="321455" y="277956"/>
                  </a:lnTo>
                  <a:lnTo>
                    <a:pt x="321621" y="264887"/>
                  </a:lnTo>
                  <a:lnTo>
                    <a:pt x="320258" y="251752"/>
                  </a:lnTo>
                  <a:lnTo>
                    <a:pt x="316402" y="238575"/>
                  </a:lnTo>
                  <a:lnTo>
                    <a:pt x="310885" y="225368"/>
                  </a:lnTo>
                  <a:lnTo>
                    <a:pt x="304258" y="212143"/>
                  </a:lnTo>
                  <a:lnTo>
                    <a:pt x="293945" y="203326"/>
                  </a:lnTo>
                  <a:lnTo>
                    <a:pt x="281176" y="197448"/>
                  </a:lnTo>
                  <a:lnTo>
                    <a:pt x="266768" y="193529"/>
                  </a:lnTo>
                  <a:lnTo>
                    <a:pt x="254214" y="193864"/>
                  </a:lnTo>
                  <a:lnTo>
                    <a:pt x="242898" y="197035"/>
                  </a:lnTo>
                  <a:lnTo>
                    <a:pt x="232406" y="202097"/>
                  </a:lnTo>
                  <a:lnTo>
                    <a:pt x="220991" y="208419"/>
                  </a:lnTo>
                  <a:lnTo>
                    <a:pt x="208959" y="215580"/>
                  </a:lnTo>
                  <a:lnTo>
                    <a:pt x="196516" y="223302"/>
                  </a:lnTo>
                  <a:lnTo>
                    <a:pt x="186748" y="232872"/>
                  </a:lnTo>
                  <a:lnTo>
                    <a:pt x="178762" y="243673"/>
                  </a:lnTo>
                  <a:lnTo>
                    <a:pt x="171964" y="255294"/>
                  </a:lnTo>
                  <a:lnTo>
                    <a:pt x="168906" y="267463"/>
                  </a:lnTo>
                  <a:lnTo>
                    <a:pt x="168341" y="279997"/>
                  </a:lnTo>
                  <a:lnTo>
                    <a:pt x="169437" y="292775"/>
                  </a:lnTo>
                  <a:lnTo>
                    <a:pt x="171643" y="305714"/>
                  </a:lnTo>
                  <a:lnTo>
                    <a:pt x="174587" y="318762"/>
                  </a:lnTo>
                  <a:lnTo>
                    <a:pt x="198160" y="358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014712" y="3475153"/>
              <a:ext cx="409279" cy="477433"/>
            </a:xfrm>
            <a:custGeom>
              <a:avLst/>
              <a:gdLst/>
              <a:ahLst/>
              <a:cxnLst/>
              <a:rect l="0" t="0" r="0" b="0"/>
              <a:pathLst>
                <a:path w="409279" h="477433">
                  <a:moveTo>
                    <a:pt x="0" y="26465"/>
                  </a:moveTo>
                  <a:lnTo>
                    <a:pt x="28165" y="19424"/>
                  </a:lnTo>
                  <a:lnTo>
                    <a:pt x="40883" y="15876"/>
                  </a:lnTo>
                  <a:lnTo>
                    <a:pt x="66803" y="8004"/>
                  </a:lnTo>
                  <a:lnTo>
                    <a:pt x="81379" y="5315"/>
                  </a:lnTo>
                  <a:lnTo>
                    <a:pt x="96991" y="3523"/>
                  </a:lnTo>
                  <a:lnTo>
                    <a:pt x="113294" y="2328"/>
                  </a:lnTo>
                  <a:lnTo>
                    <a:pt x="131532" y="1531"/>
                  </a:lnTo>
                  <a:lnTo>
                    <a:pt x="171446" y="646"/>
                  </a:lnTo>
                  <a:lnTo>
                    <a:pt x="282484" y="0"/>
                  </a:lnTo>
                  <a:lnTo>
                    <a:pt x="298854" y="1453"/>
                  </a:lnTo>
                  <a:lnTo>
                    <a:pt x="314188" y="3895"/>
                  </a:lnTo>
                  <a:lnTo>
                    <a:pt x="328832" y="6998"/>
                  </a:lnTo>
                  <a:lnTo>
                    <a:pt x="340068" y="13487"/>
                  </a:lnTo>
                  <a:lnTo>
                    <a:pt x="349033" y="22235"/>
                  </a:lnTo>
                  <a:lnTo>
                    <a:pt x="356483" y="32487"/>
                  </a:lnTo>
                  <a:lnTo>
                    <a:pt x="361450" y="45217"/>
                  </a:lnTo>
                  <a:lnTo>
                    <a:pt x="364761" y="59599"/>
                  </a:lnTo>
                  <a:lnTo>
                    <a:pt x="366968" y="75082"/>
                  </a:lnTo>
                  <a:lnTo>
                    <a:pt x="369914" y="91299"/>
                  </a:lnTo>
                  <a:lnTo>
                    <a:pt x="373351" y="108005"/>
                  </a:lnTo>
                  <a:lnTo>
                    <a:pt x="377117" y="125038"/>
                  </a:lnTo>
                  <a:lnTo>
                    <a:pt x="379626" y="142288"/>
                  </a:lnTo>
                  <a:lnTo>
                    <a:pt x="381300" y="159682"/>
                  </a:lnTo>
                  <a:lnTo>
                    <a:pt x="382416" y="177174"/>
                  </a:lnTo>
                  <a:lnTo>
                    <a:pt x="384633" y="194730"/>
                  </a:lnTo>
                  <a:lnTo>
                    <a:pt x="387586" y="212329"/>
                  </a:lnTo>
                  <a:lnTo>
                    <a:pt x="391027" y="229957"/>
                  </a:lnTo>
                  <a:lnTo>
                    <a:pt x="393322" y="247603"/>
                  </a:lnTo>
                  <a:lnTo>
                    <a:pt x="394851" y="265263"/>
                  </a:lnTo>
                  <a:lnTo>
                    <a:pt x="395871" y="282931"/>
                  </a:lnTo>
                  <a:lnTo>
                    <a:pt x="397004" y="318282"/>
                  </a:lnTo>
                  <a:lnTo>
                    <a:pt x="397306" y="335962"/>
                  </a:lnTo>
                  <a:lnTo>
                    <a:pt x="398981" y="352170"/>
                  </a:lnTo>
                  <a:lnTo>
                    <a:pt x="401572" y="367396"/>
                  </a:lnTo>
                  <a:lnTo>
                    <a:pt x="404773" y="381968"/>
                  </a:lnTo>
                  <a:lnTo>
                    <a:pt x="406907" y="397578"/>
                  </a:lnTo>
                  <a:lnTo>
                    <a:pt x="408330" y="413880"/>
                  </a:lnTo>
                  <a:lnTo>
                    <a:pt x="409278" y="430643"/>
                  </a:lnTo>
                  <a:lnTo>
                    <a:pt x="402542" y="441817"/>
                  </a:lnTo>
                  <a:lnTo>
                    <a:pt x="390682" y="449268"/>
                  </a:lnTo>
                  <a:lnTo>
                    <a:pt x="375407" y="454235"/>
                  </a:lnTo>
                  <a:lnTo>
                    <a:pt x="359328" y="457546"/>
                  </a:lnTo>
                  <a:lnTo>
                    <a:pt x="342715" y="459753"/>
                  </a:lnTo>
                  <a:lnTo>
                    <a:pt x="325744" y="461224"/>
                  </a:lnTo>
                  <a:lnTo>
                    <a:pt x="310008" y="463679"/>
                  </a:lnTo>
                  <a:lnTo>
                    <a:pt x="295098" y="466790"/>
                  </a:lnTo>
                  <a:lnTo>
                    <a:pt x="280735" y="470337"/>
                  </a:lnTo>
                  <a:lnTo>
                    <a:pt x="265265" y="472702"/>
                  </a:lnTo>
                  <a:lnTo>
                    <a:pt x="249057" y="474278"/>
                  </a:lnTo>
                  <a:lnTo>
                    <a:pt x="172428" y="4774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202805" y="4193399"/>
            <a:ext cx="1021307" cy="621327"/>
            <a:chOff x="6202805" y="4193399"/>
            <a:chExt cx="1021307" cy="621327"/>
          </a:xfrm>
        </p:grpSpPr>
        <p:sp>
          <p:nvSpPr>
            <p:cNvPr id="179" name="Freeform 178"/>
            <p:cNvSpPr/>
            <p:nvPr/>
          </p:nvSpPr>
          <p:spPr>
            <a:xfrm>
              <a:off x="6202805" y="4193399"/>
              <a:ext cx="383838" cy="621327"/>
            </a:xfrm>
            <a:custGeom>
              <a:avLst/>
              <a:gdLst/>
              <a:ahLst/>
              <a:cxnLst/>
              <a:rect l="0" t="0" r="0" b="0"/>
              <a:pathLst>
                <a:path w="383838" h="621327">
                  <a:moveTo>
                    <a:pt x="0" y="50987"/>
                  </a:moveTo>
                  <a:lnTo>
                    <a:pt x="28166" y="43946"/>
                  </a:lnTo>
                  <a:lnTo>
                    <a:pt x="40884" y="40398"/>
                  </a:lnTo>
                  <a:lnTo>
                    <a:pt x="66804" y="32526"/>
                  </a:lnTo>
                  <a:lnTo>
                    <a:pt x="82854" y="28363"/>
                  </a:lnTo>
                  <a:lnTo>
                    <a:pt x="120336" y="19808"/>
                  </a:lnTo>
                  <a:lnTo>
                    <a:pt x="140648" y="16938"/>
                  </a:lnTo>
                  <a:lnTo>
                    <a:pt x="161558" y="15024"/>
                  </a:lnTo>
                  <a:lnTo>
                    <a:pt x="182866" y="13748"/>
                  </a:lnTo>
                  <a:lnTo>
                    <a:pt x="202967" y="11423"/>
                  </a:lnTo>
                  <a:lnTo>
                    <a:pt x="222262" y="8400"/>
                  </a:lnTo>
                  <a:lnTo>
                    <a:pt x="241021" y="4911"/>
                  </a:lnTo>
                  <a:lnTo>
                    <a:pt x="260895" y="2585"/>
                  </a:lnTo>
                  <a:lnTo>
                    <a:pt x="281514" y="1034"/>
                  </a:lnTo>
                  <a:lnTo>
                    <a:pt x="302628" y="0"/>
                  </a:lnTo>
                  <a:lnTo>
                    <a:pt x="321126" y="784"/>
                  </a:lnTo>
                  <a:lnTo>
                    <a:pt x="337878" y="2781"/>
                  </a:lnTo>
                  <a:lnTo>
                    <a:pt x="353469" y="5586"/>
                  </a:lnTo>
                  <a:lnTo>
                    <a:pt x="363862" y="13351"/>
                  </a:lnTo>
                  <a:lnTo>
                    <a:pt x="370791" y="24423"/>
                  </a:lnTo>
                  <a:lnTo>
                    <a:pt x="375410" y="37699"/>
                  </a:lnTo>
                  <a:lnTo>
                    <a:pt x="378490" y="52444"/>
                  </a:lnTo>
                  <a:lnTo>
                    <a:pt x="380542" y="68170"/>
                  </a:lnTo>
                  <a:lnTo>
                    <a:pt x="381911" y="84548"/>
                  </a:lnTo>
                  <a:lnTo>
                    <a:pt x="382824" y="102836"/>
                  </a:lnTo>
                  <a:lnTo>
                    <a:pt x="383837" y="142806"/>
                  </a:lnTo>
                  <a:lnTo>
                    <a:pt x="382634" y="162307"/>
                  </a:lnTo>
                  <a:lnTo>
                    <a:pt x="380358" y="181203"/>
                  </a:lnTo>
                  <a:lnTo>
                    <a:pt x="377366" y="199695"/>
                  </a:lnTo>
                  <a:lnTo>
                    <a:pt x="375373" y="217918"/>
                  </a:lnTo>
                  <a:lnTo>
                    <a:pt x="374043" y="235962"/>
                  </a:lnTo>
                  <a:lnTo>
                    <a:pt x="373157" y="253886"/>
                  </a:lnTo>
                  <a:lnTo>
                    <a:pt x="372172" y="293451"/>
                  </a:lnTo>
                  <a:lnTo>
                    <a:pt x="371909" y="314318"/>
                  </a:lnTo>
                  <a:lnTo>
                    <a:pt x="370261" y="335598"/>
                  </a:lnTo>
                  <a:lnTo>
                    <a:pt x="367688" y="357154"/>
                  </a:lnTo>
                  <a:lnTo>
                    <a:pt x="364499" y="378893"/>
                  </a:lnTo>
                  <a:lnTo>
                    <a:pt x="362373" y="399280"/>
                  </a:lnTo>
                  <a:lnTo>
                    <a:pt x="360956" y="418767"/>
                  </a:lnTo>
                  <a:lnTo>
                    <a:pt x="360011" y="437653"/>
                  </a:lnTo>
                  <a:lnTo>
                    <a:pt x="357907" y="456139"/>
                  </a:lnTo>
                  <a:lnTo>
                    <a:pt x="355031" y="474358"/>
                  </a:lnTo>
                  <a:lnTo>
                    <a:pt x="351639" y="492399"/>
                  </a:lnTo>
                  <a:lnTo>
                    <a:pt x="343941" y="528164"/>
                  </a:lnTo>
                  <a:lnTo>
                    <a:pt x="331593" y="621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693563" y="4244386"/>
              <a:ext cx="39792" cy="464231"/>
            </a:xfrm>
            <a:custGeom>
              <a:avLst/>
              <a:gdLst/>
              <a:ahLst/>
              <a:cxnLst/>
              <a:rect l="0" t="0" r="0" b="0"/>
              <a:pathLst>
                <a:path w="39792" h="464231">
                  <a:moveTo>
                    <a:pt x="0" y="0"/>
                  </a:moveTo>
                  <a:lnTo>
                    <a:pt x="7041" y="21124"/>
                  </a:lnTo>
                  <a:lnTo>
                    <a:pt x="9116" y="36189"/>
                  </a:lnTo>
                  <a:lnTo>
                    <a:pt x="10498" y="55074"/>
                  </a:lnTo>
                  <a:lnTo>
                    <a:pt x="11419" y="76508"/>
                  </a:lnTo>
                  <a:lnTo>
                    <a:pt x="13509" y="96691"/>
                  </a:lnTo>
                  <a:lnTo>
                    <a:pt x="16374" y="116042"/>
                  </a:lnTo>
                  <a:lnTo>
                    <a:pt x="19759" y="134837"/>
                  </a:lnTo>
                  <a:lnTo>
                    <a:pt x="22015" y="153263"/>
                  </a:lnTo>
                  <a:lnTo>
                    <a:pt x="23519" y="171441"/>
                  </a:lnTo>
                  <a:lnTo>
                    <a:pt x="24522" y="189455"/>
                  </a:lnTo>
                  <a:lnTo>
                    <a:pt x="25636" y="225190"/>
                  </a:lnTo>
                  <a:lnTo>
                    <a:pt x="25933" y="242973"/>
                  </a:lnTo>
                  <a:lnTo>
                    <a:pt x="27605" y="260723"/>
                  </a:lnTo>
                  <a:lnTo>
                    <a:pt x="30193" y="278451"/>
                  </a:lnTo>
                  <a:lnTo>
                    <a:pt x="33393" y="296165"/>
                  </a:lnTo>
                  <a:lnTo>
                    <a:pt x="35525" y="313869"/>
                  </a:lnTo>
                  <a:lnTo>
                    <a:pt x="36947" y="331567"/>
                  </a:lnTo>
                  <a:lnTo>
                    <a:pt x="37895" y="349261"/>
                  </a:lnTo>
                  <a:lnTo>
                    <a:pt x="38948" y="384640"/>
                  </a:lnTo>
                  <a:lnTo>
                    <a:pt x="39791" y="4642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640508" y="4456605"/>
              <a:ext cx="198956" cy="26529"/>
            </a:xfrm>
            <a:custGeom>
              <a:avLst/>
              <a:gdLst/>
              <a:ahLst/>
              <a:cxnLst/>
              <a:rect l="0" t="0" r="0" b="0"/>
              <a:pathLst>
                <a:path w="198956" h="26529">
                  <a:moveTo>
                    <a:pt x="0" y="26528"/>
                  </a:moveTo>
                  <a:lnTo>
                    <a:pt x="21124" y="19486"/>
                  </a:lnTo>
                  <a:lnTo>
                    <a:pt x="34715" y="17412"/>
                  </a:lnTo>
                  <a:lnTo>
                    <a:pt x="51144" y="16030"/>
                  </a:lnTo>
                  <a:lnTo>
                    <a:pt x="69466" y="15108"/>
                  </a:lnTo>
                  <a:lnTo>
                    <a:pt x="87576" y="13019"/>
                  </a:lnTo>
                  <a:lnTo>
                    <a:pt x="105544" y="10153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786409" y="4287113"/>
              <a:ext cx="437703" cy="399084"/>
            </a:xfrm>
            <a:custGeom>
              <a:avLst/>
              <a:gdLst/>
              <a:ahLst/>
              <a:cxnLst/>
              <a:rect l="0" t="0" r="0" b="0"/>
              <a:pathLst>
                <a:path w="437703" h="399084">
                  <a:moveTo>
                    <a:pt x="0" y="36855"/>
                  </a:moveTo>
                  <a:lnTo>
                    <a:pt x="14082" y="22773"/>
                  </a:lnTo>
                  <a:lnTo>
                    <a:pt x="24126" y="17151"/>
                  </a:lnTo>
                  <a:lnTo>
                    <a:pt x="36717" y="11929"/>
                  </a:lnTo>
                  <a:lnTo>
                    <a:pt x="51005" y="6974"/>
                  </a:lnTo>
                  <a:lnTo>
                    <a:pt x="66426" y="3671"/>
                  </a:lnTo>
                  <a:lnTo>
                    <a:pt x="82601" y="1469"/>
                  </a:lnTo>
                  <a:lnTo>
                    <a:pt x="99280" y="0"/>
                  </a:lnTo>
                  <a:lnTo>
                    <a:pt x="114820" y="495"/>
                  </a:lnTo>
                  <a:lnTo>
                    <a:pt x="129601" y="2299"/>
                  </a:lnTo>
                  <a:lnTo>
                    <a:pt x="143877" y="4975"/>
                  </a:lnTo>
                  <a:lnTo>
                    <a:pt x="175459" y="11879"/>
                  </a:lnTo>
                  <a:lnTo>
                    <a:pt x="192134" y="15783"/>
                  </a:lnTo>
                  <a:lnTo>
                    <a:pt x="207671" y="22807"/>
                  </a:lnTo>
                  <a:lnTo>
                    <a:pt x="222450" y="31911"/>
                  </a:lnTo>
                  <a:lnTo>
                    <a:pt x="236725" y="42402"/>
                  </a:lnTo>
                  <a:lnTo>
                    <a:pt x="249189" y="53816"/>
                  </a:lnTo>
                  <a:lnTo>
                    <a:pt x="260445" y="65848"/>
                  </a:lnTo>
                  <a:lnTo>
                    <a:pt x="270897" y="78290"/>
                  </a:lnTo>
                  <a:lnTo>
                    <a:pt x="280813" y="91006"/>
                  </a:lnTo>
                  <a:lnTo>
                    <a:pt x="290371" y="103904"/>
                  </a:lnTo>
                  <a:lnTo>
                    <a:pt x="299690" y="116925"/>
                  </a:lnTo>
                  <a:lnTo>
                    <a:pt x="307377" y="131500"/>
                  </a:lnTo>
                  <a:lnTo>
                    <a:pt x="313975" y="147112"/>
                  </a:lnTo>
                  <a:lnTo>
                    <a:pt x="319847" y="163414"/>
                  </a:lnTo>
                  <a:lnTo>
                    <a:pt x="323763" y="180178"/>
                  </a:lnTo>
                  <a:lnTo>
                    <a:pt x="326373" y="197248"/>
                  </a:lnTo>
                  <a:lnTo>
                    <a:pt x="328113" y="214524"/>
                  </a:lnTo>
                  <a:lnTo>
                    <a:pt x="329272" y="231936"/>
                  </a:lnTo>
                  <a:lnTo>
                    <a:pt x="330046" y="249439"/>
                  </a:lnTo>
                  <a:lnTo>
                    <a:pt x="330562" y="267002"/>
                  </a:lnTo>
                  <a:lnTo>
                    <a:pt x="327958" y="283132"/>
                  </a:lnTo>
                  <a:lnTo>
                    <a:pt x="323274" y="298307"/>
                  </a:lnTo>
                  <a:lnTo>
                    <a:pt x="317204" y="312845"/>
                  </a:lnTo>
                  <a:lnTo>
                    <a:pt x="310211" y="325484"/>
                  </a:lnTo>
                  <a:lnTo>
                    <a:pt x="302600" y="336858"/>
                  </a:lnTo>
                  <a:lnTo>
                    <a:pt x="294579" y="347388"/>
                  </a:lnTo>
                  <a:lnTo>
                    <a:pt x="284811" y="357356"/>
                  </a:lnTo>
                  <a:lnTo>
                    <a:pt x="273877" y="366948"/>
                  </a:lnTo>
                  <a:lnTo>
                    <a:pt x="262167" y="376291"/>
                  </a:lnTo>
                  <a:lnTo>
                    <a:pt x="248466" y="383992"/>
                  </a:lnTo>
                  <a:lnTo>
                    <a:pt x="233436" y="390601"/>
                  </a:lnTo>
                  <a:lnTo>
                    <a:pt x="217521" y="396480"/>
                  </a:lnTo>
                  <a:lnTo>
                    <a:pt x="202490" y="398926"/>
                  </a:lnTo>
                  <a:lnTo>
                    <a:pt x="188049" y="399083"/>
                  </a:lnTo>
                  <a:lnTo>
                    <a:pt x="173999" y="397714"/>
                  </a:lnTo>
                  <a:lnTo>
                    <a:pt x="160211" y="395327"/>
                  </a:lnTo>
                  <a:lnTo>
                    <a:pt x="146598" y="392263"/>
                  </a:lnTo>
                  <a:lnTo>
                    <a:pt x="133102" y="388746"/>
                  </a:lnTo>
                  <a:lnTo>
                    <a:pt x="119683" y="383453"/>
                  </a:lnTo>
                  <a:lnTo>
                    <a:pt x="106316" y="376978"/>
                  </a:lnTo>
                  <a:lnTo>
                    <a:pt x="92984" y="369713"/>
                  </a:lnTo>
                  <a:lnTo>
                    <a:pt x="84095" y="358975"/>
                  </a:lnTo>
                  <a:lnTo>
                    <a:pt x="78170" y="345922"/>
                  </a:lnTo>
                  <a:lnTo>
                    <a:pt x="74220" y="331324"/>
                  </a:lnTo>
                  <a:lnTo>
                    <a:pt x="73059" y="317171"/>
                  </a:lnTo>
                  <a:lnTo>
                    <a:pt x="73760" y="303315"/>
                  </a:lnTo>
                  <a:lnTo>
                    <a:pt x="75701" y="289656"/>
                  </a:lnTo>
                  <a:lnTo>
                    <a:pt x="79942" y="277602"/>
                  </a:lnTo>
                  <a:lnTo>
                    <a:pt x="85717" y="266619"/>
                  </a:lnTo>
                  <a:lnTo>
                    <a:pt x="92514" y="256350"/>
                  </a:lnTo>
                  <a:lnTo>
                    <a:pt x="101467" y="248030"/>
                  </a:lnTo>
                  <a:lnTo>
                    <a:pt x="111857" y="241009"/>
                  </a:lnTo>
                  <a:lnTo>
                    <a:pt x="123204" y="234855"/>
                  </a:lnTo>
                  <a:lnTo>
                    <a:pt x="136665" y="230753"/>
                  </a:lnTo>
                  <a:lnTo>
                    <a:pt x="151533" y="228017"/>
                  </a:lnTo>
                  <a:lnTo>
                    <a:pt x="167340" y="226194"/>
                  </a:lnTo>
                  <a:lnTo>
                    <a:pt x="182300" y="226452"/>
                  </a:lnTo>
                  <a:lnTo>
                    <a:pt x="196694" y="228098"/>
                  </a:lnTo>
                  <a:lnTo>
                    <a:pt x="210711" y="230669"/>
                  </a:lnTo>
                  <a:lnTo>
                    <a:pt x="224478" y="233857"/>
                  </a:lnTo>
                  <a:lnTo>
                    <a:pt x="238076" y="237455"/>
                  </a:lnTo>
                  <a:lnTo>
                    <a:pt x="251564" y="241329"/>
                  </a:lnTo>
                  <a:lnTo>
                    <a:pt x="264976" y="246858"/>
                  </a:lnTo>
                  <a:lnTo>
                    <a:pt x="278339" y="253492"/>
                  </a:lnTo>
                  <a:lnTo>
                    <a:pt x="291669" y="260862"/>
                  </a:lnTo>
                  <a:lnTo>
                    <a:pt x="303503" y="268723"/>
                  </a:lnTo>
                  <a:lnTo>
                    <a:pt x="314340" y="276911"/>
                  </a:lnTo>
                  <a:lnTo>
                    <a:pt x="324512" y="285317"/>
                  </a:lnTo>
                  <a:lnTo>
                    <a:pt x="334241" y="293869"/>
                  </a:lnTo>
                  <a:lnTo>
                    <a:pt x="343675" y="302517"/>
                  </a:lnTo>
                  <a:lnTo>
                    <a:pt x="362016" y="319987"/>
                  </a:lnTo>
                  <a:lnTo>
                    <a:pt x="379993" y="337576"/>
                  </a:lnTo>
                  <a:lnTo>
                    <a:pt x="390387" y="344919"/>
                  </a:lnTo>
                  <a:lnTo>
                    <a:pt x="401737" y="351288"/>
                  </a:lnTo>
                  <a:lnTo>
                    <a:pt x="437702" y="381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7277214" y="4111749"/>
            <a:ext cx="1801808" cy="648847"/>
            <a:chOff x="7277214" y="4111749"/>
            <a:chExt cx="1801808" cy="648847"/>
          </a:xfrm>
        </p:grpSpPr>
        <p:sp>
          <p:nvSpPr>
            <p:cNvPr id="184" name="Freeform 183"/>
            <p:cNvSpPr/>
            <p:nvPr/>
          </p:nvSpPr>
          <p:spPr>
            <a:xfrm>
              <a:off x="7277214" y="4111749"/>
              <a:ext cx="318282" cy="648847"/>
            </a:xfrm>
            <a:custGeom>
              <a:avLst/>
              <a:gdLst/>
              <a:ahLst/>
              <a:cxnLst/>
              <a:rect l="0" t="0" r="0" b="0"/>
              <a:pathLst>
                <a:path w="318282" h="648847">
                  <a:moveTo>
                    <a:pt x="265226" y="0"/>
                  </a:moveTo>
                  <a:lnTo>
                    <a:pt x="237061" y="0"/>
                  </a:lnTo>
                  <a:lnTo>
                    <a:pt x="224343" y="1473"/>
                  </a:lnTo>
                  <a:lnTo>
                    <a:pt x="211443" y="3930"/>
                  </a:lnTo>
                  <a:lnTo>
                    <a:pt x="151931" y="18461"/>
                  </a:lnTo>
                  <a:lnTo>
                    <a:pt x="135168" y="24098"/>
                  </a:lnTo>
                  <a:lnTo>
                    <a:pt x="118097" y="30802"/>
                  </a:lnTo>
                  <a:lnTo>
                    <a:pt x="100821" y="38220"/>
                  </a:lnTo>
                  <a:lnTo>
                    <a:pt x="84883" y="44639"/>
                  </a:lnTo>
                  <a:lnTo>
                    <a:pt x="55384" y="55700"/>
                  </a:lnTo>
                  <a:lnTo>
                    <a:pt x="42801" y="62187"/>
                  </a:lnTo>
                  <a:lnTo>
                    <a:pt x="31466" y="69459"/>
                  </a:lnTo>
                  <a:lnTo>
                    <a:pt x="20962" y="77255"/>
                  </a:lnTo>
                  <a:lnTo>
                    <a:pt x="13958" y="88347"/>
                  </a:lnTo>
                  <a:lnTo>
                    <a:pt x="9290" y="101636"/>
                  </a:lnTo>
                  <a:lnTo>
                    <a:pt x="6177" y="116391"/>
                  </a:lnTo>
                  <a:lnTo>
                    <a:pt x="4102" y="133596"/>
                  </a:lnTo>
                  <a:lnTo>
                    <a:pt x="2719" y="152435"/>
                  </a:lnTo>
                  <a:lnTo>
                    <a:pt x="1796" y="172363"/>
                  </a:lnTo>
                  <a:lnTo>
                    <a:pt x="772" y="210225"/>
                  </a:lnTo>
                  <a:lnTo>
                    <a:pt x="0" y="347317"/>
                  </a:lnTo>
                  <a:lnTo>
                    <a:pt x="1458" y="365655"/>
                  </a:lnTo>
                  <a:lnTo>
                    <a:pt x="3904" y="383776"/>
                  </a:lnTo>
                  <a:lnTo>
                    <a:pt x="7008" y="401751"/>
                  </a:lnTo>
                  <a:lnTo>
                    <a:pt x="9077" y="419630"/>
                  </a:lnTo>
                  <a:lnTo>
                    <a:pt x="10457" y="437444"/>
                  </a:lnTo>
                  <a:lnTo>
                    <a:pt x="11377" y="455215"/>
                  </a:lnTo>
                  <a:lnTo>
                    <a:pt x="13464" y="471484"/>
                  </a:lnTo>
                  <a:lnTo>
                    <a:pt x="16328" y="486750"/>
                  </a:lnTo>
                  <a:lnTo>
                    <a:pt x="19711" y="501350"/>
                  </a:lnTo>
                  <a:lnTo>
                    <a:pt x="21968" y="518451"/>
                  </a:lnTo>
                  <a:lnTo>
                    <a:pt x="23472" y="537221"/>
                  </a:lnTo>
                  <a:lnTo>
                    <a:pt x="24474" y="557103"/>
                  </a:lnTo>
                  <a:lnTo>
                    <a:pt x="25588" y="594914"/>
                  </a:lnTo>
                  <a:lnTo>
                    <a:pt x="25885" y="613250"/>
                  </a:lnTo>
                  <a:lnTo>
                    <a:pt x="30505" y="626948"/>
                  </a:lnTo>
                  <a:lnTo>
                    <a:pt x="38005" y="637553"/>
                  </a:lnTo>
                  <a:lnTo>
                    <a:pt x="47427" y="646097"/>
                  </a:lnTo>
                  <a:lnTo>
                    <a:pt x="58129" y="648846"/>
                  </a:lnTo>
                  <a:lnTo>
                    <a:pt x="69685" y="647731"/>
                  </a:lnTo>
                  <a:lnTo>
                    <a:pt x="81811" y="644040"/>
                  </a:lnTo>
                  <a:lnTo>
                    <a:pt x="111004" y="636009"/>
                  </a:lnTo>
                  <a:lnTo>
                    <a:pt x="127041" y="631804"/>
                  </a:lnTo>
                  <a:lnTo>
                    <a:pt x="143628" y="629001"/>
                  </a:lnTo>
                  <a:lnTo>
                    <a:pt x="160580" y="627132"/>
                  </a:lnTo>
                  <a:lnTo>
                    <a:pt x="177778" y="625886"/>
                  </a:lnTo>
                  <a:lnTo>
                    <a:pt x="193663" y="623582"/>
                  </a:lnTo>
                  <a:lnTo>
                    <a:pt x="208675" y="620571"/>
                  </a:lnTo>
                  <a:lnTo>
                    <a:pt x="223104" y="617091"/>
                  </a:lnTo>
                  <a:lnTo>
                    <a:pt x="238618" y="614771"/>
                  </a:lnTo>
                  <a:lnTo>
                    <a:pt x="254856" y="613224"/>
                  </a:lnTo>
                  <a:lnTo>
                    <a:pt x="318281" y="610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585064" y="4284177"/>
              <a:ext cx="325290" cy="405549"/>
            </a:xfrm>
            <a:custGeom>
              <a:avLst/>
              <a:gdLst/>
              <a:ahLst/>
              <a:cxnLst/>
              <a:rect l="0" t="0" r="0" b="0"/>
              <a:pathLst>
                <a:path w="325290" h="405549">
                  <a:moveTo>
                    <a:pt x="116541" y="0"/>
                  </a:moveTo>
                  <a:lnTo>
                    <a:pt x="102459" y="14083"/>
                  </a:lnTo>
                  <a:lnTo>
                    <a:pt x="96836" y="22652"/>
                  </a:lnTo>
                  <a:lnTo>
                    <a:pt x="91615" y="32787"/>
                  </a:lnTo>
                  <a:lnTo>
                    <a:pt x="86659" y="43964"/>
                  </a:lnTo>
                  <a:lnTo>
                    <a:pt x="80409" y="55837"/>
                  </a:lnTo>
                  <a:lnTo>
                    <a:pt x="73294" y="68173"/>
                  </a:lnTo>
                  <a:lnTo>
                    <a:pt x="65603" y="80819"/>
                  </a:lnTo>
                  <a:lnTo>
                    <a:pt x="49198" y="106660"/>
                  </a:lnTo>
                  <a:lnTo>
                    <a:pt x="40697" y="119740"/>
                  </a:lnTo>
                  <a:lnTo>
                    <a:pt x="33556" y="134356"/>
                  </a:lnTo>
                  <a:lnTo>
                    <a:pt x="27321" y="149994"/>
                  </a:lnTo>
                  <a:lnTo>
                    <a:pt x="6726" y="210408"/>
                  </a:lnTo>
                  <a:lnTo>
                    <a:pt x="3540" y="225749"/>
                  </a:lnTo>
                  <a:lnTo>
                    <a:pt x="1416" y="241872"/>
                  </a:lnTo>
                  <a:lnTo>
                    <a:pt x="0" y="258515"/>
                  </a:lnTo>
                  <a:lnTo>
                    <a:pt x="530" y="275505"/>
                  </a:lnTo>
                  <a:lnTo>
                    <a:pt x="2356" y="292728"/>
                  </a:lnTo>
                  <a:lnTo>
                    <a:pt x="5047" y="310104"/>
                  </a:lnTo>
                  <a:lnTo>
                    <a:pt x="8315" y="326109"/>
                  </a:lnTo>
                  <a:lnTo>
                    <a:pt x="11968" y="341201"/>
                  </a:lnTo>
                  <a:lnTo>
                    <a:pt x="15876" y="355683"/>
                  </a:lnTo>
                  <a:lnTo>
                    <a:pt x="22904" y="368285"/>
                  </a:lnTo>
                  <a:lnTo>
                    <a:pt x="32010" y="379635"/>
                  </a:lnTo>
                  <a:lnTo>
                    <a:pt x="42502" y="390148"/>
                  </a:lnTo>
                  <a:lnTo>
                    <a:pt x="56865" y="397157"/>
                  </a:lnTo>
                  <a:lnTo>
                    <a:pt x="73809" y="401829"/>
                  </a:lnTo>
                  <a:lnTo>
                    <a:pt x="92474" y="404945"/>
                  </a:lnTo>
                  <a:lnTo>
                    <a:pt x="110812" y="405548"/>
                  </a:lnTo>
                  <a:lnTo>
                    <a:pt x="128933" y="404476"/>
                  </a:lnTo>
                  <a:lnTo>
                    <a:pt x="146909" y="402288"/>
                  </a:lnTo>
                  <a:lnTo>
                    <a:pt x="163313" y="399355"/>
                  </a:lnTo>
                  <a:lnTo>
                    <a:pt x="178671" y="395926"/>
                  </a:lnTo>
                  <a:lnTo>
                    <a:pt x="193331" y="392167"/>
                  </a:lnTo>
                  <a:lnTo>
                    <a:pt x="207526" y="388187"/>
                  </a:lnTo>
                  <a:lnTo>
                    <a:pt x="235087" y="379834"/>
                  </a:lnTo>
                  <a:lnTo>
                    <a:pt x="247153" y="374070"/>
                  </a:lnTo>
                  <a:lnTo>
                    <a:pt x="258144" y="367280"/>
                  </a:lnTo>
                  <a:lnTo>
                    <a:pt x="268419" y="359805"/>
                  </a:lnTo>
                  <a:lnTo>
                    <a:pt x="278216" y="351875"/>
                  </a:lnTo>
                  <a:lnTo>
                    <a:pt x="287695" y="343641"/>
                  </a:lnTo>
                  <a:lnTo>
                    <a:pt x="296962" y="335203"/>
                  </a:lnTo>
                  <a:lnTo>
                    <a:pt x="304614" y="325157"/>
                  </a:lnTo>
                  <a:lnTo>
                    <a:pt x="311188" y="314039"/>
                  </a:lnTo>
                  <a:lnTo>
                    <a:pt x="317046" y="302205"/>
                  </a:lnTo>
                  <a:lnTo>
                    <a:pt x="320951" y="288421"/>
                  </a:lnTo>
                  <a:lnTo>
                    <a:pt x="323554" y="273337"/>
                  </a:lnTo>
                  <a:lnTo>
                    <a:pt x="325289" y="257386"/>
                  </a:lnTo>
                  <a:lnTo>
                    <a:pt x="323499" y="242330"/>
                  </a:lnTo>
                  <a:lnTo>
                    <a:pt x="319357" y="227872"/>
                  </a:lnTo>
                  <a:lnTo>
                    <a:pt x="313649" y="213812"/>
                  </a:lnTo>
                  <a:lnTo>
                    <a:pt x="303949" y="205912"/>
                  </a:lnTo>
                  <a:lnTo>
                    <a:pt x="291587" y="202120"/>
                  </a:lnTo>
                  <a:lnTo>
                    <a:pt x="277450" y="201065"/>
                  </a:lnTo>
                  <a:lnTo>
                    <a:pt x="263604" y="203309"/>
                  </a:lnTo>
                  <a:lnTo>
                    <a:pt x="249953" y="207753"/>
                  </a:lnTo>
                  <a:lnTo>
                    <a:pt x="236431" y="213663"/>
                  </a:lnTo>
                  <a:lnTo>
                    <a:pt x="225942" y="222025"/>
                  </a:lnTo>
                  <a:lnTo>
                    <a:pt x="217476" y="232020"/>
                  </a:lnTo>
                  <a:lnTo>
                    <a:pt x="210359" y="243105"/>
                  </a:lnTo>
                  <a:lnTo>
                    <a:pt x="205613" y="256390"/>
                  </a:lnTo>
                  <a:lnTo>
                    <a:pt x="202450" y="271141"/>
                  </a:lnTo>
                  <a:lnTo>
                    <a:pt x="200341" y="286870"/>
                  </a:lnTo>
                  <a:lnTo>
                    <a:pt x="200408" y="301778"/>
                  </a:lnTo>
                  <a:lnTo>
                    <a:pt x="201928" y="316137"/>
                  </a:lnTo>
                  <a:lnTo>
                    <a:pt x="222650" y="371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993406" y="4164804"/>
              <a:ext cx="79583" cy="504022"/>
            </a:xfrm>
            <a:custGeom>
              <a:avLst/>
              <a:gdLst/>
              <a:ahLst/>
              <a:cxnLst/>
              <a:rect l="0" t="0" r="0" b="0"/>
              <a:pathLst>
                <a:path w="79583" h="504022">
                  <a:moveTo>
                    <a:pt x="0" y="0"/>
                  </a:moveTo>
                  <a:lnTo>
                    <a:pt x="7041" y="21123"/>
                  </a:lnTo>
                  <a:lnTo>
                    <a:pt x="9115" y="34715"/>
                  </a:lnTo>
                  <a:lnTo>
                    <a:pt x="10498" y="51144"/>
                  </a:lnTo>
                  <a:lnTo>
                    <a:pt x="11420" y="69466"/>
                  </a:lnTo>
                  <a:lnTo>
                    <a:pt x="13508" y="86102"/>
                  </a:lnTo>
                  <a:lnTo>
                    <a:pt x="16374" y="101613"/>
                  </a:lnTo>
                  <a:lnTo>
                    <a:pt x="19759" y="116376"/>
                  </a:lnTo>
                  <a:lnTo>
                    <a:pt x="22015" y="132112"/>
                  </a:lnTo>
                  <a:lnTo>
                    <a:pt x="23520" y="148498"/>
                  </a:lnTo>
                  <a:lnTo>
                    <a:pt x="24522" y="165317"/>
                  </a:lnTo>
                  <a:lnTo>
                    <a:pt x="26664" y="182425"/>
                  </a:lnTo>
                  <a:lnTo>
                    <a:pt x="29567" y="199725"/>
                  </a:lnTo>
                  <a:lnTo>
                    <a:pt x="32975" y="217154"/>
                  </a:lnTo>
                  <a:lnTo>
                    <a:pt x="35247" y="236141"/>
                  </a:lnTo>
                  <a:lnTo>
                    <a:pt x="36761" y="256168"/>
                  </a:lnTo>
                  <a:lnTo>
                    <a:pt x="37772" y="276889"/>
                  </a:lnTo>
                  <a:lnTo>
                    <a:pt x="39919" y="295123"/>
                  </a:lnTo>
                  <a:lnTo>
                    <a:pt x="42824" y="311701"/>
                  </a:lnTo>
                  <a:lnTo>
                    <a:pt x="46234" y="327174"/>
                  </a:lnTo>
                  <a:lnTo>
                    <a:pt x="48508" y="343384"/>
                  </a:lnTo>
                  <a:lnTo>
                    <a:pt x="50023" y="360086"/>
                  </a:lnTo>
                  <a:lnTo>
                    <a:pt x="51033" y="377116"/>
                  </a:lnTo>
                  <a:lnTo>
                    <a:pt x="53181" y="392890"/>
                  </a:lnTo>
                  <a:lnTo>
                    <a:pt x="56087" y="407827"/>
                  </a:lnTo>
                  <a:lnTo>
                    <a:pt x="79582" y="5040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900560" y="4390287"/>
              <a:ext cx="278539" cy="26528"/>
            </a:xfrm>
            <a:custGeom>
              <a:avLst/>
              <a:gdLst/>
              <a:ahLst/>
              <a:cxnLst/>
              <a:rect l="0" t="0" r="0" b="0"/>
              <a:pathLst>
                <a:path w="278539" h="26528">
                  <a:moveTo>
                    <a:pt x="0" y="26527"/>
                  </a:moveTo>
                  <a:lnTo>
                    <a:pt x="21123" y="19486"/>
                  </a:lnTo>
                  <a:lnTo>
                    <a:pt x="33241" y="17412"/>
                  </a:lnTo>
                  <a:lnTo>
                    <a:pt x="47215" y="16029"/>
                  </a:lnTo>
                  <a:lnTo>
                    <a:pt x="62426" y="15107"/>
                  </a:lnTo>
                  <a:lnTo>
                    <a:pt x="95046" y="14083"/>
                  </a:lnTo>
                  <a:lnTo>
                    <a:pt x="111998" y="13810"/>
                  </a:lnTo>
                  <a:lnTo>
                    <a:pt x="127720" y="12154"/>
                  </a:lnTo>
                  <a:lnTo>
                    <a:pt x="142623" y="9576"/>
                  </a:lnTo>
                  <a:lnTo>
                    <a:pt x="156979" y="6384"/>
                  </a:lnTo>
                  <a:lnTo>
                    <a:pt x="172445" y="4256"/>
                  </a:lnTo>
                  <a:lnTo>
                    <a:pt x="188651" y="2837"/>
                  </a:lnTo>
                  <a:lnTo>
                    <a:pt x="2785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248049" y="4204595"/>
              <a:ext cx="344741" cy="432872"/>
            </a:xfrm>
            <a:custGeom>
              <a:avLst/>
              <a:gdLst/>
              <a:ahLst/>
              <a:cxnLst/>
              <a:rect l="0" t="0" r="0" b="0"/>
              <a:pathLst>
                <a:path w="344741" h="432872">
                  <a:moveTo>
                    <a:pt x="90214" y="0"/>
                  </a:moveTo>
                  <a:lnTo>
                    <a:pt x="83172" y="21124"/>
                  </a:lnTo>
                  <a:lnTo>
                    <a:pt x="78151" y="30294"/>
                  </a:lnTo>
                  <a:lnTo>
                    <a:pt x="71855" y="39355"/>
                  </a:lnTo>
                  <a:lnTo>
                    <a:pt x="64711" y="48343"/>
                  </a:lnTo>
                  <a:lnTo>
                    <a:pt x="58474" y="58756"/>
                  </a:lnTo>
                  <a:lnTo>
                    <a:pt x="52842" y="70119"/>
                  </a:lnTo>
                  <a:lnTo>
                    <a:pt x="47615" y="82116"/>
                  </a:lnTo>
                  <a:lnTo>
                    <a:pt x="42655" y="94535"/>
                  </a:lnTo>
                  <a:lnTo>
                    <a:pt x="33216" y="120124"/>
                  </a:lnTo>
                  <a:lnTo>
                    <a:pt x="28635" y="134611"/>
                  </a:lnTo>
                  <a:lnTo>
                    <a:pt x="10694" y="196289"/>
                  </a:lnTo>
                  <a:lnTo>
                    <a:pt x="6252" y="210441"/>
                  </a:lnTo>
                  <a:lnTo>
                    <a:pt x="3291" y="225771"/>
                  </a:lnTo>
                  <a:lnTo>
                    <a:pt x="1317" y="241886"/>
                  </a:lnTo>
                  <a:lnTo>
                    <a:pt x="0" y="258525"/>
                  </a:lnTo>
                  <a:lnTo>
                    <a:pt x="597" y="276986"/>
                  </a:lnTo>
                  <a:lnTo>
                    <a:pt x="2468" y="296662"/>
                  </a:lnTo>
                  <a:lnTo>
                    <a:pt x="5189" y="317148"/>
                  </a:lnTo>
                  <a:lnTo>
                    <a:pt x="8477" y="335227"/>
                  </a:lnTo>
                  <a:lnTo>
                    <a:pt x="12143" y="351700"/>
                  </a:lnTo>
                  <a:lnTo>
                    <a:pt x="16060" y="367104"/>
                  </a:lnTo>
                  <a:lnTo>
                    <a:pt x="23093" y="378846"/>
                  </a:lnTo>
                  <a:lnTo>
                    <a:pt x="32203" y="388149"/>
                  </a:lnTo>
                  <a:lnTo>
                    <a:pt x="42697" y="395824"/>
                  </a:lnTo>
                  <a:lnTo>
                    <a:pt x="66148" y="412212"/>
                  </a:lnTo>
                  <a:lnTo>
                    <a:pt x="78591" y="420709"/>
                  </a:lnTo>
                  <a:lnTo>
                    <a:pt x="94255" y="426373"/>
                  </a:lnTo>
                  <a:lnTo>
                    <a:pt x="112067" y="430150"/>
                  </a:lnTo>
                  <a:lnTo>
                    <a:pt x="131310" y="432667"/>
                  </a:lnTo>
                  <a:lnTo>
                    <a:pt x="148560" y="432871"/>
                  </a:lnTo>
                  <a:lnTo>
                    <a:pt x="164481" y="431534"/>
                  </a:lnTo>
                  <a:lnTo>
                    <a:pt x="179516" y="429169"/>
                  </a:lnTo>
                  <a:lnTo>
                    <a:pt x="193961" y="426118"/>
                  </a:lnTo>
                  <a:lnTo>
                    <a:pt x="208013" y="422611"/>
                  </a:lnTo>
                  <a:lnTo>
                    <a:pt x="221801" y="418799"/>
                  </a:lnTo>
                  <a:lnTo>
                    <a:pt x="235415" y="413310"/>
                  </a:lnTo>
                  <a:lnTo>
                    <a:pt x="248911" y="406703"/>
                  </a:lnTo>
                  <a:lnTo>
                    <a:pt x="262330" y="399351"/>
                  </a:lnTo>
                  <a:lnTo>
                    <a:pt x="274224" y="390029"/>
                  </a:lnTo>
                  <a:lnTo>
                    <a:pt x="285101" y="379393"/>
                  </a:lnTo>
                  <a:lnTo>
                    <a:pt x="295300" y="367880"/>
                  </a:lnTo>
                  <a:lnTo>
                    <a:pt x="314491" y="347229"/>
                  </a:lnTo>
                  <a:lnTo>
                    <a:pt x="323735" y="337596"/>
                  </a:lnTo>
                  <a:lnTo>
                    <a:pt x="331372" y="326752"/>
                  </a:lnTo>
                  <a:lnTo>
                    <a:pt x="337936" y="315102"/>
                  </a:lnTo>
                  <a:lnTo>
                    <a:pt x="343787" y="302914"/>
                  </a:lnTo>
                  <a:lnTo>
                    <a:pt x="344740" y="290367"/>
                  </a:lnTo>
                  <a:lnTo>
                    <a:pt x="342428" y="277582"/>
                  </a:lnTo>
                  <a:lnTo>
                    <a:pt x="337939" y="264636"/>
                  </a:lnTo>
                  <a:lnTo>
                    <a:pt x="330525" y="254533"/>
                  </a:lnTo>
                  <a:lnTo>
                    <a:pt x="321161" y="246323"/>
                  </a:lnTo>
                  <a:lnTo>
                    <a:pt x="310496" y="239377"/>
                  </a:lnTo>
                  <a:lnTo>
                    <a:pt x="300440" y="237693"/>
                  </a:lnTo>
                  <a:lnTo>
                    <a:pt x="290787" y="239518"/>
                  </a:lnTo>
                  <a:lnTo>
                    <a:pt x="281406" y="243682"/>
                  </a:lnTo>
                  <a:lnTo>
                    <a:pt x="272204" y="249406"/>
                  </a:lnTo>
                  <a:lnTo>
                    <a:pt x="263122" y="256169"/>
                  </a:lnTo>
                  <a:lnTo>
                    <a:pt x="254119" y="263625"/>
                  </a:lnTo>
                  <a:lnTo>
                    <a:pt x="246644" y="273017"/>
                  </a:lnTo>
                  <a:lnTo>
                    <a:pt x="240186" y="283700"/>
                  </a:lnTo>
                  <a:lnTo>
                    <a:pt x="234408" y="295243"/>
                  </a:lnTo>
                  <a:lnTo>
                    <a:pt x="232029" y="308833"/>
                  </a:lnTo>
                  <a:lnTo>
                    <a:pt x="231917" y="323788"/>
                  </a:lnTo>
                  <a:lnTo>
                    <a:pt x="236114" y="384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523954" y="4112309"/>
              <a:ext cx="555068" cy="609571"/>
            </a:xfrm>
            <a:custGeom>
              <a:avLst/>
              <a:gdLst/>
              <a:ahLst/>
              <a:cxnLst/>
              <a:rect l="0" t="0" r="0" b="0"/>
              <a:pathLst>
                <a:path w="555068" h="609571">
                  <a:moveTo>
                    <a:pt x="0" y="25967"/>
                  </a:moveTo>
                  <a:lnTo>
                    <a:pt x="21124" y="18926"/>
                  </a:lnTo>
                  <a:lnTo>
                    <a:pt x="33242" y="16852"/>
                  </a:lnTo>
                  <a:lnTo>
                    <a:pt x="47215" y="15470"/>
                  </a:lnTo>
                  <a:lnTo>
                    <a:pt x="62425" y="14548"/>
                  </a:lnTo>
                  <a:lnTo>
                    <a:pt x="98977" y="13524"/>
                  </a:lnTo>
                  <a:lnTo>
                    <a:pt x="119039" y="13250"/>
                  </a:lnTo>
                  <a:lnTo>
                    <a:pt x="139783" y="11594"/>
                  </a:lnTo>
                  <a:lnTo>
                    <a:pt x="160981" y="9016"/>
                  </a:lnTo>
                  <a:lnTo>
                    <a:pt x="182482" y="5824"/>
                  </a:lnTo>
                  <a:lnTo>
                    <a:pt x="204185" y="3696"/>
                  </a:lnTo>
                  <a:lnTo>
                    <a:pt x="226021" y="2277"/>
                  </a:lnTo>
                  <a:lnTo>
                    <a:pt x="268462" y="701"/>
                  </a:lnTo>
                  <a:lnTo>
                    <a:pt x="306973" y="0"/>
                  </a:lnTo>
                  <a:lnTo>
                    <a:pt x="325496" y="1287"/>
                  </a:lnTo>
                  <a:lnTo>
                    <a:pt x="343740" y="3619"/>
                  </a:lnTo>
                  <a:lnTo>
                    <a:pt x="361797" y="6647"/>
                  </a:lnTo>
                  <a:lnTo>
                    <a:pt x="379731" y="10140"/>
                  </a:lnTo>
                  <a:lnTo>
                    <a:pt x="415376" y="17950"/>
                  </a:lnTo>
                  <a:lnTo>
                    <a:pt x="431661" y="22097"/>
                  </a:lnTo>
                  <a:lnTo>
                    <a:pt x="446938" y="26334"/>
                  </a:lnTo>
                  <a:lnTo>
                    <a:pt x="461545" y="30633"/>
                  </a:lnTo>
                  <a:lnTo>
                    <a:pt x="474230" y="36447"/>
                  </a:lnTo>
                  <a:lnTo>
                    <a:pt x="485634" y="43270"/>
                  </a:lnTo>
                  <a:lnTo>
                    <a:pt x="496185" y="50766"/>
                  </a:lnTo>
                  <a:lnTo>
                    <a:pt x="503219" y="61658"/>
                  </a:lnTo>
                  <a:lnTo>
                    <a:pt x="507907" y="74815"/>
                  </a:lnTo>
                  <a:lnTo>
                    <a:pt x="511033" y="89481"/>
                  </a:lnTo>
                  <a:lnTo>
                    <a:pt x="513117" y="105154"/>
                  </a:lnTo>
                  <a:lnTo>
                    <a:pt x="514506" y="121497"/>
                  </a:lnTo>
                  <a:lnTo>
                    <a:pt x="515433" y="138287"/>
                  </a:lnTo>
                  <a:lnTo>
                    <a:pt x="517524" y="153902"/>
                  </a:lnTo>
                  <a:lnTo>
                    <a:pt x="520392" y="168733"/>
                  </a:lnTo>
                  <a:lnTo>
                    <a:pt x="523778" y="183042"/>
                  </a:lnTo>
                  <a:lnTo>
                    <a:pt x="526035" y="198476"/>
                  </a:lnTo>
                  <a:lnTo>
                    <a:pt x="527540" y="214660"/>
                  </a:lnTo>
                  <a:lnTo>
                    <a:pt x="528543" y="231345"/>
                  </a:lnTo>
                  <a:lnTo>
                    <a:pt x="529657" y="265603"/>
                  </a:lnTo>
                  <a:lnTo>
                    <a:pt x="529954" y="282992"/>
                  </a:lnTo>
                  <a:lnTo>
                    <a:pt x="531626" y="299005"/>
                  </a:lnTo>
                  <a:lnTo>
                    <a:pt x="534214" y="314102"/>
                  </a:lnTo>
                  <a:lnTo>
                    <a:pt x="537414" y="328588"/>
                  </a:lnTo>
                  <a:lnTo>
                    <a:pt x="539547" y="345614"/>
                  </a:lnTo>
                  <a:lnTo>
                    <a:pt x="540969" y="364334"/>
                  </a:lnTo>
                  <a:lnTo>
                    <a:pt x="541917" y="384182"/>
                  </a:lnTo>
                  <a:lnTo>
                    <a:pt x="544022" y="403309"/>
                  </a:lnTo>
                  <a:lnTo>
                    <a:pt x="546900" y="421956"/>
                  </a:lnTo>
                  <a:lnTo>
                    <a:pt x="550292" y="440282"/>
                  </a:lnTo>
                  <a:lnTo>
                    <a:pt x="552553" y="458394"/>
                  </a:lnTo>
                  <a:lnTo>
                    <a:pt x="554062" y="476364"/>
                  </a:lnTo>
                  <a:lnTo>
                    <a:pt x="555067" y="494238"/>
                  </a:lnTo>
                  <a:lnTo>
                    <a:pt x="552789" y="509102"/>
                  </a:lnTo>
                  <a:lnTo>
                    <a:pt x="548324" y="521959"/>
                  </a:lnTo>
                  <a:lnTo>
                    <a:pt x="542398" y="533478"/>
                  </a:lnTo>
                  <a:lnTo>
                    <a:pt x="534027" y="542631"/>
                  </a:lnTo>
                  <a:lnTo>
                    <a:pt x="524025" y="550207"/>
                  </a:lnTo>
                  <a:lnTo>
                    <a:pt x="512936" y="556731"/>
                  </a:lnTo>
                  <a:lnTo>
                    <a:pt x="499648" y="561080"/>
                  </a:lnTo>
                  <a:lnTo>
                    <a:pt x="484895" y="563980"/>
                  </a:lnTo>
                  <a:lnTo>
                    <a:pt x="469165" y="565913"/>
                  </a:lnTo>
                  <a:lnTo>
                    <a:pt x="452783" y="568676"/>
                  </a:lnTo>
                  <a:lnTo>
                    <a:pt x="435967" y="571991"/>
                  </a:lnTo>
                  <a:lnTo>
                    <a:pt x="359578" y="587902"/>
                  </a:lnTo>
                  <a:lnTo>
                    <a:pt x="339934" y="590703"/>
                  </a:lnTo>
                  <a:lnTo>
                    <a:pt x="320943" y="592571"/>
                  </a:lnTo>
                  <a:lnTo>
                    <a:pt x="302387" y="593816"/>
                  </a:lnTo>
                  <a:lnTo>
                    <a:pt x="285595" y="596121"/>
                  </a:lnTo>
                  <a:lnTo>
                    <a:pt x="269979" y="599130"/>
                  </a:lnTo>
                  <a:lnTo>
                    <a:pt x="255147" y="602610"/>
                  </a:lnTo>
                  <a:lnTo>
                    <a:pt x="239364" y="604930"/>
                  </a:lnTo>
                  <a:lnTo>
                    <a:pt x="222947" y="606477"/>
                  </a:lnTo>
                  <a:lnTo>
                    <a:pt x="206108" y="607508"/>
                  </a:lnTo>
                  <a:lnTo>
                    <a:pt x="171678" y="608654"/>
                  </a:lnTo>
                  <a:lnTo>
                    <a:pt x="119374" y="609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6415025" y="5001174"/>
            <a:ext cx="1047834" cy="622639"/>
            <a:chOff x="6415025" y="5001174"/>
            <a:chExt cx="1047834" cy="622639"/>
          </a:xfrm>
        </p:grpSpPr>
        <p:sp>
          <p:nvSpPr>
            <p:cNvPr id="191" name="Freeform 190"/>
            <p:cNvSpPr/>
            <p:nvPr/>
          </p:nvSpPr>
          <p:spPr>
            <a:xfrm>
              <a:off x="6415025" y="5001174"/>
              <a:ext cx="302261" cy="622639"/>
            </a:xfrm>
            <a:custGeom>
              <a:avLst/>
              <a:gdLst/>
              <a:ahLst/>
              <a:cxnLst/>
              <a:rect l="0" t="0" r="0" b="0"/>
              <a:pathLst>
                <a:path w="302261" h="622639">
                  <a:moveTo>
                    <a:pt x="0" y="39035"/>
                  </a:moveTo>
                  <a:lnTo>
                    <a:pt x="93536" y="7856"/>
                  </a:lnTo>
                  <a:lnTo>
                    <a:pt x="108043" y="4985"/>
                  </a:lnTo>
                  <a:lnTo>
                    <a:pt x="123610" y="3071"/>
                  </a:lnTo>
                  <a:lnTo>
                    <a:pt x="139883" y="1795"/>
                  </a:lnTo>
                  <a:lnTo>
                    <a:pt x="158100" y="945"/>
                  </a:lnTo>
                  <a:lnTo>
                    <a:pt x="197991" y="0"/>
                  </a:lnTo>
                  <a:lnTo>
                    <a:pt x="217471" y="1221"/>
                  </a:lnTo>
                  <a:lnTo>
                    <a:pt x="236353" y="3510"/>
                  </a:lnTo>
                  <a:lnTo>
                    <a:pt x="254836" y="6509"/>
                  </a:lnTo>
                  <a:lnTo>
                    <a:pt x="267158" y="14403"/>
                  </a:lnTo>
                  <a:lnTo>
                    <a:pt x="275372" y="25561"/>
                  </a:lnTo>
                  <a:lnTo>
                    <a:pt x="280849" y="38895"/>
                  </a:lnTo>
                  <a:lnTo>
                    <a:pt x="285973" y="52205"/>
                  </a:lnTo>
                  <a:lnTo>
                    <a:pt x="295597" y="78784"/>
                  </a:lnTo>
                  <a:lnTo>
                    <a:pt x="298754" y="95009"/>
                  </a:lnTo>
                  <a:lnTo>
                    <a:pt x="300858" y="113194"/>
                  </a:lnTo>
                  <a:lnTo>
                    <a:pt x="302260" y="132687"/>
                  </a:lnTo>
                  <a:lnTo>
                    <a:pt x="301721" y="151577"/>
                  </a:lnTo>
                  <a:lnTo>
                    <a:pt x="299889" y="170065"/>
                  </a:lnTo>
                  <a:lnTo>
                    <a:pt x="297193" y="188285"/>
                  </a:lnTo>
                  <a:lnTo>
                    <a:pt x="295396" y="207801"/>
                  </a:lnTo>
                  <a:lnTo>
                    <a:pt x="294198" y="228180"/>
                  </a:lnTo>
                  <a:lnTo>
                    <a:pt x="292867" y="270474"/>
                  </a:lnTo>
                  <a:lnTo>
                    <a:pt x="291942" y="379672"/>
                  </a:lnTo>
                  <a:lnTo>
                    <a:pt x="290421" y="398763"/>
                  </a:lnTo>
                  <a:lnTo>
                    <a:pt x="287934" y="415912"/>
                  </a:lnTo>
                  <a:lnTo>
                    <a:pt x="284802" y="431766"/>
                  </a:lnTo>
                  <a:lnTo>
                    <a:pt x="282714" y="448230"/>
                  </a:lnTo>
                  <a:lnTo>
                    <a:pt x="281322" y="465101"/>
                  </a:lnTo>
                  <a:lnTo>
                    <a:pt x="280395" y="482243"/>
                  </a:lnTo>
                  <a:lnTo>
                    <a:pt x="279363" y="520940"/>
                  </a:lnTo>
                  <a:lnTo>
                    <a:pt x="278538" y="6226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865991" y="5026945"/>
              <a:ext cx="13265" cy="504022"/>
            </a:xfrm>
            <a:custGeom>
              <a:avLst/>
              <a:gdLst/>
              <a:ahLst/>
              <a:cxnLst/>
              <a:rect l="0" t="0" r="0" b="0"/>
              <a:pathLst>
                <a:path w="13265" h="504022">
                  <a:moveTo>
                    <a:pt x="0" y="0"/>
                  </a:moveTo>
                  <a:lnTo>
                    <a:pt x="0" y="314161"/>
                  </a:lnTo>
                  <a:lnTo>
                    <a:pt x="1474" y="334709"/>
                  </a:lnTo>
                  <a:lnTo>
                    <a:pt x="3930" y="354303"/>
                  </a:lnTo>
                  <a:lnTo>
                    <a:pt x="7042" y="373260"/>
                  </a:lnTo>
                  <a:lnTo>
                    <a:pt x="9116" y="391794"/>
                  </a:lnTo>
                  <a:lnTo>
                    <a:pt x="10498" y="410044"/>
                  </a:lnTo>
                  <a:lnTo>
                    <a:pt x="13264" y="5040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786409" y="5239164"/>
              <a:ext cx="212220" cy="26529"/>
            </a:xfrm>
            <a:custGeom>
              <a:avLst/>
              <a:gdLst/>
              <a:ahLst/>
              <a:cxnLst/>
              <a:rect l="0" t="0" r="0" b="0"/>
              <a:pathLst>
                <a:path w="212220" h="26529">
                  <a:moveTo>
                    <a:pt x="0" y="26528"/>
                  </a:moveTo>
                  <a:lnTo>
                    <a:pt x="35206" y="19487"/>
                  </a:lnTo>
                  <a:lnTo>
                    <a:pt x="51472" y="17412"/>
                  </a:lnTo>
                  <a:lnTo>
                    <a:pt x="68210" y="16029"/>
                  </a:lnTo>
                  <a:lnTo>
                    <a:pt x="85264" y="15108"/>
                  </a:lnTo>
                  <a:lnTo>
                    <a:pt x="101055" y="13020"/>
                  </a:lnTo>
                  <a:lnTo>
                    <a:pt x="116003" y="10153"/>
                  </a:lnTo>
                  <a:lnTo>
                    <a:pt x="130390" y="6769"/>
                  </a:lnTo>
                  <a:lnTo>
                    <a:pt x="145877" y="4513"/>
                  </a:lnTo>
                  <a:lnTo>
                    <a:pt x="162096" y="3009"/>
                  </a:lnTo>
                  <a:lnTo>
                    <a:pt x="2122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011892" y="5081843"/>
              <a:ext cx="450967" cy="422596"/>
            </a:xfrm>
            <a:custGeom>
              <a:avLst/>
              <a:gdLst/>
              <a:ahLst/>
              <a:cxnLst/>
              <a:rect l="0" t="0" r="0" b="0"/>
              <a:pathLst>
                <a:path w="450967" h="422596">
                  <a:moveTo>
                    <a:pt x="0" y="11420"/>
                  </a:moveTo>
                  <a:lnTo>
                    <a:pt x="21123" y="4379"/>
                  </a:lnTo>
                  <a:lnTo>
                    <a:pt x="34715" y="2305"/>
                  </a:lnTo>
                  <a:lnTo>
                    <a:pt x="51145" y="922"/>
                  </a:lnTo>
                  <a:lnTo>
                    <a:pt x="69466" y="0"/>
                  </a:lnTo>
                  <a:lnTo>
                    <a:pt x="86102" y="859"/>
                  </a:lnTo>
                  <a:lnTo>
                    <a:pt x="101614" y="2906"/>
                  </a:lnTo>
                  <a:lnTo>
                    <a:pt x="116376" y="5744"/>
                  </a:lnTo>
                  <a:lnTo>
                    <a:pt x="130639" y="10584"/>
                  </a:lnTo>
                  <a:lnTo>
                    <a:pt x="144568" y="16758"/>
                  </a:lnTo>
                  <a:lnTo>
                    <a:pt x="205733" y="47845"/>
                  </a:lnTo>
                  <a:lnTo>
                    <a:pt x="219685" y="57809"/>
                  </a:lnTo>
                  <a:lnTo>
                    <a:pt x="231934" y="68874"/>
                  </a:lnTo>
                  <a:lnTo>
                    <a:pt x="254878" y="92957"/>
                  </a:lnTo>
                  <a:lnTo>
                    <a:pt x="279812" y="118399"/>
                  </a:lnTo>
                  <a:lnTo>
                    <a:pt x="289703" y="132847"/>
                  </a:lnTo>
                  <a:lnTo>
                    <a:pt x="297771" y="148373"/>
                  </a:lnTo>
                  <a:lnTo>
                    <a:pt x="304624" y="164620"/>
                  </a:lnTo>
                  <a:lnTo>
                    <a:pt x="310666" y="181345"/>
                  </a:lnTo>
                  <a:lnTo>
                    <a:pt x="316167" y="198391"/>
                  </a:lnTo>
                  <a:lnTo>
                    <a:pt x="321309" y="215650"/>
                  </a:lnTo>
                  <a:lnTo>
                    <a:pt x="323263" y="234524"/>
                  </a:lnTo>
                  <a:lnTo>
                    <a:pt x="323092" y="254476"/>
                  </a:lnTo>
                  <a:lnTo>
                    <a:pt x="321504" y="275146"/>
                  </a:lnTo>
                  <a:lnTo>
                    <a:pt x="317498" y="293347"/>
                  </a:lnTo>
                  <a:lnTo>
                    <a:pt x="311881" y="309902"/>
                  </a:lnTo>
                  <a:lnTo>
                    <a:pt x="305187" y="325361"/>
                  </a:lnTo>
                  <a:lnTo>
                    <a:pt x="296304" y="338613"/>
                  </a:lnTo>
                  <a:lnTo>
                    <a:pt x="285960" y="350396"/>
                  </a:lnTo>
                  <a:lnTo>
                    <a:pt x="274644" y="361199"/>
                  </a:lnTo>
                  <a:lnTo>
                    <a:pt x="262678" y="371348"/>
                  </a:lnTo>
                  <a:lnTo>
                    <a:pt x="250280" y="381062"/>
                  </a:lnTo>
                  <a:lnTo>
                    <a:pt x="237593" y="390485"/>
                  </a:lnTo>
                  <a:lnTo>
                    <a:pt x="221767" y="398241"/>
                  </a:lnTo>
                  <a:lnTo>
                    <a:pt x="203847" y="404885"/>
                  </a:lnTo>
                  <a:lnTo>
                    <a:pt x="184532" y="410789"/>
                  </a:lnTo>
                  <a:lnTo>
                    <a:pt x="167234" y="413251"/>
                  </a:lnTo>
                  <a:lnTo>
                    <a:pt x="151280" y="413418"/>
                  </a:lnTo>
                  <a:lnTo>
                    <a:pt x="136223" y="412056"/>
                  </a:lnTo>
                  <a:lnTo>
                    <a:pt x="121764" y="409674"/>
                  </a:lnTo>
                  <a:lnTo>
                    <a:pt x="107703" y="406612"/>
                  </a:lnTo>
                  <a:lnTo>
                    <a:pt x="93908" y="403097"/>
                  </a:lnTo>
                  <a:lnTo>
                    <a:pt x="81764" y="396333"/>
                  </a:lnTo>
                  <a:lnTo>
                    <a:pt x="70720" y="387403"/>
                  </a:lnTo>
                  <a:lnTo>
                    <a:pt x="60411" y="377027"/>
                  </a:lnTo>
                  <a:lnTo>
                    <a:pt x="52063" y="365689"/>
                  </a:lnTo>
                  <a:lnTo>
                    <a:pt x="45026" y="353709"/>
                  </a:lnTo>
                  <a:lnTo>
                    <a:pt x="38859" y="341301"/>
                  </a:lnTo>
                  <a:lnTo>
                    <a:pt x="37696" y="328608"/>
                  </a:lnTo>
                  <a:lnTo>
                    <a:pt x="39868" y="315725"/>
                  </a:lnTo>
                  <a:lnTo>
                    <a:pt x="44264" y="302715"/>
                  </a:lnTo>
                  <a:lnTo>
                    <a:pt x="53089" y="291094"/>
                  </a:lnTo>
                  <a:lnTo>
                    <a:pt x="64868" y="280399"/>
                  </a:lnTo>
                  <a:lnTo>
                    <a:pt x="78615" y="270322"/>
                  </a:lnTo>
                  <a:lnTo>
                    <a:pt x="92201" y="262130"/>
                  </a:lnTo>
                  <a:lnTo>
                    <a:pt x="105679" y="255194"/>
                  </a:lnTo>
                  <a:lnTo>
                    <a:pt x="119087" y="249097"/>
                  </a:lnTo>
                  <a:lnTo>
                    <a:pt x="133920" y="246506"/>
                  </a:lnTo>
                  <a:lnTo>
                    <a:pt x="149704" y="246253"/>
                  </a:lnTo>
                  <a:lnTo>
                    <a:pt x="166121" y="247558"/>
                  </a:lnTo>
                  <a:lnTo>
                    <a:pt x="181487" y="249901"/>
                  </a:lnTo>
                  <a:lnTo>
                    <a:pt x="196153" y="252937"/>
                  </a:lnTo>
                  <a:lnTo>
                    <a:pt x="210350" y="256435"/>
                  </a:lnTo>
                  <a:lnTo>
                    <a:pt x="224237" y="260241"/>
                  </a:lnTo>
                  <a:lnTo>
                    <a:pt x="251456" y="268399"/>
                  </a:lnTo>
                  <a:lnTo>
                    <a:pt x="264905" y="274112"/>
                  </a:lnTo>
                  <a:lnTo>
                    <a:pt x="278292" y="280868"/>
                  </a:lnTo>
                  <a:lnTo>
                    <a:pt x="291638" y="288319"/>
                  </a:lnTo>
                  <a:lnTo>
                    <a:pt x="303482" y="296234"/>
                  </a:lnTo>
                  <a:lnTo>
                    <a:pt x="314326" y="304459"/>
                  </a:lnTo>
                  <a:lnTo>
                    <a:pt x="324503" y="312889"/>
                  </a:lnTo>
                  <a:lnTo>
                    <a:pt x="334235" y="321457"/>
                  </a:lnTo>
                  <a:lnTo>
                    <a:pt x="352908" y="338836"/>
                  </a:lnTo>
                  <a:lnTo>
                    <a:pt x="363488" y="347597"/>
                  </a:lnTo>
                  <a:lnTo>
                    <a:pt x="374962" y="356385"/>
                  </a:lnTo>
                  <a:lnTo>
                    <a:pt x="387033" y="365191"/>
                  </a:lnTo>
                  <a:lnTo>
                    <a:pt x="398028" y="374010"/>
                  </a:lnTo>
                  <a:lnTo>
                    <a:pt x="408305" y="382836"/>
                  </a:lnTo>
                  <a:lnTo>
                    <a:pt x="450966" y="4225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401761" y="4934308"/>
            <a:ext cx="2433523" cy="2042403"/>
            <a:chOff x="6401761" y="4934308"/>
            <a:chExt cx="2433523" cy="2042403"/>
          </a:xfrm>
        </p:grpSpPr>
        <p:sp>
          <p:nvSpPr>
            <p:cNvPr id="196" name="Freeform 195"/>
            <p:cNvSpPr/>
            <p:nvPr/>
          </p:nvSpPr>
          <p:spPr>
            <a:xfrm>
              <a:off x="7491170" y="4947363"/>
              <a:ext cx="290018" cy="569583"/>
            </a:xfrm>
            <a:custGeom>
              <a:avLst/>
              <a:gdLst/>
              <a:ahLst/>
              <a:cxnLst/>
              <a:rect l="0" t="0" r="0" b="0"/>
              <a:pathLst>
                <a:path w="290018" h="569583">
                  <a:moveTo>
                    <a:pt x="236962" y="0"/>
                  </a:moveTo>
                  <a:lnTo>
                    <a:pt x="215839" y="7041"/>
                  </a:lnTo>
                  <a:lnTo>
                    <a:pt x="203721" y="10589"/>
                  </a:lnTo>
                  <a:lnTo>
                    <a:pt x="159976" y="22623"/>
                  </a:lnTo>
                  <a:lnTo>
                    <a:pt x="132005" y="31178"/>
                  </a:lnTo>
                  <a:lnTo>
                    <a:pt x="51371" y="57496"/>
                  </a:lnTo>
                  <a:lnTo>
                    <a:pt x="39548" y="63384"/>
                  </a:lnTo>
                  <a:lnTo>
                    <a:pt x="28718" y="70257"/>
                  </a:lnTo>
                  <a:lnTo>
                    <a:pt x="18550" y="77787"/>
                  </a:lnTo>
                  <a:lnTo>
                    <a:pt x="11772" y="88701"/>
                  </a:lnTo>
                  <a:lnTo>
                    <a:pt x="7252" y="101873"/>
                  </a:lnTo>
                  <a:lnTo>
                    <a:pt x="4240" y="116549"/>
                  </a:lnTo>
                  <a:lnTo>
                    <a:pt x="2232" y="132228"/>
                  </a:lnTo>
                  <a:lnTo>
                    <a:pt x="893" y="148575"/>
                  </a:lnTo>
                  <a:lnTo>
                    <a:pt x="0" y="165369"/>
                  </a:lnTo>
                  <a:lnTo>
                    <a:pt x="879" y="180985"/>
                  </a:lnTo>
                  <a:lnTo>
                    <a:pt x="2939" y="195818"/>
                  </a:lnTo>
                  <a:lnTo>
                    <a:pt x="5786" y="210127"/>
                  </a:lnTo>
                  <a:lnTo>
                    <a:pt x="7683" y="225562"/>
                  </a:lnTo>
                  <a:lnTo>
                    <a:pt x="8948" y="241747"/>
                  </a:lnTo>
                  <a:lnTo>
                    <a:pt x="9792" y="258432"/>
                  </a:lnTo>
                  <a:lnTo>
                    <a:pt x="11828" y="273976"/>
                  </a:lnTo>
                  <a:lnTo>
                    <a:pt x="14659" y="288760"/>
                  </a:lnTo>
                  <a:lnTo>
                    <a:pt x="18020" y="303038"/>
                  </a:lnTo>
                  <a:lnTo>
                    <a:pt x="21735" y="316977"/>
                  </a:lnTo>
                  <a:lnTo>
                    <a:pt x="29792" y="344255"/>
                  </a:lnTo>
                  <a:lnTo>
                    <a:pt x="32530" y="359193"/>
                  </a:lnTo>
                  <a:lnTo>
                    <a:pt x="34355" y="375046"/>
                  </a:lnTo>
                  <a:lnTo>
                    <a:pt x="35572" y="391510"/>
                  </a:lnTo>
                  <a:lnTo>
                    <a:pt x="37858" y="409855"/>
                  </a:lnTo>
                  <a:lnTo>
                    <a:pt x="40855" y="429454"/>
                  </a:lnTo>
                  <a:lnTo>
                    <a:pt x="44327" y="449888"/>
                  </a:lnTo>
                  <a:lnTo>
                    <a:pt x="46641" y="469406"/>
                  </a:lnTo>
                  <a:lnTo>
                    <a:pt x="48184" y="488312"/>
                  </a:lnTo>
                  <a:lnTo>
                    <a:pt x="49213" y="506812"/>
                  </a:lnTo>
                  <a:lnTo>
                    <a:pt x="51372" y="523567"/>
                  </a:lnTo>
                  <a:lnTo>
                    <a:pt x="54286" y="539157"/>
                  </a:lnTo>
                  <a:lnTo>
                    <a:pt x="57702" y="553972"/>
                  </a:lnTo>
                  <a:lnTo>
                    <a:pt x="65874" y="562376"/>
                  </a:lnTo>
                  <a:lnTo>
                    <a:pt x="77217" y="566504"/>
                  </a:lnTo>
                  <a:lnTo>
                    <a:pt x="90674" y="567782"/>
                  </a:lnTo>
                  <a:lnTo>
                    <a:pt x="105540" y="568635"/>
                  </a:lnTo>
                  <a:lnTo>
                    <a:pt x="137779" y="569582"/>
                  </a:lnTo>
                  <a:lnTo>
                    <a:pt x="154629" y="568360"/>
                  </a:lnTo>
                  <a:lnTo>
                    <a:pt x="171757" y="566072"/>
                  </a:lnTo>
                  <a:lnTo>
                    <a:pt x="189071" y="563073"/>
                  </a:lnTo>
                  <a:lnTo>
                    <a:pt x="206508" y="561074"/>
                  </a:lnTo>
                  <a:lnTo>
                    <a:pt x="224028" y="559741"/>
                  </a:lnTo>
                  <a:lnTo>
                    <a:pt x="290017" y="5570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866391" y="5093263"/>
              <a:ext cx="60698" cy="344858"/>
            </a:xfrm>
            <a:custGeom>
              <a:avLst/>
              <a:gdLst/>
              <a:ahLst/>
              <a:cxnLst/>
              <a:rect l="0" t="0" r="0" b="0"/>
              <a:pathLst>
                <a:path w="60698" h="344858">
                  <a:moveTo>
                    <a:pt x="7642" y="0"/>
                  </a:moveTo>
                  <a:lnTo>
                    <a:pt x="600" y="21124"/>
                  </a:lnTo>
                  <a:lnTo>
                    <a:pt x="0" y="31767"/>
                  </a:lnTo>
                  <a:lnTo>
                    <a:pt x="1073" y="43285"/>
                  </a:lnTo>
                  <a:lnTo>
                    <a:pt x="3262" y="55384"/>
                  </a:lnTo>
                  <a:lnTo>
                    <a:pt x="6196" y="69345"/>
                  </a:lnTo>
                  <a:lnTo>
                    <a:pt x="17365" y="117159"/>
                  </a:lnTo>
                  <a:lnTo>
                    <a:pt x="25718" y="151303"/>
                  </a:lnTo>
                  <a:lnTo>
                    <a:pt x="28535" y="170135"/>
                  </a:lnTo>
                  <a:lnTo>
                    <a:pt x="30413" y="190058"/>
                  </a:lnTo>
                  <a:lnTo>
                    <a:pt x="31665" y="210709"/>
                  </a:lnTo>
                  <a:lnTo>
                    <a:pt x="33974" y="228897"/>
                  </a:lnTo>
                  <a:lnTo>
                    <a:pt x="36987" y="245444"/>
                  </a:lnTo>
                  <a:lnTo>
                    <a:pt x="40469" y="260897"/>
                  </a:lnTo>
                  <a:lnTo>
                    <a:pt x="44264" y="275620"/>
                  </a:lnTo>
                  <a:lnTo>
                    <a:pt x="48267" y="289856"/>
                  </a:lnTo>
                  <a:lnTo>
                    <a:pt x="60697" y="3448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993406" y="5062626"/>
              <a:ext cx="371385" cy="327601"/>
            </a:xfrm>
            <a:custGeom>
              <a:avLst/>
              <a:gdLst/>
              <a:ahLst/>
              <a:cxnLst/>
              <a:rect l="0" t="0" r="0" b="0"/>
              <a:pathLst>
                <a:path w="371385" h="327601">
                  <a:moveTo>
                    <a:pt x="0" y="43901"/>
                  </a:moveTo>
                  <a:lnTo>
                    <a:pt x="7041" y="22777"/>
                  </a:lnTo>
                  <a:lnTo>
                    <a:pt x="15010" y="15081"/>
                  </a:lnTo>
                  <a:lnTo>
                    <a:pt x="26218" y="8476"/>
                  </a:lnTo>
                  <a:lnTo>
                    <a:pt x="39585" y="2600"/>
                  </a:lnTo>
                  <a:lnTo>
                    <a:pt x="54391" y="156"/>
                  </a:lnTo>
                  <a:lnTo>
                    <a:pt x="70157" y="0"/>
                  </a:lnTo>
                  <a:lnTo>
                    <a:pt x="86562" y="1370"/>
                  </a:lnTo>
                  <a:lnTo>
                    <a:pt x="101921" y="3757"/>
                  </a:lnTo>
                  <a:lnTo>
                    <a:pt x="116581" y="6822"/>
                  </a:lnTo>
                  <a:lnTo>
                    <a:pt x="178918" y="22331"/>
                  </a:lnTo>
                  <a:lnTo>
                    <a:pt x="194440" y="28047"/>
                  </a:lnTo>
                  <a:lnTo>
                    <a:pt x="209209" y="34806"/>
                  </a:lnTo>
                  <a:lnTo>
                    <a:pt x="223476" y="42259"/>
                  </a:lnTo>
                  <a:lnTo>
                    <a:pt x="235935" y="51649"/>
                  </a:lnTo>
                  <a:lnTo>
                    <a:pt x="247188" y="62330"/>
                  </a:lnTo>
                  <a:lnTo>
                    <a:pt x="257638" y="73872"/>
                  </a:lnTo>
                  <a:lnTo>
                    <a:pt x="267552" y="85988"/>
                  </a:lnTo>
                  <a:lnTo>
                    <a:pt x="277109" y="98486"/>
                  </a:lnTo>
                  <a:lnTo>
                    <a:pt x="286428" y="111240"/>
                  </a:lnTo>
                  <a:lnTo>
                    <a:pt x="294114" y="124163"/>
                  </a:lnTo>
                  <a:lnTo>
                    <a:pt x="300712" y="137200"/>
                  </a:lnTo>
                  <a:lnTo>
                    <a:pt x="306585" y="150313"/>
                  </a:lnTo>
                  <a:lnTo>
                    <a:pt x="309025" y="166424"/>
                  </a:lnTo>
                  <a:lnTo>
                    <a:pt x="309179" y="184533"/>
                  </a:lnTo>
                  <a:lnTo>
                    <a:pt x="307808" y="203974"/>
                  </a:lnTo>
                  <a:lnTo>
                    <a:pt x="303946" y="221356"/>
                  </a:lnTo>
                  <a:lnTo>
                    <a:pt x="298425" y="237365"/>
                  </a:lnTo>
                  <a:lnTo>
                    <a:pt x="291796" y="252460"/>
                  </a:lnTo>
                  <a:lnTo>
                    <a:pt x="282955" y="265470"/>
                  </a:lnTo>
                  <a:lnTo>
                    <a:pt x="272641" y="277091"/>
                  </a:lnTo>
                  <a:lnTo>
                    <a:pt x="261342" y="287785"/>
                  </a:lnTo>
                  <a:lnTo>
                    <a:pt x="249390" y="296389"/>
                  </a:lnTo>
                  <a:lnTo>
                    <a:pt x="237000" y="303599"/>
                  </a:lnTo>
                  <a:lnTo>
                    <a:pt x="224318" y="309879"/>
                  </a:lnTo>
                  <a:lnTo>
                    <a:pt x="211443" y="315539"/>
                  </a:lnTo>
                  <a:lnTo>
                    <a:pt x="198438" y="320786"/>
                  </a:lnTo>
                  <a:lnTo>
                    <a:pt x="185347" y="325759"/>
                  </a:lnTo>
                  <a:lnTo>
                    <a:pt x="169251" y="327600"/>
                  </a:lnTo>
                  <a:lnTo>
                    <a:pt x="151151" y="327353"/>
                  </a:lnTo>
                  <a:lnTo>
                    <a:pt x="131716" y="325715"/>
                  </a:lnTo>
                  <a:lnTo>
                    <a:pt x="114338" y="323149"/>
                  </a:lnTo>
                  <a:lnTo>
                    <a:pt x="98332" y="319965"/>
                  </a:lnTo>
                  <a:lnTo>
                    <a:pt x="83239" y="316368"/>
                  </a:lnTo>
                  <a:lnTo>
                    <a:pt x="68756" y="311023"/>
                  </a:lnTo>
                  <a:lnTo>
                    <a:pt x="54681" y="304512"/>
                  </a:lnTo>
                  <a:lnTo>
                    <a:pt x="40874" y="297224"/>
                  </a:lnTo>
                  <a:lnTo>
                    <a:pt x="33145" y="287944"/>
                  </a:lnTo>
                  <a:lnTo>
                    <a:pt x="29465" y="277336"/>
                  </a:lnTo>
                  <a:lnTo>
                    <a:pt x="28486" y="265843"/>
                  </a:lnTo>
                  <a:lnTo>
                    <a:pt x="32255" y="255233"/>
                  </a:lnTo>
                  <a:lnTo>
                    <a:pt x="39188" y="245213"/>
                  </a:lnTo>
                  <a:lnTo>
                    <a:pt x="48231" y="235585"/>
                  </a:lnTo>
                  <a:lnTo>
                    <a:pt x="61629" y="229166"/>
                  </a:lnTo>
                  <a:lnTo>
                    <a:pt x="77930" y="224887"/>
                  </a:lnTo>
                  <a:lnTo>
                    <a:pt x="96166" y="222034"/>
                  </a:lnTo>
                  <a:lnTo>
                    <a:pt x="114217" y="220133"/>
                  </a:lnTo>
                  <a:lnTo>
                    <a:pt x="132147" y="218865"/>
                  </a:lnTo>
                  <a:lnTo>
                    <a:pt x="149996" y="218019"/>
                  </a:lnTo>
                  <a:lnTo>
                    <a:pt x="167789" y="218930"/>
                  </a:lnTo>
                  <a:lnTo>
                    <a:pt x="185547" y="221010"/>
                  </a:lnTo>
                  <a:lnTo>
                    <a:pt x="203281" y="223871"/>
                  </a:lnTo>
                  <a:lnTo>
                    <a:pt x="219524" y="227252"/>
                  </a:lnTo>
                  <a:lnTo>
                    <a:pt x="234774" y="230980"/>
                  </a:lnTo>
                  <a:lnTo>
                    <a:pt x="281292" y="243268"/>
                  </a:lnTo>
                  <a:lnTo>
                    <a:pt x="298059" y="247552"/>
                  </a:lnTo>
                  <a:lnTo>
                    <a:pt x="313658" y="253355"/>
                  </a:lnTo>
                  <a:lnTo>
                    <a:pt x="328479" y="260172"/>
                  </a:lnTo>
                  <a:lnTo>
                    <a:pt x="371384" y="295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8324999" y="4934308"/>
              <a:ext cx="510285" cy="543604"/>
            </a:xfrm>
            <a:custGeom>
              <a:avLst/>
              <a:gdLst/>
              <a:ahLst/>
              <a:cxnLst/>
              <a:rect l="0" t="0" r="0" b="0"/>
              <a:pathLst>
                <a:path w="510285" h="543604">
                  <a:moveTo>
                    <a:pt x="0" y="26318"/>
                  </a:moveTo>
                  <a:lnTo>
                    <a:pt x="21124" y="19277"/>
                  </a:lnTo>
                  <a:lnTo>
                    <a:pt x="34715" y="15729"/>
                  </a:lnTo>
                  <a:lnTo>
                    <a:pt x="69466" y="7857"/>
                  </a:lnTo>
                  <a:lnTo>
                    <a:pt x="89050" y="5168"/>
                  </a:lnTo>
                  <a:lnTo>
                    <a:pt x="109473" y="3376"/>
                  </a:lnTo>
                  <a:lnTo>
                    <a:pt x="130459" y="2180"/>
                  </a:lnTo>
                  <a:lnTo>
                    <a:pt x="169495" y="853"/>
                  </a:lnTo>
                  <a:lnTo>
                    <a:pt x="242588" y="0"/>
                  </a:lnTo>
                  <a:lnTo>
                    <a:pt x="258993" y="1404"/>
                  </a:lnTo>
                  <a:lnTo>
                    <a:pt x="274350" y="3814"/>
                  </a:lnTo>
                  <a:lnTo>
                    <a:pt x="289010" y="6894"/>
                  </a:lnTo>
                  <a:lnTo>
                    <a:pt x="303204" y="10421"/>
                  </a:lnTo>
                  <a:lnTo>
                    <a:pt x="317088" y="14247"/>
                  </a:lnTo>
                  <a:lnTo>
                    <a:pt x="330765" y="18271"/>
                  </a:lnTo>
                  <a:lnTo>
                    <a:pt x="344305" y="23900"/>
                  </a:lnTo>
                  <a:lnTo>
                    <a:pt x="357753" y="30602"/>
                  </a:lnTo>
                  <a:lnTo>
                    <a:pt x="371139" y="38016"/>
                  </a:lnTo>
                  <a:lnTo>
                    <a:pt x="381537" y="47380"/>
                  </a:lnTo>
                  <a:lnTo>
                    <a:pt x="389942" y="58045"/>
                  </a:lnTo>
                  <a:lnTo>
                    <a:pt x="397020" y="69576"/>
                  </a:lnTo>
                  <a:lnTo>
                    <a:pt x="404685" y="83157"/>
                  </a:lnTo>
                  <a:lnTo>
                    <a:pt x="421064" y="113969"/>
                  </a:lnTo>
                  <a:lnTo>
                    <a:pt x="428083" y="130438"/>
                  </a:lnTo>
                  <a:lnTo>
                    <a:pt x="434237" y="147312"/>
                  </a:lnTo>
                  <a:lnTo>
                    <a:pt x="439814" y="164457"/>
                  </a:lnTo>
                  <a:lnTo>
                    <a:pt x="445005" y="183255"/>
                  </a:lnTo>
                  <a:lnTo>
                    <a:pt x="449939" y="203156"/>
                  </a:lnTo>
                  <a:lnTo>
                    <a:pt x="454703" y="223793"/>
                  </a:lnTo>
                  <a:lnTo>
                    <a:pt x="459352" y="241971"/>
                  </a:lnTo>
                  <a:lnTo>
                    <a:pt x="463925" y="258511"/>
                  </a:lnTo>
                  <a:lnTo>
                    <a:pt x="472937" y="288680"/>
                  </a:lnTo>
                  <a:lnTo>
                    <a:pt x="481854" y="316825"/>
                  </a:lnTo>
                  <a:lnTo>
                    <a:pt x="486296" y="331994"/>
                  </a:lnTo>
                  <a:lnTo>
                    <a:pt x="495161" y="364568"/>
                  </a:lnTo>
                  <a:lnTo>
                    <a:pt x="498114" y="381508"/>
                  </a:lnTo>
                  <a:lnTo>
                    <a:pt x="500083" y="398696"/>
                  </a:lnTo>
                  <a:lnTo>
                    <a:pt x="501395" y="416050"/>
                  </a:lnTo>
                  <a:lnTo>
                    <a:pt x="503744" y="432040"/>
                  </a:lnTo>
                  <a:lnTo>
                    <a:pt x="506784" y="447122"/>
                  </a:lnTo>
                  <a:lnTo>
                    <a:pt x="510284" y="461597"/>
                  </a:lnTo>
                  <a:lnTo>
                    <a:pt x="509670" y="474195"/>
                  </a:lnTo>
                  <a:lnTo>
                    <a:pt x="506313" y="485541"/>
                  </a:lnTo>
                  <a:lnTo>
                    <a:pt x="501128" y="496052"/>
                  </a:lnTo>
                  <a:lnTo>
                    <a:pt x="491776" y="503060"/>
                  </a:lnTo>
                  <a:lnTo>
                    <a:pt x="479646" y="507732"/>
                  </a:lnTo>
                  <a:lnTo>
                    <a:pt x="448975" y="514397"/>
                  </a:lnTo>
                  <a:lnTo>
                    <a:pt x="347851" y="534989"/>
                  </a:lnTo>
                  <a:lnTo>
                    <a:pt x="327694" y="537861"/>
                  </a:lnTo>
                  <a:lnTo>
                    <a:pt x="308361" y="539774"/>
                  </a:lnTo>
                  <a:lnTo>
                    <a:pt x="238747" y="54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6401761" y="5757139"/>
              <a:ext cx="358121" cy="556387"/>
            </a:xfrm>
            <a:custGeom>
              <a:avLst/>
              <a:gdLst/>
              <a:ahLst/>
              <a:cxnLst/>
              <a:rect l="0" t="0" r="0" b="0"/>
              <a:pathLst>
                <a:path w="358121" h="556387">
                  <a:moveTo>
                    <a:pt x="0" y="52364"/>
                  </a:moveTo>
                  <a:lnTo>
                    <a:pt x="21124" y="31241"/>
                  </a:lnTo>
                  <a:lnTo>
                    <a:pt x="33241" y="25018"/>
                  </a:lnTo>
                  <a:lnTo>
                    <a:pt x="47215" y="20870"/>
                  </a:lnTo>
                  <a:lnTo>
                    <a:pt x="62425" y="18104"/>
                  </a:lnTo>
                  <a:lnTo>
                    <a:pt x="78460" y="14787"/>
                  </a:lnTo>
                  <a:lnTo>
                    <a:pt x="111997" y="7171"/>
                  </a:lnTo>
                  <a:lnTo>
                    <a:pt x="129193" y="4550"/>
                  </a:lnTo>
                  <a:lnTo>
                    <a:pt x="146553" y="2803"/>
                  </a:lnTo>
                  <a:lnTo>
                    <a:pt x="164021" y="1639"/>
                  </a:lnTo>
                  <a:lnTo>
                    <a:pt x="183034" y="863"/>
                  </a:lnTo>
                  <a:lnTo>
                    <a:pt x="223811" y="0"/>
                  </a:lnTo>
                  <a:lnTo>
                    <a:pt x="242053" y="2717"/>
                  </a:lnTo>
                  <a:lnTo>
                    <a:pt x="258636" y="7476"/>
                  </a:lnTo>
                  <a:lnTo>
                    <a:pt x="274112" y="13596"/>
                  </a:lnTo>
                  <a:lnTo>
                    <a:pt x="285904" y="23572"/>
                  </a:lnTo>
                  <a:lnTo>
                    <a:pt x="295239" y="36117"/>
                  </a:lnTo>
                  <a:lnTo>
                    <a:pt x="302935" y="50375"/>
                  </a:lnTo>
                  <a:lnTo>
                    <a:pt x="308067" y="65776"/>
                  </a:lnTo>
                  <a:lnTo>
                    <a:pt x="311488" y="81938"/>
                  </a:lnTo>
                  <a:lnTo>
                    <a:pt x="313768" y="98607"/>
                  </a:lnTo>
                  <a:lnTo>
                    <a:pt x="315289" y="115616"/>
                  </a:lnTo>
                  <a:lnTo>
                    <a:pt x="316302" y="132849"/>
                  </a:lnTo>
                  <a:lnTo>
                    <a:pt x="317428" y="167718"/>
                  </a:lnTo>
                  <a:lnTo>
                    <a:pt x="317928" y="202865"/>
                  </a:lnTo>
                  <a:lnTo>
                    <a:pt x="319536" y="221964"/>
                  </a:lnTo>
                  <a:lnTo>
                    <a:pt x="322081" y="242066"/>
                  </a:lnTo>
                  <a:lnTo>
                    <a:pt x="325252" y="262836"/>
                  </a:lnTo>
                  <a:lnTo>
                    <a:pt x="327366" y="284051"/>
                  </a:lnTo>
                  <a:lnTo>
                    <a:pt x="328775" y="305563"/>
                  </a:lnTo>
                  <a:lnTo>
                    <a:pt x="329714" y="327273"/>
                  </a:lnTo>
                  <a:lnTo>
                    <a:pt x="331814" y="347641"/>
                  </a:lnTo>
                  <a:lnTo>
                    <a:pt x="334688" y="367115"/>
                  </a:lnTo>
                  <a:lnTo>
                    <a:pt x="338077" y="385993"/>
                  </a:lnTo>
                  <a:lnTo>
                    <a:pt x="341811" y="404473"/>
                  </a:lnTo>
                  <a:lnTo>
                    <a:pt x="349890" y="440726"/>
                  </a:lnTo>
                  <a:lnTo>
                    <a:pt x="352633" y="460121"/>
                  </a:lnTo>
                  <a:lnTo>
                    <a:pt x="354463" y="480419"/>
                  </a:lnTo>
                  <a:lnTo>
                    <a:pt x="358120" y="556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972101" y="5769712"/>
              <a:ext cx="79583" cy="437704"/>
            </a:xfrm>
            <a:custGeom>
              <a:avLst/>
              <a:gdLst/>
              <a:ahLst/>
              <a:cxnLst/>
              <a:rect l="0" t="0" r="0" b="0"/>
              <a:pathLst>
                <a:path w="79583" h="437704">
                  <a:moveTo>
                    <a:pt x="0" y="0"/>
                  </a:moveTo>
                  <a:lnTo>
                    <a:pt x="7041" y="28165"/>
                  </a:lnTo>
                  <a:lnTo>
                    <a:pt x="9116" y="43831"/>
                  </a:lnTo>
                  <a:lnTo>
                    <a:pt x="10498" y="61643"/>
                  </a:lnTo>
                  <a:lnTo>
                    <a:pt x="11420" y="80887"/>
                  </a:lnTo>
                  <a:lnTo>
                    <a:pt x="13509" y="101084"/>
                  </a:lnTo>
                  <a:lnTo>
                    <a:pt x="16374" y="121918"/>
                  </a:lnTo>
                  <a:lnTo>
                    <a:pt x="19759" y="143176"/>
                  </a:lnTo>
                  <a:lnTo>
                    <a:pt x="23489" y="163243"/>
                  </a:lnTo>
                  <a:lnTo>
                    <a:pt x="57529" y="327762"/>
                  </a:lnTo>
                  <a:lnTo>
                    <a:pt x="61933" y="346724"/>
                  </a:lnTo>
                  <a:lnTo>
                    <a:pt x="66343" y="363787"/>
                  </a:lnTo>
                  <a:lnTo>
                    <a:pt x="79582" y="4377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879255" y="5943985"/>
              <a:ext cx="278539" cy="11420"/>
            </a:xfrm>
            <a:custGeom>
              <a:avLst/>
              <a:gdLst/>
              <a:ahLst/>
              <a:cxnLst/>
              <a:rect l="0" t="0" r="0" b="0"/>
              <a:pathLst>
                <a:path w="278539" h="11420">
                  <a:moveTo>
                    <a:pt x="0" y="11419"/>
                  </a:moveTo>
                  <a:lnTo>
                    <a:pt x="21123" y="4378"/>
                  </a:lnTo>
                  <a:lnTo>
                    <a:pt x="33241" y="2304"/>
                  </a:lnTo>
                  <a:lnTo>
                    <a:pt x="47215" y="921"/>
                  </a:lnTo>
                  <a:lnTo>
                    <a:pt x="62425" y="0"/>
                  </a:lnTo>
                  <a:lnTo>
                    <a:pt x="78460" y="859"/>
                  </a:lnTo>
                  <a:lnTo>
                    <a:pt x="95045" y="2905"/>
                  </a:lnTo>
                  <a:lnTo>
                    <a:pt x="111997" y="5743"/>
                  </a:lnTo>
                  <a:lnTo>
                    <a:pt x="129193" y="7635"/>
                  </a:lnTo>
                  <a:lnTo>
                    <a:pt x="146552" y="8897"/>
                  </a:lnTo>
                  <a:lnTo>
                    <a:pt x="164020" y="9738"/>
                  </a:lnTo>
                  <a:lnTo>
                    <a:pt x="203079" y="10672"/>
                  </a:lnTo>
                  <a:lnTo>
                    <a:pt x="278538" y="114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290430" y="5745575"/>
              <a:ext cx="530549" cy="422050"/>
            </a:xfrm>
            <a:custGeom>
              <a:avLst/>
              <a:gdLst/>
              <a:ahLst/>
              <a:cxnLst/>
              <a:rect l="0" t="0" r="0" b="0"/>
              <a:pathLst>
                <a:path w="530549" h="422050">
                  <a:moveTo>
                    <a:pt x="0" y="24137"/>
                  </a:moveTo>
                  <a:lnTo>
                    <a:pt x="55383" y="5676"/>
                  </a:lnTo>
                  <a:lnTo>
                    <a:pt x="69344" y="2987"/>
                  </a:lnTo>
                  <a:lnTo>
                    <a:pt x="84546" y="1195"/>
                  </a:lnTo>
                  <a:lnTo>
                    <a:pt x="100577" y="0"/>
                  </a:lnTo>
                  <a:lnTo>
                    <a:pt x="117158" y="677"/>
                  </a:lnTo>
                  <a:lnTo>
                    <a:pt x="134108" y="2602"/>
                  </a:lnTo>
                  <a:lnTo>
                    <a:pt x="151302" y="5359"/>
                  </a:lnTo>
                  <a:lnTo>
                    <a:pt x="170134" y="10145"/>
                  </a:lnTo>
                  <a:lnTo>
                    <a:pt x="190058" y="16282"/>
                  </a:lnTo>
                  <a:lnTo>
                    <a:pt x="210709" y="23322"/>
                  </a:lnTo>
                  <a:lnTo>
                    <a:pt x="230371" y="32437"/>
                  </a:lnTo>
                  <a:lnTo>
                    <a:pt x="249374" y="42934"/>
                  </a:lnTo>
                  <a:lnTo>
                    <a:pt x="267938" y="54353"/>
                  </a:lnTo>
                  <a:lnTo>
                    <a:pt x="286208" y="66388"/>
                  </a:lnTo>
                  <a:lnTo>
                    <a:pt x="322229" y="91549"/>
                  </a:lnTo>
                  <a:lnTo>
                    <a:pt x="337140" y="105922"/>
                  </a:lnTo>
                  <a:lnTo>
                    <a:pt x="350029" y="121399"/>
                  </a:lnTo>
                  <a:lnTo>
                    <a:pt x="361568" y="137612"/>
                  </a:lnTo>
                  <a:lnTo>
                    <a:pt x="369262" y="154316"/>
                  </a:lnTo>
                  <a:lnTo>
                    <a:pt x="374390" y="171346"/>
                  </a:lnTo>
                  <a:lnTo>
                    <a:pt x="377809" y="188595"/>
                  </a:lnTo>
                  <a:lnTo>
                    <a:pt x="380089" y="205990"/>
                  </a:lnTo>
                  <a:lnTo>
                    <a:pt x="381608" y="223481"/>
                  </a:lnTo>
                  <a:lnTo>
                    <a:pt x="382621" y="241037"/>
                  </a:lnTo>
                  <a:lnTo>
                    <a:pt x="380349" y="258636"/>
                  </a:lnTo>
                  <a:lnTo>
                    <a:pt x="375887" y="276263"/>
                  </a:lnTo>
                  <a:lnTo>
                    <a:pt x="369965" y="293910"/>
                  </a:lnTo>
                  <a:lnTo>
                    <a:pt x="361595" y="310095"/>
                  </a:lnTo>
                  <a:lnTo>
                    <a:pt x="351594" y="325307"/>
                  </a:lnTo>
                  <a:lnTo>
                    <a:pt x="340505" y="339869"/>
                  </a:lnTo>
                  <a:lnTo>
                    <a:pt x="328692" y="352525"/>
                  </a:lnTo>
                  <a:lnTo>
                    <a:pt x="316395" y="363909"/>
                  </a:lnTo>
                  <a:lnTo>
                    <a:pt x="303776" y="374447"/>
                  </a:lnTo>
                  <a:lnTo>
                    <a:pt x="289468" y="382945"/>
                  </a:lnTo>
                  <a:lnTo>
                    <a:pt x="274035" y="390085"/>
                  </a:lnTo>
                  <a:lnTo>
                    <a:pt x="257851" y="396319"/>
                  </a:lnTo>
                  <a:lnTo>
                    <a:pt x="241166" y="401948"/>
                  </a:lnTo>
                  <a:lnTo>
                    <a:pt x="224148" y="407174"/>
                  </a:lnTo>
                  <a:lnTo>
                    <a:pt x="206908" y="412132"/>
                  </a:lnTo>
                  <a:lnTo>
                    <a:pt x="190993" y="413964"/>
                  </a:lnTo>
                  <a:lnTo>
                    <a:pt x="175963" y="413712"/>
                  </a:lnTo>
                  <a:lnTo>
                    <a:pt x="161521" y="412070"/>
                  </a:lnTo>
                  <a:lnTo>
                    <a:pt x="147471" y="408027"/>
                  </a:lnTo>
                  <a:lnTo>
                    <a:pt x="133684" y="402385"/>
                  </a:lnTo>
                  <a:lnTo>
                    <a:pt x="120071" y="395676"/>
                  </a:lnTo>
                  <a:lnTo>
                    <a:pt x="106575" y="388255"/>
                  </a:lnTo>
                  <a:lnTo>
                    <a:pt x="93156" y="380361"/>
                  </a:lnTo>
                  <a:lnTo>
                    <a:pt x="79789" y="372151"/>
                  </a:lnTo>
                  <a:lnTo>
                    <a:pt x="72351" y="360782"/>
                  </a:lnTo>
                  <a:lnTo>
                    <a:pt x="68866" y="347308"/>
                  </a:lnTo>
                  <a:lnTo>
                    <a:pt x="68016" y="332430"/>
                  </a:lnTo>
                  <a:lnTo>
                    <a:pt x="71872" y="321038"/>
                  </a:lnTo>
                  <a:lnTo>
                    <a:pt x="78863" y="311969"/>
                  </a:lnTo>
                  <a:lnTo>
                    <a:pt x="87945" y="304451"/>
                  </a:lnTo>
                  <a:lnTo>
                    <a:pt x="98422" y="297964"/>
                  </a:lnTo>
                  <a:lnTo>
                    <a:pt x="109827" y="292166"/>
                  </a:lnTo>
                  <a:lnTo>
                    <a:pt x="121852" y="286827"/>
                  </a:lnTo>
                  <a:lnTo>
                    <a:pt x="134289" y="284741"/>
                  </a:lnTo>
                  <a:lnTo>
                    <a:pt x="147002" y="284824"/>
                  </a:lnTo>
                  <a:lnTo>
                    <a:pt x="159898" y="286354"/>
                  </a:lnTo>
                  <a:lnTo>
                    <a:pt x="174391" y="288846"/>
                  </a:lnTo>
                  <a:lnTo>
                    <a:pt x="189948" y="291983"/>
                  </a:lnTo>
                  <a:lnTo>
                    <a:pt x="222954" y="299397"/>
                  </a:lnTo>
                  <a:lnTo>
                    <a:pt x="257272" y="307604"/>
                  </a:lnTo>
                  <a:lnTo>
                    <a:pt x="273203" y="313330"/>
                  </a:lnTo>
                  <a:lnTo>
                    <a:pt x="288246" y="320095"/>
                  </a:lnTo>
                  <a:lnTo>
                    <a:pt x="302694" y="327552"/>
                  </a:lnTo>
                  <a:lnTo>
                    <a:pt x="318222" y="333997"/>
                  </a:lnTo>
                  <a:lnTo>
                    <a:pt x="334469" y="339767"/>
                  </a:lnTo>
                  <a:lnTo>
                    <a:pt x="351195" y="345088"/>
                  </a:lnTo>
                  <a:lnTo>
                    <a:pt x="365294" y="351583"/>
                  </a:lnTo>
                  <a:lnTo>
                    <a:pt x="377639" y="358860"/>
                  </a:lnTo>
                  <a:lnTo>
                    <a:pt x="388818" y="366659"/>
                  </a:lnTo>
                  <a:lnTo>
                    <a:pt x="400692" y="373332"/>
                  </a:lnTo>
                  <a:lnTo>
                    <a:pt x="413028" y="379255"/>
                  </a:lnTo>
                  <a:lnTo>
                    <a:pt x="425674" y="384677"/>
                  </a:lnTo>
                  <a:lnTo>
                    <a:pt x="438526" y="389766"/>
                  </a:lnTo>
                  <a:lnTo>
                    <a:pt x="464595" y="399350"/>
                  </a:lnTo>
                  <a:lnTo>
                    <a:pt x="530548" y="4220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741396" y="5650339"/>
              <a:ext cx="318330" cy="318264"/>
            </a:xfrm>
            <a:custGeom>
              <a:avLst/>
              <a:gdLst/>
              <a:ahLst/>
              <a:cxnLst/>
              <a:rect l="0" t="0" r="0" b="0"/>
              <a:pathLst>
                <a:path w="318330" h="318264">
                  <a:moveTo>
                    <a:pt x="0" y="0"/>
                  </a:moveTo>
                  <a:lnTo>
                    <a:pt x="0" y="28165"/>
                  </a:lnTo>
                  <a:lnTo>
                    <a:pt x="1474" y="40883"/>
                  </a:lnTo>
                  <a:lnTo>
                    <a:pt x="3930" y="53782"/>
                  </a:lnTo>
                  <a:lnTo>
                    <a:pt x="7041" y="66804"/>
                  </a:lnTo>
                  <a:lnTo>
                    <a:pt x="9115" y="81379"/>
                  </a:lnTo>
                  <a:lnTo>
                    <a:pt x="10498" y="96991"/>
                  </a:lnTo>
                  <a:lnTo>
                    <a:pt x="11419" y="113294"/>
                  </a:lnTo>
                  <a:lnTo>
                    <a:pt x="13508" y="131532"/>
                  </a:lnTo>
                  <a:lnTo>
                    <a:pt x="16373" y="151059"/>
                  </a:lnTo>
                  <a:lnTo>
                    <a:pt x="19758" y="171446"/>
                  </a:lnTo>
                  <a:lnTo>
                    <a:pt x="23488" y="190932"/>
                  </a:lnTo>
                  <a:lnTo>
                    <a:pt x="31562" y="228303"/>
                  </a:lnTo>
                  <a:lnTo>
                    <a:pt x="35779" y="245048"/>
                  </a:lnTo>
                  <a:lnTo>
                    <a:pt x="40063" y="260633"/>
                  </a:lnTo>
                  <a:lnTo>
                    <a:pt x="44394" y="275444"/>
                  </a:lnTo>
                  <a:lnTo>
                    <a:pt x="50229" y="288265"/>
                  </a:lnTo>
                  <a:lnTo>
                    <a:pt x="57065" y="299760"/>
                  </a:lnTo>
                  <a:lnTo>
                    <a:pt x="64571" y="310371"/>
                  </a:lnTo>
                  <a:lnTo>
                    <a:pt x="73996" y="315971"/>
                  </a:lnTo>
                  <a:lnTo>
                    <a:pt x="84700" y="318231"/>
                  </a:lnTo>
                  <a:lnTo>
                    <a:pt x="96258" y="318263"/>
                  </a:lnTo>
                  <a:lnTo>
                    <a:pt x="109858" y="316811"/>
                  </a:lnTo>
                  <a:lnTo>
                    <a:pt x="124819" y="314370"/>
                  </a:lnTo>
                  <a:lnTo>
                    <a:pt x="140689" y="311268"/>
                  </a:lnTo>
                  <a:lnTo>
                    <a:pt x="158638" y="309201"/>
                  </a:lnTo>
                  <a:lnTo>
                    <a:pt x="177972" y="307822"/>
                  </a:lnTo>
                  <a:lnTo>
                    <a:pt x="217631" y="306291"/>
                  </a:lnTo>
                  <a:lnTo>
                    <a:pt x="318329" y="3050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7993406" y="5676867"/>
              <a:ext cx="92847" cy="490758"/>
            </a:xfrm>
            <a:custGeom>
              <a:avLst/>
              <a:gdLst/>
              <a:ahLst/>
              <a:cxnLst/>
              <a:rect l="0" t="0" r="0" b="0"/>
              <a:pathLst>
                <a:path w="92847" h="490758">
                  <a:moveTo>
                    <a:pt x="0" y="0"/>
                  </a:moveTo>
                  <a:lnTo>
                    <a:pt x="7041" y="21123"/>
                  </a:lnTo>
                  <a:lnTo>
                    <a:pt x="9115" y="33241"/>
                  </a:lnTo>
                  <a:lnTo>
                    <a:pt x="10498" y="47214"/>
                  </a:lnTo>
                  <a:lnTo>
                    <a:pt x="11420" y="62424"/>
                  </a:lnTo>
                  <a:lnTo>
                    <a:pt x="13508" y="78460"/>
                  </a:lnTo>
                  <a:lnTo>
                    <a:pt x="16374" y="95045"/>
                  </a:lnTo>
                  <a:lnTo>
                    <a:pt x="19759" y="111997"/>
                  </a:lnTo>
                  <a:lnTo>
                    <a:pt x="22015" y="129193"/>
                  </a:lnTo>
                  <a:lnTo>
                    <a:pt x="23520" y="146552"/>
                  </a:lnTo>
                  <a:lnTo>
                    <a:pt x="24522" y="164020"/>
                  </a:lnTo>
                  <a:lnTo>
                    <a:pt x="26664" y="183034"/>
                  </a:lnTo>
                  <a:lnTo>
                    <a:pt x="29567" y="203078"/>
                  </a:lnTo>
                  <a:lnTo>
                    <a:pt x="32975" y="223810"/>
                  </a:lnTo>
                  <a:lnTo>
                    <a:pt x="36720" y="243526"/>
                  </a:lnTo>
                  <a:lnTo>
                    <a:pt x="44813" y="281153"/>
                  </a:lnTo>
                  <a:lnTo>
                    <a:pt x="57654" y="335478"/>
                  </a:lnTo>
                  <a:lnTo>
                    <a:pt x="60542" y="353341"/>
                  </a:lnTo>
                  <a:lnTo>
                    <a:pt x="62468" y="371145"/>
                  </a:lnTo>
                  <a:lnTo>
                    <a:pt x="63751" y="388910"/>
                  </a:lnTo>
                  <a:lnTo>
                    <a:pt x="66081" y="405174"/>
                  </a:lnTo>
                  <a:lnTo>
                    <a:pt x="69108" y="420437"/>
                  </a:lnTo>
                  <a:lnTo>
                    <a:pt x="92846" y="490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7051683" y="6356576"/>
              <a:ext cx="473802" cy="620135"/>
            </a:xfrm>
            <a:custGeom>
              <a:avLst/>
              <a:gdLst/>
              <a:ahLst/>
              <a:cxnLst/>
              <a:rect l="0" t="0" r="0" b="0"/>
              <a:pathLst>
                <a:path w="473802" h="620135">
                  <a:moveTo>
                    <a:pt x="0" y="63058"/>
                  </a:moveTo>
                  <a:lnTo>
                    <a:pt x="14082" y="48976"/>
                  </a:lnTo>
                  <a:lnTo>
                    <a:pt x="24126" y="41880"/>
                  </a:lnTo>
                  <a:lnTo>
                    <a:pt x="36716" y="34202"/>
                  </a:lnTo>
                  <a:lnTo>
                    <a:pt x="51005" y="26135"/>
                  </a:lnTo>
                  <a:lnTo>
                    <a:pt x="64952" y="19284"/>
                  </a:lnTo>
                  <a:lnTo>
                    <a:pt x="78671" y="13243"/>
                  </a:lnTo>
                  <a:lnTo>
                    <a:pt x="92239" y="7742"/>
                  </a:lnTo>
                  <a:lnTo>
                    <a:pt x="107179" y="4074"/>
                  </a:lnTo>
                  <a:lnTo>
                    <a:pt x="123034" y="1630"/>
                  </a:lnTo>
                  <a:lnTo>
                    <a:pt x="139498" y="0"/>
                  </a:lnTo>
                  <a:lnTo>
                    <a:pt x="159317" y="387"/>
                  </a:lnTo>
                  <a:lnTo>
                    <a:pt x="181373" y="2119"/>
                  </a:lnTo>
                  <a:lnTo>
                    <a:pt x="204919" y="4747"/>
                  </a:lnTo>
                  <a:lnTo>
                    <a:pt x="226510" y="7973"/>
                  </a:lnTo>
                  <a:lnTo>
                    <a:pt x="246800" y="11597"/>
                  </a:lnTo>
                  <a:lnTo>
                    <a:pt x="266222" y="15487"/>
                  </a:lnTo>
                  <a:lnTo>
                    <a:pt x="283590" y="21028"/>
                  </a:lnTo>
                  <a:lnTo>
                    <a:pt x="299592" y="27669"/>
                  </a:lnTo>
                  <a:lnTo>
                    <a:pt x="314680" y="35044"/>
                  </a:lnTo>
                  <a:lnTo>
                    <a:pt x="326213" y="44382"/>
                  </a:lnTo>
                  <a:lnTo>
                    <a:pt x="335375" y="55029"/>
                  </a:lnTo>
                  <a:lnTo>
                    <a:pt x="342957" y="66548"/>
                  </a:lnTo>
                  <a:lnTo>
                    <a:pt x="345063" y="80122"/>
                  </a:lnTo>
                  <a:lnTo>
                    <a:pt x="343521" y="95066"/>
                  </a:lnTo>
                  <a:lnTo>
                    <a:pt x="339545" y="110924"/>
                  </a:lnTo>
                  <a:lnTo>
                    <a:pt x="330999" y="125917"/>
                  </a:lnTo>
                  <a:lnTo>
                    <a:pt x="319407" y="140334"/>
                  </a:lnTo>
                  <a:lnTo>
                    <a:pt x="272528" y="188198"/>
                  </a:lnTo>
                  <a:lnTo>
                    <a:pt x="258320" y="198066"/>
                  </a:lnTo>
                  <a:lnTo>
                    <a:pt x="241479" y="207592"/>
                  </a:lnTo>
                  <a:lnTo>
                    <a:pt x="222883" y="216890"/>
                  </a:lnTo>
                  <a:lnTo>
                    <a:pt x="206065" y="226036"/>
                  </a:lnTo>
                  <a:lnTo>
                    <a:pt x="190432" y="235081"/>
                  </a:lnTo>
                  <a:lnTo>
                    <a:pt x="175588" y="244059"/>
                  </a:lnTo>
                  <a:lnTo>
                    <a:pt x="170113" y="248570"/>
                  </a:lnTo>
                  <a:lnTo>
                    <a:pt x="170885" y="250104"/>
                  </a:lnTo>
                  <a:lnTo>
                    <a:pt x="185006" y="249351"/>
                  </a:lnTo>
                  <a:lnTo>
                    <a:pt x="242105" y="248868"/>
                  </a:lnTo>
                  <a:lnTo>
                    <a:pt x="258670" y="248829"/>
                  </a:lnTo>
                  <a:lnTo>
                    <a:pt x="275609" y="251750"/>
                  </a:lnTo>
                  <a:lnTo>
                    <a:pt x="292796" y="256645"/>
                  </a:lnTo>
                  <a:lnTo>
                    <a:pt x="310150" y="262856"/>
                  </a:lnTo>
                  <a:lnTo>
                    <a:pt x="327613" y="269944"/>
                  </a:lnTo>
                  <a:lnTo>
                    <a:pt x="345152" y="277617"/>
                  </a:lnTo>
                  <a:lnTo>
                    <a:pt x="362738" y="285679"/>
                  </a:lnTo>
                  <a:lnTo>
                    <a:pt x="378884" y="295476"/>
                  </a:lnTo>
                  <a:lnTo>
                    <a:pt x="394068" y="306428"/>
                  </a:lnTo>
                  <a:lnTo>
                    <a:pt x="408613" y="318151"/>
                  </a:lnTo>
                  <a:lnTo>
                    <a:pt x="421256" y="330387"/>
                  </a:lnTo>
                  <a:lnTo>
                    <a:pt x="432633" y="342966"/>
                  </a:lnTo>
                  <a:lnTo>
                    <a:pt x="443165" y="355773"/>
                  </a:lnTo>
                  <a:lnTo>
                    <a:pt x="451661" y="370206"/>
                  </a:lnTo>
                  <a:lnTo>
                    <a:pt x="458798" y="385723"/>
                  </a:lnTo>
                  <a:lnTo>
                    <a:pt x="465030" y="401962"/>
                  </a:lnTo>
                  <a:lnTo>
                    <a:pt x="469185" y="420157"/>
                  </a:lnTo>
                  <a:lnTo>
                    <a:pt x="471953" y="439657"/>
                  </a:lnTo>
                  <a:lnTo>
                    <a:pt x="473801" y="460024"/>
                  </a:lnTo>
                  <a:lnTo>
                    <a:pt x="472084" y="478024"/>
                  </a:lnTo>
                  <a:lnTo>
                    <a:pt x="467992" y="494446"/>
                  </a:lnTo>
                  <a:lnTo>
                    <a:pt x="462317" y="509814"/>
                  </a:lnTo>
                  <a:lnTo>
                    <a:pt x="454112" y="524481"/>
                  </a:lnTo>
                  <a:lnTo>
                    <a:pt x="444221" y="538680"/>
                  </a:lnTo>
                  <a:lnTo>
                    <a:pt x="433205" y="552568"/>
                  </a:lnTo>
                  <a:lnTo>
                    <a:pt x="421441" y="564773"/>
                  </a:lnTo>
                  <a:lnTo>
                    <a:pt x="409177" y="575858"/>
                  </a:lnTo>
                  <a:lnTo>
                    <a:pt x="396579" y="586195"/>
                  </a:lnTo>
                  <a:lnTo>
                    <a:pt x="383760" y="594560"/>
                  </a:lnTo>
                  <a:lnTo>
                    <a:pt x="370792" y="601611"/>
                  </a:lnTo>
                  <a:lnTo>
                    <a:pt x="357725" y="607785"/>
                  </a:lnTo>
                  <a:lnTo>
                    <a:pt x="343119" y="611901"/>
                  </a:lnTo>
                  <a:lnTo>
                    <a:pt x="327487" y="614646"/>
                  </a:lnTo>
                  <a:lnTo>
                    <a:pt x="311171" y="616475"/>
                  </a:lnTo>
                  <a:lnTo>
                    <a:pt x="292924" y="617695"/>
                  </a:lnTo>
                  <a:lnTo>
                    <a:pt x="273392" y="618508"/>
                  </a:lnTo>
                  <a:lnTo>
                    <a:pt x="172428" y="620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7675078" y="6379843"/>
              <a:ext cx="66319" cy="437703"/>
            </a:xfrm>
            <a:custGeom>
              <a:avLst/>
              <a:gdLst/>
              <a:ahLst/>
              <a:cxnLst/>
              <a:rect l="0" t="0" r="0" b="0"/>
              <a:pathLst>
                <a:path w="66319" h="437703">
                  <a:moveTo>
                    <a:pt x="0" y="0"/>
                  </a:moveTo>
                  <a:lnTo>
                    <a:pt x="7041" y="21124"/>
                  </a:lnTo>
                  <a:lnTo>
                    <a:pt x="10589" y="34715"/>
                  </a:lnTo>
                  <a:lnTo>
                    <a:pt x="18460" y="69466"/>
                  </a:lnTo>
                  <a:lnTo>
                    <a:pt x="21149" y="89049"/>
                  </a:lnTo>
                  <a:lnTo>
                    <a:pt x="22942" y="109474"/>
                  </a:lnTo>
                  <a:lnTo>
                    <a:pt x="24137" y="130458"/>
                  </a:lnTo>
                  <a:lnTo>
                    <a:pt x="26407" y="153290"/>
                  </a:lnTo>
                  <a:lnTo>
                    <a:pt x="29395" y="177355"/>
                  </a:lnTo>
                  <a:lnTo>
                    <a:pt x="32860" y="202240"/>
                  </a:lnTo>
                  <a:lnTo>
                    <a:pt x="35169" y="227673"/>
                  </a:lnTo>
                  <a:lnTo>
                    <a:pt x="36710" y="253470"/>
                  </a:lnTo>
                  <a:lnTo>
                    <a:pt x="37737" y="279511"/>
                  </a:lnTo>
                  <a:lnTo>
                    <a:pt x="39895" y="304240"/>
                  </a:lnTo>
                  <a:lnTo>
                    <a:pt x="42808" y="328095"/>
                  </a:lnTo>
                  <a:lnTo>
                    <a:pt x="46223" y="351367"/>
                  </a:lnTo>
                  <a:lnTo>
                    <a:pt x="49974" y="371303"/>
                  </a:lnTo>
                  <a:lnTo>
                    <a:pt x="53948" y="389015"/>
                  </a:lnTo>
                  <a:lnTo>
                    <a:pt x="66318" y="437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215900"/>
            <a:ext cx="2997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Review Homework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720966" y="845971"/>
            <a:ext cx="3361930" cy="705883"/>
            <a:chOff x="1720966" y="845971"/>
            <a:chExt cx="3361930" cy="705883"/>
          </a:xfrm>
        </p:grpSpPr>
        <p:sp>
          <p:nvSpPr>
            <p:cNvPr id="3" name="Freeform 2"/>
            <p:cNvSpPr/>
            <p:nvPr/>
          </p:nvSpPr>
          <p:spPr>
            <a:xfrm>
              <a:off x="1720966" y="1148838"/>
              <a:ext cx="199202" cy="293591"/>
            </a:xfrm>
            <a:custGeom>
              <a:avLst/>
              <a:gdLst/>
              <a:ahLst/>
              <a:cxnLst/>
              <a:rect l="0" t="0" r="0" b="0"/>
              <a:pathLst>
                <a:path w="199202" h="293591">
                  <a:moveTo>
                    <a:pt x="0" y="34947"/>
                  </a:moveTo>
                  <a:lnTo>
                    <a:pt x="21123" y="29667"/>
                  </a:lnTo>
                  <a:lnTo>
                    <a:pt x="29556" y="25900"/>
                  </a:lnTo>
                  <a:lnTo>
                    <a:pt x="37389" y="21179"/>
                  </a:lnTo>
                  <a:lnTo>
                    <a:pt x="44821" y="15821"/>
                  </a:lnTo>
                  <a:lnTo>
                    <a:pt x="55303" y="12248"/>
                  </a:lnTo>
                  <a:lnTo>
                    <a:pt x="67817" y="9867"/>
                  </a:lnTo>
                  <a:lnTo>
                    <a:pt x="81686" y="8279"/>
                  </a:lnTo>
                  <a:lnTo>
                    <a:pt x="94249" y="6116"/>
                  </a:lnTo>
                  <a:lnTo>
                    <a:pt x="105939" y="3568"/>
                  </a:lnTo>
                  <a:lnTo>
                    <a:pt x="117049" y="764"/>
                  </a:lnTo>
                  <a:lnTo>
                    <a:pt x="128877" y="0"/>
                  </a:lnTo>
                  <a:lnTo>
                    <a:pt x="141183" y="596"/>
                  </a:lnTo>
                  <a:lnTo>
                    <a:pt x="153809" y="2099"/>
                  </a:lnTo>
                  <a:lnTo>
                    <a:pt x="162226" y="7522"/>
                  </a:lnTo>
                  <a:lnTo>
                    <a:pt x="167837" y="15558"/>
                  </a:lnTo>
                  <a:lnTo>
                    <a:pt x="171578" y="25337"/>
                  </a:lnTo>
                  <a:lnTo>
                    <a:pt x="170756" y="36278"/>
                  </a:lnTo>
                  <a:lnTo>
                    <a:pt x="166892" y="47993"/>
                  </a:lnTo>
                  <a:lnTo>
                    <a:pt x="161000" y="60224"/>
                  </a:lnTo>
                  <a:lnTo>
                    <a:pt x="154861" y="70589"/>
                  </a:lnTo>
                  <a:lnTo>
                    <a:pt x="148559" y="79709"/>
                  </a:lnTo>
                  <a:lnTo>
                    <a:pt x="142146" y="88000"/>
                  </a:lnTo>
                  <a:lnTo>
                    <a:pt x="134555" y="95738"/>
                  </a:lnTo>
                  <a:lnTo>
                    <a:pt x="126178" y="103107"/>
                  </a:lnTo>
                  <a:lnTo>
                    <a:pt x="117278" y="110231"/>
                  </a:lnTo>
                  <a:lnTo>
                    <a:pt x="109134" y="117190"/>
                  </a:lnTo>
                  <a:lnTo>
                    <a:pt x="101494" y="124041"/>
                  </a:lnTo>
                  <a:lnTo>
                    <a:pt x="94190" y="130818"/>
                  </a:lnTo>
                  <a:lnTo>
                    <a:pt x="93742" y="134231"/>
                  </a:lnTo>
                  <a:lnTo>
                    <a:pt x="97864" y="135401"/>
                  </a:lnTo>
                  <a:lnTo>
                    <a:pt x="105034" y="135076"/>
                  </a:lnTo>
                  <a:lnTo>
                    <a:pt x="141529" y="134618"/>
                  </a:lnTo>
                  <a:lnTo>
                    <a:pt x="154039" y="135659"/>
                  </a:lnTo>
                  <a:lnTo>
                    <a:pt x="165695" y="137458"/>
                  </a:lnTo>
                  <a:lnTo>
                    <a:pt x="176782" y="139763"/>
                  </a:lnTo>
                  <a:lnTo>
                    <a:pt x="185278" y="144616"/>
                  </a:lnTo>
                  <a:lnTo>
                    <a:pt x="192048" y="151167"/>
                  </a:lnTo>
                  <a:lnTo>
                    <a:pt x="197666" y="158850"/>
                  </a:lnTo>
                  <a:lnTo>
                    <a:pt x="199201" y="167288"/>
                  </a:lnTo>
                  <a:lnTo>
                    <a:pt x="198014" y="176229"/>
                  </a:lnTo>
                  <a:lnTo>
                    <a:pt x="195012" y="185506"/>
                  </a:lnTo>
                  <a:lnTo>
                    <a:pt x="189694" y="196112"/>
                  </a:lnTo>
                  <a:lnTo>
                    <a:pt x="182834" y="207604"/>
                  </a:lnTo>
                  <a:lnTo>
                    <a:pt x="174944" y="219686"/>
                  </a:lnTo>
                  <a:lnTo>
                    <a:pt x="166368" y="229952"/>
                  </a:lnTo>
                  <a:lnTo>
                    <a:pt x="157335" y="239006"/>
                  </a:lnTo>
                  <a:lnTo>
                    <a:pt x="147997" y="247253"/>
                  </a:lnTo>
                  <a:lnTo>
                    <a:pt x="137350" y="254961"/>
                  </a:lnTo>
                  <a:lnTo>
                    <a:pt x="125831" y="262311"/>
                  </a:lnTo>
                  <a:lnTo>
                    <a:pt x="113731" y="269421"/>
                  </a:lnTo>
                  <a:lnTo>
                    <a:pt x="102348" y="275267"/>
                  </a:lnTo>
                  <a:lnTo>
                    <a:pt x="91443" y="280269"/>
                  </a:lnTo>
                  <a:lnTo>
                    <a:pt x="49738" y="293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35961" y="1044516"/>
              <a:ext cx="271925" cy="465633"/>
            </a:xfrm>
            <a:custGeom>
              <a:avLst/>
              <a:gdLst/>
              <a:ahLst/>
              <a:cxnLst/>
              <a:rect l="0" t="0" r="0" b="0"/>
              <a:pathLst>
                <a:path w="271925" h="465633">
                  <a:moveTo>
                    <a:pt x="232133" y="0"/>
                  </a:moveTo>
                  <a:lnTo>
                    <a:pt x="211009" y="5281"/>
                  </a:lnTo>
                  <a:lnTo>
                    <a:pt x="198155" y="7942"/>
                  </a:lnTo>
                  <a:lnTo>
                    <a:pt x="166187" y="13846"/>
                  </a:lnTo>
                  <a:lnTo>
                    <a:pt x="150588" y="15863"/>
                  </a:lnTo>
                  <a:lnTo>
                    <a:pt x="135768" y="17207"/>
                  </a:lnTo>
                  <a:lnTo>
                    <a:pt x="121467" y="18104"/>
                  </a:lnTo>
                  <a:lnTo>
                    <a:pt x="108616" y="19806"/>
                  </a:lnTo>
                  <a:lnTo>
                    <a:pt x="96734" y="22047"/>
                  </a:lnTo>
                  <a:lnTo>
                    <a:pt x="85496" y="24646"/>
                  </a:lnTo>
                  <a:lnTo>
                    <a:pt x="74688" y="28589"/>
                  </a:lnTo>
                  <a:lnTo>
                    <a:pt x="64167" y="33429"/>
                  </a:lnTo>
                  <a:lnTo>
                    <a:pt x="53837" y="38866"/>
                  </a:lnTo>
                  <a:lnTo>
                    <a:pt x="46950" y="46911"/>
                  </a:lnTo>
                  <a:lnTo>
                    <a:pt x="42359" y="56697"/>
                  </a:lnTo>
                  <a:lnTo>
                    <a:pt x="39298" y="67641"/>
                  </a:lnTo>
                  <a:lnTo>
                    <a:pt x="37258" y="79359"/>
                  </a:lnTo>
                  <a:lnTo>
                    <a:pt x="35898" y="91592"/>
                  </a:lnTo>
                  <a:lnTo>
                    <a:pt x="34991" y="104169"/>
                  </a:lnTo>
                  <a:lnTo>
                    <a:pt x="35492" y="118079"/>
                  </a:lnTo>
                  <a:lnTo>
                    <a:pt x="36931" y="132880"/>
                  </a:lnTo>
                  <a:lnTo>
                    <a:pt x="38995" y="148273"/>
                  </a:lnTo>
                  <a:lnTo>
                    <a:pt x="40372" y="166273"/>
                  </a:lnTo>
                  <a:lnTo>
                    <a:pt x="41289" y="186010"/>
                  </a:lnTo>
                  <a:lnTo>
                    <a:pt x="41901" y="206905"/>
                  </a:lnTo>
                  <a:lnTo>
                    <a:pt x="41204" y="227467"/>
                  </a:lnTo>
                  <a:lnTo>
                    <a:pt x="39634" y="247807"/>
                  </a:lnTo>
                  <a:lnTo>
                    <a:pt x="37481" y="267998"/>
                  </a:lnTo>
                  <a:lnTo>
                    <a:pt x="32142" y="308118"/>
                  </a:lnTo>
                  <a:lnTo>
                    <a:pt x="29171" y="328102"/>
                  </a:lnTo>
                  <a:lnTo>
                    <a:pt x="26085" y="345845"/>
                  </a:lnTo>
                  <a:lnTo>
                    <a:pt x="22923" y="362095"/>
                  </a:lnTo>
                  <a:lnTo>
                    <a:pt x="16461" y="391941"/>
                  </a:lnTo>
                  <a:lnTo>
                    <a:pt x="9905" y="419943"/>
                  </a:lnTo>
                  <a:lnTo>
                    <a:pt x="6609" y="432495"/>
                  </a:lnTo>
                  <a:lnTo>
                    <a:pt x="0" y="455284"/>
                  </a:lnTo>
                  <a:lnTo>
                    <a:pt x="1111" y="461582"/>
                  </a:lnTo>
                  <a:lnTo>
                    <a:pt x="5168" y="464675"/>
                  </a:lnTo>
                  <a:lnTo>
                    <a:pt x="11188" y="465632"/>
                  </a:lnTo>
                  <a:lnTo>
                    <a:pt x="18518" y="465165"/>
                  </a:lnTo>
                  <a:lnTo>
                    <a:pt x="26720" y="463748"/>
                  </a:lnTo>
                  <a:lnTo>
                    <a:pt x="81370" y="450466"/>
                  </a:lnTo>
                  <a:lnTo>
                    <a:pt x="106914" y="444112"/>
                  </a:lnTo>
                  <a:lnTo>
                    <a:pt x="121021" y="441976"/>
                  </a:lnTo>
                  <a:lnTo>
                    <a:pt x="135952" y="440551"/>
                  </a:lnTo>
                  <a:lnTo>
                    <a:pt x="151432" y="439602"/>
                  </a:lnTo>
                  <a:lnTo>
                    <a:pt x="183370" y="438547"/>
                  </a:lnTo>
                  <a:lnTo>
                    <a:pt x="271924" y="437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357624" y="1166578"/>
              <a:ext cx="189008" cy="199389"/>
            </a:xfrm>
            <a:custGeom>
              <a:avLst/>
              <a:gdLst/>
              <a:ahLst/>
              <a:cxnLst/>
              <a:rect l="0" t="0" r="0" b="0"/>
              <a:pathLst>
                <a:path w="189008" h="199389">
                  <a:moveTo>
                    <a:pt x="0" y="66946"/>
                  </a:moveTo>
                  <a:lnTo>
                    <a:pt x="10561" y="45823"/>
                  </a:lnTo>
                  <a:lnTo>
                    <a:pt x="18094" y="37389"/>
                  </a:lnTo>
                  <a:lnTo>
                    <a:pt x="27537" y="29557"/>
                  </a:lnTo>
                  <a:lnTo>
                    <a:pt x="38253" y="22124"/>
                  </a:lnTo>
                  <a:lnTo>
                    <a:pt x="50924" y="16064"/>
                  </a:lnTo>
                  <a:lnTo>
                    <a:pt x="64898" y="10919"/>
                  </a:lnTo>
                  <a:lnTo>
                    <a:pt x="79740" y="6383"/>
                  </a:lnTo>
                  <a:lnTo>
                    <a:pt x="94056" y="3359"/>
                  </a:lnTo>
                  <a:lnTo>
                    <a:pt x="108022" y="1344"/>
                  </a:lnTo>
                  <a:lnTo>
                    <a:pt x="121753" y="0"/>
                  </a:lnTo>
                  <a:lnTo>
                    <a:pt x="134224" y="1314"/>
                  </a:lnTo>
                  <a:lnTo>
                    <a:pt x="145853" y="4401"/>
                  </a:lnTo>
                  <a:lnTo>
                    <a:pt x="156922" y="8670"/>
                  </a:lnTo>
                  <a:lnTo>
                    <a:pt x="164301" y="15937"/>
                  </a:lnTo>
                  <a:lnTo>
                    <a:pt x="169220" y="25203"/>
                  </a:lnTo>
                  <a:lnTo>
                    <a:pt x="172500" y="35801"/>
                  </a:lnTo>
                  <a:lnTo>
                    <a:pt x="172476" y="45078"/>
                  </a:lnTo>
                  <a:lnTo>
                    <a:pt x="170249" y="53473"/>
                  </a:lnTo>
                  <a:lnTo>
                    <a:pt x="166554" y="61280"/>
                  </a:lnTo>
                  <a:lnTo>
                    <a:pt x="161880" y="69801"/>
                  </a:lnTo>
                  <a:lnTo>
                    <a:pt x="156554" y="78797"/>
                  </a:lnTo>
                  <a:lnTo>
                    <a:pt x="150792" y="88110"/>
                  </a:lnTo>
                  <a:lnTo>
                    <a:pt x="144740" y="96530"/>
                  </a:lnTo>
                  <a:lnTo>
                    <a:pt x="138495" y="104354"/>
                  </a:lnTo>
                  <a:lnTo>
                    <a:pt x="132121" y="111780"/>
                  </a:lnTo>
                  <a:lnTo>
                    <a:pt x="125661" y="120047"/>
                  </a:lnTo>
                  <a:lnTo>
                    <a:pt x="119144" y="128874"/>
                  </a:lnTo>
                  <a:lnTo>
                    <a:pt x="112588" y="138075"/>
                  </a:lnTo>
                  <a:lnTo>
                    <a:pt x="106007" y="146419"/>
                  </a:lnTo>
                  <a:lnTo>
                    <a:pt x="99409" y="154193"/>
                  </a:lnTo>
                  <a:lnTo>
                    <a:pt x="92800" y="161586"/>
                  </a:lnTo>
                  <a:lnTo>
                    <a:pt x="79562" y="175695"/>
                  </a:lnTo>
                  <a:lnTo>
                    <a:pt x="72937" y="182553"/>
                  </a:lnTo>
                  <a:lnTo>
                    <a:pt x="71836" y="188230"/>
                  </a:lnTo>
                  <a:lnTo>
                    <a:pt x="74418" y="193120"/>
                  </a:lnTo>
                  <a:lnTo>
                    <a:pt x="79455" y="197485"/>
                  </a:lnTo>
                  <a:lnTo>
                    <a:pt x="87234" y="199290"/>
                  </a:lnTo>
                  <a:lnTo>
                    <a:pt x="96842" y="199388"/>
                  </a:lnTo>
                  <a:lnTo>
                    <a:pt x="107668" y="198348"/>
                  </a:lnTo>
                  <a:lnTo>
                    <a:pt x="120412" y="197654"/>
                  </a:lnTo>
                  <a:lnTo>
                    <a:pt x="134435" y="197192"/>
                  </a:lnTo>
                  <a:lnTo>
                    <a:pt x="189007" y="196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36161" y="1245362"/>
              <a:ext cx="162044" cy="159238"/>
            </a:xfrm>
            <a:custGeom>
              <a:avLst/>
              <a:gdLst/>
              <a:ahLst/>
              <a:cxnLst/>
              <a:rect l="0" t="0" r="0" b="0"/>
              <a:pathLst>
                <a:path w="162044" h="159238">
                  <a:moveTo>
                    <a:pt x="39792" y="18006"/>
                  </a:moveTo>
                  <a:lnTo>
                    <a:pt x="25946" y="59544"/>
                  </a:lnTo>
                  <a:lnTo>
                    <a:pt x="23929" y="71120"/>
                  </a:lnTo>
                  <a:lnTo>
                    <a:pt x="22585" y="84364"/>
                  </a:lnTo>
                  <a:lnTo>
                    <a:pt x="21688" y="98720"/>
                  </a:lnTo>
                  <a:lnTo>
                    <a:pt x="23302" y="111606"/>
                  </a:lnTo>
                  <a:lnTo>
                    <a:pt x="26588" y="123513"/>
                  </a:lnTo>
                  <a:lnTo>
                    <a:pt x="30989" y="134767"/>
                  </a:lnTo>
                  <a:lnTo>
                    <a:pt x="37239" y="143375"/>
                  </a:lnTo>
                  <a:lnTo>
                    <a:pt x="44722" y="150219"/>
                  </a:lnTo>
                  <a:lnTo>
                    <a:pt x="53026" y="155887"/>
                  </a:lnTo>
                  <a:lnTo>
                    <a:pt x="62984" y="158560"/>
                  </a:lnTo>
                  <a:lnTo>
                    <a:pt x="74043" y="159237"/>
                  </a:lnTo>
                  <a:lnTo>
                    <a:pt x="85837" y="158583"/>
                  </a:lnTo>
                  <a:lnTo>
                    <a:pt x="97016" y="154831"/>
                  </a:lnTo>
                  <a:lnTo>
                    <a:pt x="107785" y="149013"/>
                  </a:lnTo>
                  <a:lnTo>
                    <a:pt x="118279" y="141819"/>
                  </a:lnTo>
                  <a:lnTo>
                    <a:pt x="127487" y="134813"/>
                  </a:lnTo>
                  <a:lnTo>
                    <a:pt x="135836" y="127931"/>
                  </a:lnTo>
                  <a:lnTo>
                    <a:pt x="143612" y="121133"/>
                  </a:lnTo>
                  <a:lnTo>
                    <a:pt x="149902" y="112179"/>
                  </a:lnTo>
                  <a:lnTo>
                    <a:pt x="155200" y="101789"/>
                  </a:lnTo>
                  <a:lnTo>
                    <a:pt x="159838" y="90441"/>
                  </a:lnTo>
                  <a:lnTo>
                    <a:pt x="161824" y="78454"/>
                  </a:lnTo>
                  <a:lnTo>
                    <a:pt x="162043" y="66042"/>
                  </a:lnTo>
                  <a:lnTo>
                    <a:pt x="161084" y="53346"/>
                  </a:lnTo>
                  <a:lnTo>
                    <a:pt x="157128" y="41566"/>
                  </a:lnTo>
                  <a:lnTo>
                    <a:pt x="151175" y="30396"/>
                  </a:lnTo>
                  <a:lnTo>
                    <a:pt x="143891" y="19634"/>
                  </a:lnTo>
                  <a:lnTo>
                    <a:pt x="133508" y="12460"/>
                  </a:lnTo>
                  <a:lnTo>
                    <a:pt x="121059" y="7676"/>
                  </a:lnTo>
                  <a:lnTo>
                    <a:pt x="107234" y="4488"/>
                  </a:lnTo>
                  <a:lnTo>
                    <a:pt x="92490" y="2362"/>
                  </a:lnTo>
                  <a:lnTo>
                    <a:pt x="77135" y="945"/>
                  </a:lnTo>
                  <a:lnTo>
                    <a:pt x="61371" y="0"/>
                  </a:lnTo>
                  <a:lnTo>
                    <a:pt x="48651" y="1581"/>
                  </a:lnTo>
                  <a:lnTo>
                    <a:pt x="37961" y="4845"/>
                  </a:lnTo>
                  <a:lnTo>
                    <a:pt x="0" y="180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894804" y="1277532"/>
              <a:ext cx="208904" cy="5732"/>
            </a:xfrm>
            <a:custGeom>
              <a:avLst/>
              <a:gdLst/>
              <a:ahLst/>
              <a:cxnLst/>
              <a:rect l="0" t="0" r="0" b="0"/>
              <a:pathLst>
                <a:path w="208904" h="5732">
                  <a:moveTo>
                    <a:pt x="0" y="5731"/>
                  </a:moveTo>
                  <a:lnTo>
                    <a:pt x="21124" y="450"/>
                  </a:lnTo>
                  <a:lnTo>
                    <a:pt x="31767" y="0"/>
                  </a:lnTo>
                  <a:lnTo>
                    <a:pt x="43284" y="805"/>
                  </a:lnTo>
                  <a:lnTo>
                    <a:pt x="55383" y="2447"/>
                  </a:lnTo>
                  <a:lnTo>
                    <a:pt x="68976" y="3542"/>
                  </a:lnTo>
                  <a:lnTo>
                    <a:pt x="83565" y="4272"/>
                  </a:lnTo>
                  <a:lnTo>
                    <a:pt x="113406" y="5083"/>
                  </a:lnTo>
                  <a:lnTo>
                    <a:pt x="208903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307360" y="1094255"/>
              <a:ext cx="114677" cy="378017"/>
            </a:xfrm>
            <a:custGeom>
              <a:avLst/>
              <a:gdLst/>
              <a:ahLst/>
              <a:cxnLst/>
              <a:rect l="0" t="0" r="0" b="0"/>
              <a:pathLst>
                <a:path w="114677" h="378017">
                  <a:moveTo>
                    <a:pt x="74885" y="0"/>
                  </a:moveTo>
                  <a:lnTo>
                    <a:pt x="59042" y="21124"/>
                  </a:lnTo>
                  <a:lnTo>
                    <a:pt x="53270" y="31768"/>
                  </a:lnTo>
                  <a:lnTo>
                    <a:pt x="48316" y="43285"/>
                  </a:lnTo>
                  <a:lnTo>
                    <a:pt x="43909" y="55384"/>
                  </a:lnTo>
                  <a:lnTo>
                    <a:pt x="38760" y="67872"/>
                  </a:lnTo>
                  <a:lnTo>
                    <a:pt x="33117" y="80618"/>
                  </a:lnTo>
                  <a:lnTo>
                    <a:pt x="27144" y="93536"/>
                  </a:lnTo>
                  <a:lnTo>
                    <a:pt x="22057" y="105465"/>
                  </a:lnTo>
                  <a:lnTo>
                    <a:pt x="17560" y="116733"/>
                  </a:lnTo>
                  <a:lnTo>
                    <a:pt x="13457" y="127561"/>
                  </a:lnTo>
                  <a:lnTo>
                    <a:pt x="10721" y="139201"/>
                  </a:lnTo>
                  <a:lnTo>
                    <a:pt x="8898" y="151382"/>
                  </a:lnTo>
                  <a:lnTo>
                    <a:pt x="7682" y="163924"/>
                  </a:lnTo>
                  <a:lnTo>
                    <a:pt x="5766" y="176707"/>
                  </a:lnTo>
                  <a:lnTo>
                    <a:pt x="3384" y="189650"/>
                  </a:lnTo>
                  <a:lnTo>
                    <a:pt x="690" y="202700"/>
                  </a:lnTo>
                  <a:lnTo>
                    <a:pt x="0" y="218031"/>
                  </a:lnTo>
                  <a:lnTo>
                    <a:pt x="644" y="234884"/>
                  </a:lnTo>
                  <a:lnTo>
                    <a:pt x="2180" y="252752"/>
                  </a:lnTo>
                  <a:lnTo>
                    <a:pt x="4309" y="267979"/>
                  </a:lnTo>
                  <a:lnTo>
                    <a:pt x="6833" y="281447"/>
                  </a:lnTo>
                  <a:lnTo>
                    <a:pt x="9622" y="293741"/>
                  </a:lnTo>
                  <a:lnTo>
                    <a:pt x="13691" y="305253"/>
                  </a:lnTo>
                  <a:lnTo>
                    <a:pt x="18615" y="316244"/>
                  </a:lnTo>
                  <a:lnTo>
                    <a:pt x="24108" y="326887"/>
                  </a:lnTo>
                  <a:lnTo>
                    <a:pt x="32191" y="336193"/>
                  </a:lnTo>
                  <a:lnTo>
                    <a:pt x="42001" y="344607"/>
                  </a:lnTo>
                  <a:lnTo>
                    <a:pt x="52962" y="352428"/>
                  </a:lnTo>
                  <a:lnTo>
                    <a:pt x="63586" y="358747"/>
                  </a:lnTo>
                  <a:lnTo>
                    <a:pt x="73984" y="364064"/>
                  </a:lnTo>
                  <a:lnTo>
                    <a:pt x="114676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491670" y="1184316"/>
              <a:ext cx="158682" cy="258113"/>
            </a:xfrm>
            <a:custGeom>
              <a:avLst/>
              <a:gdLst/>
              <a:ahLst/>
              <a:cxnLst/>
              <a:rect l="0" t="0" r="0" b="0"/>
              <a:pathLst>
                <a:path w="158682" h="258113">
                  <a:moveTo>
                    <a:pt x="0" y="19365"/>
                  </a:moveTo>
                  <a:lnTo>
                    <a:pt x="41539" y="5519"/>
                  </a:lnTo>
                  <a:lnTo>
                    <a:pt x="53115" y="3502"/>
                  </a:lnTo>
                  <a:lnTo>
                    <a:pt x="66359" y="2158"/>
                  </a:lnTo>
                  <a:lnTo>
                    <a:pt x="80715" y="1262"/>
                  </a:lnTo>
                  <a:lnTo>
                    <a:pt x="108455" y="266"/>
                  </a:lnTo>
                  <a:lnTo>
                    <a:pt x="122043" y="0"/>
                  </a:lnTo>
                  <a:lnTo>
                    <a:pt x="133312" y="2034"/>
                  </a:lnTo>
                  <a:lnTo>
                    <a:pt x="143035" y="5600"/>
                  </a:lnTo>
                  <a:lnTo>
                    <a:pt x="151728" y="10189"/>
                  </a:lnTo>
                  <a:lnTo>
                    <a:pt x="156417" y="19879"/>
                  </a:lnTo>
                  <a:lnTo>
                    <a:pt x="158438" y="32972"/>
                  </a:lnTo>
                  <a:lnTo>
                    <a:pt x="158681" y="48332"/>
                  </a:lnTo>
                  <a:lnTo>
                    <a:pt x="156632" y="60782"/>
                  </a:lnTo>
                  <a:lnTo>
                    <a:pt x="153055" y="71293"/>
                  </a:lnTo>
                  <a:lnTo>
                    <a:pt x="148460" y="80511"/>
                  </a:lnTo>
                  <a:lnTo>
                    <a:pt x="144291" y="89972"/>
                  </a:lnTo>
                  <a:lnTo>
                    <a:pt x="140407" y="99596"/>
                  </a:lnTo>
                  <a:lnTo>
                    <a:pt x="126711" y="134878"/>
                  </a:lnTo>
                  <a:lnTo>
                    <a:pt x="120950" y="149428"/>
                  </a:lnTo>
                  <a:lnTo>
                    <a:pt x="114898" y="161339"/>
                  </a:lnTo>
                  <a:lnTo>
                    <a:pt x="108653" y="171491"/>
                  </a:lnTo>
                  <a:lnTo>
                    <a:pt x="102279" y="180469"/>
                  </a:lnTo>
                  <a:lnTo>
                    <a:pt x="96924" y="190875"/>
                  </a:lnTo>
                  <a:lnTo>
                    <a:pt x="92249" y="202234"/>
                  </a:lnTo>
                  <a:lnTo>
                    <a:pt x="89531" y="258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750313" y="1267584"/>
              <a:ext cx="109426" cy="5732"/>
            </a:xfrm>
            <a:custGeom>
              <a:avLst/>
              <a:gdLst/>
              <a:ahLst/>
              <a:cxnLst/>
              <a:rect l="0" t="0" r="0" b="0"/>
              <a:pathLst>
                <a:path w="109426" h="5732">
                  <a:moveTo>
                    <a:pt x="0" y="5731"/>
                  </a:moveTo>
                  <a:lnTo>
                    <a:pt x="15843" y="451"/>
                  </a:lnTo>
                  <a:lnTo>
                    <a:pt x="24931" y="0"/>
                  </a:lnTo>
                  <a:lnTo>
                    <a:pt x="35410" y="805"/>
                  </a:lnTo>
                  <a:lnTo>
                    <a:pt x="46819" y="2447"/>
                  </a:lnTo>
                  <a:lnTo>
                    <a:pt x="58845" y="3542"/>
                  </a:lnTo>
                  <a:lnTo>
                    <a:pt x="71284" y="4272"/>
                  </a:lnTo>
                  <a:lnTo>
                    <a:pt x="109425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869686" y="127331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949269" y="1183785"/>
              <a:ext cx="109144" cy="238748"/>
            </a:xfrm>
            <a:custGeom>
              <a:avLst/>
              <a:gdLst/>
              <a:ahLst/>
              <a:cxnLst/>
              <a:rect l="0" t="0" r="0" b="0"/>
              <a:pathLst>
                <a:path w="109144" h="238748">
                  <a:moveTo>
                    <a:pt x="69634" y="0"/>
                  </a:moveTo>
                  <a:lnTo>
                    <a:pt x="48510" y="10562"/>
                  </a:lnTo>
                  <a:lnTo>
                    <a:pt x="38972" y="15884"/>
                  </a:lnTo>
                  <a:lnTo>
                    <a:pt x="29297" y="21643"/>
                  </a:lnTo>
                  <a:lnTo>
                    <a:pt x="19531" y="27692"/>
                  </a:lnTo>
                  <a:lnTo>
                    <a:pt x="13020" y="36147"/>
                  </a:lnTo>
                  <a:lnTo>
                    <a:pt x="8680" y="46204"/>
                  </a:lnTo>
                  <a:lnTo>
                    <a:pt x="5787" y="57330"/>
                  </a:lnTo>
                  <a:lnTo>
                    <a:pt x="6068" y="66958"/>
                  </a:lnTo>
                  <a:lnTo>
                    <a:pt x="8466" y="75588"/>
                  </a:lnTo>
                  <a:lnTo>
                    <a:pt x="12276" y="83551"/>
                  </a:lnTo>
                  <a:lnTo>
                    <a:pt x="19237" y="91071"/>
                  </a:lnTo>
                  <a:lnTo>
                    <a:pt x="28299" y="98295"/>
                  </a:lnTo>
                  <a:lnTo>
                    <a:pt x="38761" y="105321"/>
                  </a:lnTo>
                  <a:lnTo>
                    <a:pt x="62176" y="121971"/>
                  </a:lnTo>
                  <a:lnTo>
                    <a:pt x="74610" y="131053"/>
                  </a:lnTo>
                  <a:lnTo>
                    <a:pt x="85109" y="139318"/>
                  </a:lnTo>
                  <a:lnTo>
                    <a:pt x="94320" y="147039"/>
                  </a:lnTo>
                  <a:lnTo>
                    <a:pt x="102671" y="154397"/>
                  </a:lnTo>
                  <a:lnTo>
                    <a:pt x="107133" y="163723"/>
                  </a:lnTo>
                  <a:lnTo>
                    <a:pt x="109002" y="174362"/>
                  </a:lnTo>
                  <a:lnTo>
                    <a:pt x="109143" y="185876"/>
                  </a:lnTo>
                  <a:lnTo>
                    <a:pt x="104816" y="195763"/>
                  </a:lnTo>
                  <a:lnTo>
                    <a:pt x="97510" y="204564"/>
                  </a:lnTo>
                  <a:lnTo>
                    <a:pt x="88218" y="212643"/>
                  </a:lnTo>
                  <a:lnTo>
                    <a:pt x="76497" y="219134"/>
                  </a:lnTo>
                  <a:lnTo>
                    <a:pt x="63156" y="224566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59216" y="1163890"/>
              <a:ext cx="198957" cy="9949"/>
            </a:xfrm>
            <a:custGeom>
              <a:avLst/>
              <a:gdLst/>
              <a:ahLst/>
              <a:cxnLst/>
              <a:rect l="0" t="0" r="0" b="0"/>
              <a:pathLst>
                <a:path w="198957" h="9949">
                  <a:moveTo>
                    <a:pt x="0" y="9948"/>
                  </a:moveTo>
                  <a:lnTo>
                    <a:pt x="31686" y="9948"/>
                  </a:lnTo>
                  <a:lnTo>
                    <a:pt x="45441" y="8842"/>
                  </a:lnTo>
                  <a:lnTo>
                    <a:pt x="59032" y="7000"/>
                  </a:lnTo>
                  <a:lnTo>
                    <a:pt x="72514" y="4667"/>
                  </a:lnTo>
                  <a:lnTo>
                    <a:pt x="88134" y="3111"/>
                  </a:lnTo>
                  <a:lnTo>
                    <a:pt x="105179" y="2074"/>
                  </a:lnTo>
                  <a:lnTo>
                    <a:pt x="139592" y="922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87493" y="1014673"/>
              <a:ext cx="88933" cy="447651"/>
            </a:xfrm>
            <a:custGeom>
              <a:avLst/>
              <a:gdLst/>
              <a:ahLst/>
              <a:cxnLst/>
              <a:rect l="0" t="0" r="0" b="0"/>
              <a:pathLst>
                <a:path w="88933" h="447651">
                  <a:moveTo>
                    <a:pt x="9948" y="0"/>
                  </a:moveTo>
                  <a:lnTo>
                    <a:pt x="25791" y="21124"/>
                  </a:lnTo>
                  <a:lnTo>
                    <a:pt x="32668" y="31768"/>
                  </a:lnTo>
                  <a:lnTo>
                    <a:pt x="39463" y="43285"/>
                  </a:lnTo>
                  <a:lnTo>
                    <a:pt x="46204" y="55384"/>
                  </a:lnTo>
                  <a:lnTo>
                    <a:pt x="51804" y="66766"/>
                  </a:lnTo>
                  <a:lnTo>
                    <a:pt x="56642" y="77670"/>
                  </a:lnTo>
                  <a:lnTo>
                    <a:pt x="60973" y="88255"/>
                  </a:lnTo>
                  <a:lnTo>
                    <a:pt x="64965" y="99733"/>
                  </a:lnTo>
                  <a:lnTo>
                    <a:pt x="68732" y="111807"/>
                  </a:lnTo>
                  <a:lnTo>
                    <a:pt x="75865" y="137011"/>
                  </a:lnTo>
                  <a:lnTo>
                    <a:pt x="82720" y="162951"/>
                  </a:lnTo>
                  <a:lnTo>
                    <a:pt x="84990" y="176058"/>
                  </a:lnTo>
                  <a:lnTo>
                    <a:pt x="86503" y="189217"/>
                  </a:lnTo>
                  <a:lnTo>
                    <a:pt x="87512" y="202411"/>
                  </a:lnTo>
                  <a:lnTo>
                    <a:pt x="88185" y="215628"/>
                  </a:lnTo>
                  <a:lnTo>
                    <a:pt x="88932" y="242104"/>
                  </a:lnTo>
                  <a:lnTo>
                    <a:pt x="88026" y="254249"/>
                  </a:lnTo>
                  <a:lnTo>
                    <a:pt x="86317" y="265661"/>
                  </a:lnTo>
                  <a:lnTo>
                    <a:pt x="84072" y="276585"/>
                  </a:lnTo>
                  <a:lnTo>
                    <a:pt x="75632" y="323645"/>
                  </a:lnTo>
                  <a:lnTo>
                    <a:pt x="71422" y="340664"/>
                  </a:lnTo>
                  <a:lnTo>
                    <a:pt x="66405" y="357536"/>
                  </a:lnTo>
                  <a:lnTo>
                    <a:pt x="60850" y="374310"/>
                  </a:lnTo>
                  <a:lnTo>
                    <a:pt x="54935" y="388809"/>
                  </a:lnTo>
                  <a:lnTo>
                    <a:pt x="48782" y="401791"/>
                  </a:lnTo>
                  <a:lnTo>
                    <a:pt x="42469" y="413761"/>
                  </a:lnTo>
                  <a:lnTo>
                    <a:pt x="34945" y="422847"/>
                  </a:lnTo>
                  <a:lnTo>
                    <a:pt x="26613" y="430010"/>
                  </a:lnTo>
                  <a:lnTo>
                    <a:pt x="0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06344" y="861569"/>
              <a:ext cx="278539" cy="163053"/>
            </a:xfrm>
            <a:custGeom>
              <a:avLst/>
              <a:gdLst/>
              <a:ahLst/>
              <a:cxnLst/>
              <a:rect l="0" t="0" r="0" b="0"/>
              <a:pathLst>
                <a:path w="278539" h="163053">
                  <a:moveTo>
                    <a:pt x="0" y="23783"/>
                  </a:moveTo>
                  <a:lnTo>
                    <a:pt x="10562" y="13221"/>
                  </a:lnTo>
                  <a:lnTo>
                    <a:pt x="18094" y="9005"/>
                  </a:lnTo>
                  <a:lnTo>
                    <a:pt x="27538" y="5088"/>
                  </a:lnTo>
                  <a:lnTo>
                    <a:pt x="38254" y="1372"/>
                  </a:lnTo>
                  <a:lnTo>
                    <a:pt x="50925" y="0"/>
                  </a:lnTo>
                  <a:lnTo>
                    <a:pt x="64899" y="190"/>
                  </a:lnTo>
                  <a:lnTo>
                    <a:pt x="79741" y="1423"/>
                  </a:lnTo>
                  <a:lnTo>
                    <a:pt x="94057" y="3350"/>
                  </a:lnTo>
                  <a:lnTo>
                    <a:pt x="108023" y="5740"/>
                  </a:lnTo>
                  <a:lnTo>
                    <a:pt x="121754" y="8438"/>
                  </a:lnTo>
                  <a:lnTo>
                    <a:pt x="133119" y="12448"/>
                  </a:lnTo>
                  <a:lnTo>
                    <a:pt x="142906" y="17332"/>
                  </a:lnTo>
                  <a:lnTo>
                    <a:pt x="151642" y="22798"/>
                  </a:lnTo>
                  <a:lnTo>
                    <a:pt x="157465" y="31969"/>
                  </a:lnTo>
                  <a:lnTo>
                    <a:pt x="161347" y="43609"/>
                  </a:lnTo>
                  <a:lnTo>
                    <a:pt x="163936" y="56896"/>
                  </a:lnTo>
                  <a:lnTo>
                    <a:pt x="163451" y="67965"/>
                  </a:lnTo>
                  <a:lnTo>
                    <a:pt x="160917" y="77554"/>
                  </a:lnTo>
                  <a:lnTo>
                    <a:pt x="157017" y="86158"/>
                  </a:lnTo>
                  <a:lnTo>
                    <a:pt x="152206" y="95210"/>
                  </a:lnTo>
                  <a:lnTo>
                    <a:pt x="146789" y="104560"/>
                  </a:lnTo>
                  <a:lnTo>
                    <a:pt x="140966" y="114110"/>
                  </a:lnTo>
                  <a:lnTo>
                    <a:pt x="135980" y="123792"/>
                  </a:lnTo>
                  <a:lnTo>
                    <a:pt x="131550" y="133563"/>
                  </a:lnTo>
                  <a:lnTo>
                    <a:pt x="127491" y="143392"/>
                  </a:lnTo>
                  <a:lnTo>
                    <a:pt x="130312" y="149946"/>
                  </a:lnTo>
                  <a:lnTo>
                    <a:pt x="137719" y="154314"/>
                  </a:lnTo>
                  <a:lnTo>
                    <a:pt x="148183" y="157227"/>
                  </a:lnTo>
                  <a:lnTo>
                    <a:pt x="159581" y="159169"/>
                  </a:lnTo>
                  <a:lnTo>
                    <a:pt x="171601" y="160463"/>
                  </a:lnTo>
                  <a:lnTo>
                    <a:pt x="184035" y="161326"/>
                  </a:lnTo>
                  <a:lnTo>
                    <a:pt x="197851" y="161901"/>
                  </a:lnTo>
                  <a:lnTo>
                    <a:pt x="212588" y="162285"/>
                  </a:lnTo>
                  <a:lnTo>
                    <a:pt x="278538" y="163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34621" y="845971"/>
              <a:ext cx="248275" cy="705883"/>
            </a:xfrm>
            <a:custGeom>
              <a:avLst/>
              <a:gdLst/>
              <a:ahLst/>
              <a:cxnLst/>
              <a:rect l="0" t="0" r="0" b="0"/>
              <a:pathLst>
                <a:path w="248275" h="705883">
                  <a:moveTo>
                    <a:pt x="39791" y="9538"/>
                  </a:moveTo>
                  <a:lnTo>
                    <a:pt x="66196" y="4257"/>
                  </a:lnTo>
                  <a:lnTo>
                    <a:pt x="78395" y="2701"/>
                  </a:lnTo>
                  <a:lnTo>
                    <a:pt x="90949" y="1664"/>
                  </a:lnTo>
                  <a:lnTo>
                    <a:pt x="103740" y="973"/>
                  </a:lnTo>
                  <a:lnTo>
                    <a:pt x="135637" y="204"/>
                  </a:lnTo>
                  <a:lnTo>
                    <a:pt x="153427" y="0"/>
                  </a:lnTo>
                  <a:lnTo>
                    <a:pt x="168603" y="968"/>
                  </a:lnTo>
                  <a:lnTo>
                    <a:pt x="182037" y="2719"/>
                  </a:lnTo>
                  <a:lnTo>
                    <a:pt x="194308" y="4992"/>
                  </a:lnTo>
                  <a:lnTo>
                    <a:pt x="205805" y="8718"/>
                  </a:lnTo>
                  <a:lnTo>
                    <a:pt x="216786" y="13412"/>
                  </a:lnTo>
                  <a:lnTo>
                    <a:pt x="227422" y="18753"/>
                  </a:lnTo>
                  <a:lnTo>
                    <a:pt x="233408" y="27839"/>
                  </a:lnTo>
                  <a:lnTo>
                    <a:pt x="236293" y="39424"/>
                  </a:lnTo>
                  <a:lnTo>
                    <a:pt x="237111" y="52673"/>
                  </a:lnTo>
                  <a:lnTo>
                    <a:pt x="238019" y="82132"/>
                  </a:lnTo>
                  <a:lnTo>
                    <a:pt x="238262" y="97725"/>
                  </a:lnTo>
                  <a:lnTo>
                    <a:pt x="237318" y="113647"/>
                  </a:lnTo>
                  <a:lnTo>
                    <a:pt x="235584" y="129788"/>
                  </a:lnTo>
                  <a:lnTo>
                    <a:pt x="233322" y="146075"/>
                  </a:lnTo>
                  <a:lnTo>
                    <a:pt x="231815" y="161355"/>
                  </a:lnTo>
                  <a:lnTo>
                    <a:pt x="230809" y="175962"/>
                  </a:lnTo>
                  <a:lnTo>
                    <a:pt x="230139" y="190122"/>
                  </a:lnTo>
                  <a:lnTo>
                    <a:pt x="229395" y="229435"/>
                  </a:lnTo>
                  <a:lnTo>
                    <a:pt x="228809" y="395651"/>
                  </a:lnTo>
                  <a:lnTo>
                    <a:pt x="229911" y="413953"/>
                  </a:lnTo>
                  <a:lnTo>
                    <a:pt x="231751" y="433891"/>
                  </a:lnTo>
                  <a:lnTo>
                    <a:pt x="234083" y="454920"/>
                  </a:lnTo>
                  <a:lnTo>
                    <a:pt x="235638" y="473361"/>
                  </a:lnTo>
                  <a:lnTo>
                    <a:pt x="236674" y="490076"/>
                  </a:lnTo>
                  <a:lnTo>
                    <a:pt x="237825" y="520439"/>
                  </a:lnTo>
                  <a:lnTo>
                    <a:pt x="238337" y="548670"/>
                  </a:lnTo>
                  <a:lnTo>
                    <a:pt x="239579" y="561283"/>
                  </a:lnTo>
                  <a:lnTo>
                    <a:pt x="241512" y="573008"/>
                  </a:lnTo>
                  <a:lnTo>
                    <a:pt x="243906" y="584140"/>
                  </a:lnTo>
                  <a:lnTo>
                    <a:pt x="245503" y="597088"/>
                  </a:lnTo>
                  <a:lnTo>
                    <a:pt x="246567" y="611247"/>
                  </a:lnTo>
                  <a:lnTo>
                    <a:pt x="247276" y="626212"/>
                  </a:lnTo>
                  <a:lnTo>
                    <a:pt x="248064" y="654631"/>
                  </a:lnTo>
                  <a:lnTo>
                    <a:pt x="248274" y="668399"/>
                  </a:lnTo>
                  <a:lnTo>
                    <a:pt x="245099" y="678683"/>
                  </a:lnTo>
                  <a:lnTo>
                    <a:pt x="239666" y="686644"/>
                  </a:lnTo>
                  <a:lnTo>
                    <a:pt x="232727" y="693057"/>
                  </a:lnTo>
                  <a:lnTo>
                    <a:pt x="222575" y="697332"/>
                  </a:lnTo>
                  <a:lnTo>
                    <a:pt x="210281" y="700182"/>
                  </a:lnTo>
                  <a:lnTo>
                    <a:pt x="196558" y="702082"/>
                  </a:lnTo>
                  <a:lnTo>
                    <a:pt x="184093" y="702243"/>
                  </a:lnTo>
                  <a:lnTo>
                    <a:pt x="172468" y="701246"/>
                  </a:lnTo>
                  <a:lnTo>
                    <a:pt x="161402" y="699475"/>
                  </a:lnTo>
                  <a:lnTo>
                    <a:pt x="149603" y="698295"/>
                  </a:lnTo>
                  <a:lnTo>
                    <a:pt x="137316" y="697508"/>
                  </a:lnTo>
                  <a:lnTo>
                    <a:pt x="124703" y="696984"/>
                  </a:lnTo>
                  <a:lnTo>
                    <a:pt x="95952" y="696401"/>
                  </a:lnTo>
                  <a:lnTo>
                    <a:pt x="80547" y="696245"/>
                  </a:lnTo>
                  <a:lnTo>
                    <a:pt x="64751" y="697247"/>
                  </a:lnTo>
                  <a:lnTo>
                    <a:pt x="48694" y="699020"/>
                  </a:lnTo>
                  <a:lnTo>
                    <a:pt x="0" y="7058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3521514" y="1084308"/>
            <a:ext cx="646607" cy="318330"/>
          </a:xfrm>
          <a:custGeom>
            <a:avLst/>
            <a:gdLst/>
            <a:ahLst/>
            <a:cxnLst/>
            <a:rect l="0" t="0" r="0" b="0"/>
            <a:pathLst>
              <a:path w="646607" h="318330">
                <a:moveTo>
                  <a:pt x="646606" y="0"/>
                </a:moveTo>
                <a:lnTo>
                  <a:pt x="630763" y="5281"/>
                </a:lnTo>
                <a:lnTo>
                  <a:pt x="608247" y="13768"/>
                </a:lnTo>
                <a:lnTo>
                  <a:pt x="594506" y="19126"/>
                </a:lnTo>
                <a:lnTo>
                  <a:pt x="552710" y="36870"/>
                </a:lnTo>
                <a:lnTo>
                  <a:pt x="455385" y="79005"/>
                </a:lnTo>
                <a:lnTo>
                  <a:pt x="431805" y="90250"/>
                </a:lnTo>
                <a:lnTo>
                  <a:pt x="408349" y="102168"/>
                </a:lnTo>
                <a:lnTo>
                  <a:pt x="384974" y="114535"/>
                </a:lnTo>
                <a:lnTo>
                  <a:pt x="361654" y="126096"/>
                </a:lnTo>
                <a:lnTo>
                  <a:pt x="315110" y="147783"/>
                </a:lnTo>
                <a:lnTo>
                  <a:pt x="245408" y="178635"/>
                </a:lnTo>
                <a:lnTo>
                  <a:pt x="224397" y="188724"/>
                </a:lnTo>
                <a:lnTo>
                  <a:pt x="204863" y="198766"/>
                </a:lnTo>
                <a:lnTo>
                  <a:pt x="186315" y="208777"/>
                </a:lnTo>
                <a:lnTo>
                  <a:pt x="150967" y="228743"/>
                </a:lnTo>
                <a:lnTo>
                  <a:pt x="133804" y="238709"/>
                </a:lnTo>
                <a:lnTo>
                  <a:pt x="102944" y="255678"/>
                </a:lnTo>
                <a:lnTo>
                  <a:pt x="88525" y="263298"/>
                </a:lnTo>
                <a:lnTo>
                  <a:pt x="75596" y="270588"/>
                </a:lnTo>
                <a:lnTo>
                  <a:pt x="63661" y="277659"/>
                </a:lnTo>
                <a:lnTo>
                  <a:pt x="41558" y="291411"/>
                </a:lnTo>
                <a:lnTo>
                  <a:pt x="0" y="318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810496" y="1834632"/>
            <a:ext cx="2486479" cy="620829"/>
            <a:chOff x="1810496" y="1834632"/>
            <a:chExt cx="2486479" cy="620829"/>
          </a:xfrm>
        </p:grpSpPr>
        <p:sp>
          <p:nvSpPr>
            <p:cNvPr id="19" name="Freeform 18"/>
            <p:cNvSpPr/>
            <p:nvPr/>
          </p:nvSpPr>
          <p:spPr>
            <a:xfrm>
              <a:off x="1810496" y="2079831"/>
              <a:ext cx="196141" cy="321392"/>
            </a:xfrm>
            <a:custGeom>
              <a:avLst/>
              <a:gdLst/>
              <a:ahLst/>
              <a:cxnLst/>
              <a:rect l="0" t="0" r="0" b="0"/>
              <a:pathLst>
                <a:path w="196141" h="321392">
                  <a:moveTo>
                    <a:pt x="0" y="68889"/>
                  </a:moveTo>
                  <a:lnTo>
                    <a:pt x="27691" y="41197"/>
                  </a:lnTo>
                  <a:lnTo>
                    <a:pt x="37251" y="34954"/>
                  </a:lnTo>
                  <a:lnTo>
                    <a:pt x="49151" y="28581"/>
                  </a:lnTo>
                  <a:lnTo>
                    <a:pt x="62610" y="22121"/>
                  </a:lnTo>
                  <a:lnTo>
                    <a:pt x="74899" y="16710"/>
                  </a:lnTo>
                  <a:lnTo>
                    <a:pt x="86408" y="11997"/>
                  </a:lnTo>
                  <a:lnTo>
                    <a:pt x="97396" y="7749"/>
                  </a:lnTo>
                  <a:lnTo>
                    <a:pt x="109143" y="4918"/>
                  </a:lnTo>
                  <a:lnTo>
                    <a:pt x="121396" y="3030"/>
                  </a:lnTo>
                  <a:lnTo>
                    <a:pt x="133985" y="1771"/>
                  </a:lnTo>
                  <a:lnTo>
                    <a:pt x="146799" y="933"/>
                  </a:lnTo>
                  <a:lnTo>
                    <a:pt x="159763" y="373"/>
                  </a:lnTo>
                  <a:lnTo>
                    <a:pt x="172827" y="0"/>
                  </a:lnTo>
                  <a:lnTo>
                    <a:pt x="180431" y="5278"/>
                  </a:lnTo>
                  <a:lnTo>
                    <a:pt x="184395" y="14324"/>
                  </a:lnTo>
                  <a:lnTo>
                    <a:pt x="185933" y="25880"/>
                  </a:lnTo>
                  <a:lnTo>
                    <a:pt x="185852" y="36901"/>
                  </a:lnTo>
                  <a:lnTo>
                    <a:pt x="184693" y="47563"/>
                  </a:lnTo>
                  <a:lnTo>
                    <a:pt x="182815" y="57988"/>
                  </a:lnTo>
                  <a:lnTo>
                    <a:pt x="179353" y="67148"/>
                  </a:lnTo>
                  <a:lnTo>
                    <a:pt x="174834" y="75466"/>
                  </a:lnTo>
                  <a:lnTo>
                    <a:pt x="169611" y="83221"/>
                  </a:lnTo>
                  <a:lnTo>
                    <a:pt x="163918" y="90602"/>
                  </a:lnTo>
                  <a:lnTo>
                    <a:pt x="157912" y="97734"/>
                  </a:lnTo>
                  <a:lnTo>
                    <a:pt x="151697" y="104699"/>
                  </a:lnTo>
                  <a:lnTo>
                    <a:pt x="138897" y="118332"/>
                  </a:lnTo>
                  <a:lnTo>
                    <a:pt x="112668" y="145097"/>
                  </a:lnTo>
                  <a:lnTo>
                    <a:pt x="104955" y="150643"/>
                  </a:lnTo>
                  <a:lnTo>
                    <a:pt x="96497" y="155446"/>
                  </a:lnTo>
                  <a:lnTo>
                    <a:pt x="87543" y="159753"/>
                  </a:lnTo>
                  <a:lnTo>
                    <a:pt x="84889" y="159308"/>
                  </a:lnTo>
                  <a:lnTo>
                    <a:pt x="86436" y="155696"/>
                  </a:lnTo>
                  <a:lnTo>
                    <a:pt x="90783" y="149972"/>
                  </a:lnTo>
                  <a:lnTo>
                    <a:pt x="96997" y="143945"/>
                  </a:lnTo>
                  <a:lnTo>
                    <a:pt x="104456" y="137717"/>
                  </a:lnTo>
                  <a:lnTo>
                    <a:pt x="112744" y="131354"/>
                  </a:lnTo>
                  <a:lnTo>
                    <a:pt x="122691" y="127112"/>
                  </a:lnTo>
                  <a:lnTo>
                    <a:pt x="133743" y="124284"/>
                  </a:lnTo>
                  <a:lnTo>
                    <a:pt x="145533" y="122399"/>
                  </a:lnTo>
                  <a:lnTo>
                    <a:pt x="155603" y="123352"/>
                  </a:lnTo>
                  <a:lnTo>
                    <a:pt x="164527" y="126199"/>
                  </a:lnTo>
                  <a:lnTo>
                    <a:pt x="172687" y="130307"/>
                  </a:lnTo>
                  <a:lnTo>
                    <a:pt x="179233" y="136362"/>
                  </a:lnTo>
                  <a:lnTo>
                    <a:pt x="184702" y="143714"/>
                  </a:lnTo>
                  <a:lnTo>
                    <a:pt x="189453" y="151932"/>
                  </a:lnTo>
                  <a:lnTo>
                    <a:pt x="192620" y="161831"/>
                  </a:lnTo>
                  <a:lnTo>
                    <a:pt x="194732" y="172852"/>
                  </a:lnTo>
                  <a:lnTo>
                    <a:pt x="196140" y="184621"/>
                  </a:lnTo>
                  <a:lnTo>
                    <a:pt x="194868" y="196888"/>
                  </a:lnTo>
                  <a:lnTo>
                    <a:pt x="191809" y="209487"/>
                  </a:lnTo>
                  <a:lnTo>
                    <a:pt x="187559" y="222308"/>
                  </a:lnTo>
                  <a:lnTo>
                    <a:pt x="181410" y="235276"/>
                  </a:lnTo>
                  <a:lnTo>
                    <a:pt x="173995" y="248343"/>
                  </a:lnTo>
                  <a:lnTo>
                    <a:pt x="165735" y="261475"/>
                  </a:lnTo>
                  <a:lnTo>
                    <a:pt x="158018" y="272441"/>
                  </a:lnTo>
                  <a:lnTo>
                    <a:pt x="150663" y="281962"/>
                  </a:lnTo>
                  <a:lnTo>
                    <a:pt x="143549" y="290520"/>
                  </a:lnTo>
                  <a:lnTo>
                    <a:pt x="135490" y="297331"/>
                  </a:lnTo>
                  <a:lnTo>
                    <a:pt x="126802" y="302976"/>
                  </a:lnTo>
                  <a:lnTo>
                    <a:pt x="117694" y="307845"/>
                  </a:lnTo>
                  <a:lnTo>
                    <a:pt x="108306" y="312197"/>
                  </a:lnTo>
                  <a:lnTo>
                    <a:pt x="98731" y="316203"/>
                  </a:lnTo>
                  <a:lnTo>
                    <a:pt x="89032" y="319979"/>
                  </a:lnTo>
                  <a:lnTo>
                    <a:pt x="79250" y="321391"/>
                  </a:lnTo>
                  <a:lnTo>
                    <a:pt x="69413" y="321227"/>
                  </a:lnTo>
                  <a:lnTo>
                    <a:pt x="29843" y="2976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15560" y="1969660"/>
              <a:ext cx="261960" cy="485801"/>
            </a:xfrm>
            <a:custGeom>
              <a:avLst/>
              <a:gdLst/>
              <a:ahLst/>
              <a:cxnLst/>
              <a:rect l="0" t="0" r="0" b="0"/>
              <a:pathLst>
                <a:path w="261960" h="485801">
                  <a:moveTo>
                    <a:pt x="261959" y="0"/>
                  </a:moveTo>
                  <a:lnTo>
                    <a:pt x="246116" y="5281"/>
                  </a:lnTo>
                  <a:lnTo>
                    <a:pt x="237028" y="7942"/>
                  </a:lnTo>
                  <a:lnTo>
                    <a:pt x="204219" y="16968"/>
                  </a:lnTo>
                  <a:lnTo>
                    <a:pt x="183242" y="23384"/>
                  </a:lnTo>
                  <a:lnTo>
                    <a:pt x="152790" y="33210"/>
                  </a:lnTo>
                  <a:lnTo>
                    <a:pt x="143862" y="37615"/>
                  </a:lnTo>
                  <a:lnTo>
                    <a:pt x="135699" y="42762"/>
                  </a:lnTo>
                  <a:lnTo>
                    <a:pt x="128047" y="48403"/>
                  </a:lnTo>
                  <a:lnTo>
                    <a:pt x="121840" y="55480"/>
                  </a:lnTo>
                  <a:lnTo>
                    <a:pt x="116597" y="63514"/>
                  </a:lnTo>
                  <a:lnTo>
                    <a:pt x="111996" y="72186"/>
                  </a:lnTo>
                  <a:lnTo>
                    <a:pt x="107824" y="81283"/>
                  </a:lnTo>
                  <a:lnTo>
                    <a:pt x="103937" y="90664"/>
                  </a:lnTo>
                  <a:lnTo>
                    <a:pt x="100240" y="100234"/>
                  </a:lnTo>
                  <a:lnTo>
                    <a:pt x="96670" y="112140"/>
                  </a:lnTo>
                  <a:lnTo>
                    <a:pt x="93185" y="125605"/>
                  </a:lnTo>
                  <a:lnTo>
                    <a:pt x="89757" y="140107"/>
                  </a:lnTo>
                  <a:lnTo>
                    <a:pt x="86365" y="153092"/>
                  </a:lnTo>
                  <a:lnTo>
                    <a:pt x="79650" y="176361"/>
                  </a:lnTo>
                  <a:lnTo>
                    <a:pt x="69655" y="208104"/>
                  </a:lnTo>
                  <a:lnTo>
                    <a:pt x="67438" y="219424"/>
                  </a:lnTo>
                  <a:lnTo>
                    <a:pt x="65960" y="231391"/>
                  </a:lnTo>
                  <a:lnTo>
                    <a:pt x="64974" y="243791"/>
                  </a:lnTo>
                  <a:lnTo>
                    <a:pt x="63212" y="255373"/>
                  </a:lnTo>
                  <a:lnTo>
                    <a:pt x="60932" y="266411"/>
                  </a:lnTo>
                  <a:lnTo>
                    <a:pt x="49331" y="313232"/>
                  </a:lnTo>
                  <a:lnTo>
                    <a:pt x="46151" y="324879"/>
                  </a:lnTo>
                  <a:lnTo>
                    <a:pt x="39671" y="346662"/>
                  </a:lnTo>
                  <a:lnTo>
                    <a:pt x="26504" y="387665"/>
                  </a:lnTo>
                  <a:lnTo>
                    <a:pt x="19886" y="407726"/>
                  </a:lnTo>
                  <a:lnTo>
                    <a:pt x="16574" y="418824"/>
                  </a:lnTo>
                  <a:lnTo>
                    <a:pt x="6631" y="454461"/>
                  </a:lnTo>
                  <a:lnTo>
                    <a:pt x="0" y="476099"/>
                  </a:lnTo>
                  <a:lnTo>
                    <a:pt x="2211" y="482090"/>
                  </a:lnTo>
                  <a:lnTo>
                    <a:pt x="8106" y="484980"/>
                  </a:lnTo>
                  <a:lnTo>
                    <a:pt x="16457" y="485800"/>
                  </a:lnTo>
                  <a:lnTo>
                    <a:pt x="24236" y="484137"/>
                  </a:lnTo>
                  <a:lnTo>
                    <a:pt x="31632" y="480817"/>
                  </a:lnTo>
                  <a:lnTo>
                    <a:pt x="38773" y="476393"/>
                  </a:lnTo>
                  <a:lnTo>
                    <a:pt x="47955" y="472339"/>
                  </a:lnTo>
                  <a:lnTo>
                    <a:pt x="58498" y="468531"/>
                  </a:lnTo>
                  <a:lnTo>
                    <a:pt x="69948" y="464886"/>
                  </a:lnTo>
                  <a:lnTo>
                    <a:pt x="82002" y="461352"/>
                  </a:lnTo>
                  <a:lnTo>
                    <a:pt x="107185" y="454477"/>
                  </a:lnTo>
                  <a:lnTo>
                    <a:pt x="121196" y="452201"/>
                  </a:lnTo>
                  <a:lnTo>
                    <a:pt x="136063" y="450684"/>
                  </a:lnTo>
                  <a:lnTo>
                    <a:pt x="151501" y="449673"/>
                  </a:lnTo>
                  <a:lnTo>
                    <a:pt x="166214" y="448999"/>
                  </a:lnTo>
                  <a:lnTo>
                    <a:pt x="222168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76997" y="2128825"/>
              <a:ext cx="198957" cy="239930"/>
            </a:xfrm>
            <a:custGeom>
              <a:avLst/>
              <a:gdLst/>
              <a:ahLst/>
              <a:cxnLst/>
              <a:rect l="0" t="0" r="0" b="0"/>
              <a:pathLst>
                <a:path w="198957" h="239930">
                  <a:moveTo>
                    <a:pt x="0" y="0"/>
                  </a:moveTo>
                  <a:lnTo>
                    <a:pt x="5281" y="15842"/>
                  </a:lnTo>
                  <a:lnTo>
                    <a:pt x="10152" y="18299"/>
                  </a:lnTo>
                  <a:lnTo>
                    <a:pt x="16716" y="17725"/>
                  </a:lnTo>
                  <a:lnTo>
                    <a:pt x="24408" y="15133"/>
                  </a:lnTo>
                  <a:lnTo>
                    <a:pt x="35062" y="12299"/>
                  </a:lnTo>
                  <a:lnTo>
                    <a:pt x="61638" y="6203"/>
                  </a:lnTo>
                  <a:lnTo>
                    <a:pt x="74251" y="5241"/>
                  </a:lnTo>
                  <a:lnTo>
                    <a:pt x="85976" y="5704"/>
                  </a:lnTo>
                  <a:lnTo>
                    <a:pt x="97108" y="7119"/>
                  </a:lnTo>
                  <a:lnTo>
                    <a:pt x="107846" y="10272"/>
                  </a:lnTo>
                  <a:lnTo>
                    <a:pt x="118320" y="14585"/>
                  </a:lnTo>
                  <a:lnTo>
                    <a:pt x="128619" y="19671"/>
                  </a:lnTo>
                  <a:lnTo>
                    <a:pt x="136590" y="27483"/>
                  </a:lnTo>
                  <a:lnTo>
                    <a:pt x="143010" y="37112"/>
                  </a:lnTo>
                  <a:lnTo>
                    <a:pt x="148395" y="47953"/>
                  </a:lnTo>
                  <a:lnTo>
                    <a:pt x="150879" y="60706"/>
                  </a:lnTo>
                  <a:lnTo>
                    <a:pt x="151430" y="74735"/>
                  </a:lnTo>
                  <a:lnTo>
                    <a:pt x="150692" y="89614"/>
                  </a:lnTo>
                  <a:lnTo>
                    <a:pt x="147990" y="101745"/>
                  </a:lnTo>
                  <a:lnTo>
                    <a:pt x="143978" y="112042"/>
                  </a:lnTo>
                  <a:lnTo>
                    <a:pt x="139092" y="121118"/>
                  </a:lnTo>
                  <a:lnTo>
                    <a:pt x="133625" y="130484"/>
                  </a:lnTo>
                  <a:lnTo>
                    <a:pt x="121654" y="149733"/>
                  </a:lnTo>
                  <a:lnTo>
                    <a:pt x="102487" y="179213"/>
                  </a:lnTo>
                  <a:lnTo>
                    <a:pt x="94852" y="188004"/>
                  </a:lnTo>
                  <a:lnTo>
                    <a:pt x="86446" y="196076"/>
                  </a:lnTo>
                  <a:lnTo>
                    <a:pt x="77526" y="203668"/>
                  </a:lnTo>
                  <a:lnTo>
                    <a:pt x="68264" y="210939"/>
                  </a:lnTo>
                  <a:lnTo>
                    <a:pt x="58773" y="217998"/>
                  </a:lnTo>
                  <a:lnTo>
                    <a:pt x="49130" y="224914"/>
                  </a:lnTo>
                  <a:lnTo>
                    <a:pt x="38280" y="230630"/>
                  </a:lnTo>
                  <a:lnTo>
                    <a:pt x="26625" y="235546"/>
                  </a:lnTo>
                  <a:lnTo>
                    <a:pt x="14434" y="239929"/>
                  </a:lnTo>
                  <a:lnTo>
                    <a:pt x="7412" y="237324"/>
                  </a:lnTo>
                  <a:lnTo>
                    <a:pt x="3836" y="230061"/>
                  </a:lnTo>
                  <a:lnTo>
                    <a:pt x="2557" y="219692"/>
                  </a:lnTo>
                  <a:lnTo>
                    <a:pt x="2810" y="209464"/>
                  </a:lnTo>
                  <a:lnTo>
                    <a:pt x="4084" y="199329"/>
                  </a:lnTo>
                  <a:lnTo>
                    <a:pt x="6039" y="189257"/>
                  </a:lnTo>
                  <a:lnTo>
                    <a:pt x="11763" y="179226"/>
                  </a:lnTo>
                  <a:lnTo>
                    <a:pt x="20000" y="169223"/>
                  </a:lnTo>
                  <a:lnTo>
                    <a:pt x="29913" y="159238"/>
                  </a:lnTo>
                  <a:lnTo>
                    <a:pt x="40943" y="151476"/>
                  </a:lnTo>
                  <a:lnTo>
                    <a:pt x="52717" y="145196"/>
                  </a:lnTo>
                  <a:lnTo>
                    <a:pt x="64988" y="139904"/>
                  </a:lnTo>
                  <a:lnTo>
                    <a:pt x="77590" y="138587"/>
                  </a:lnTo>
                  <a:lnTo>
                    <a:pt x="90412" y="139920"/>
                  </a:lnTo>
                  <a:lnTo>
                    <a:pt x="103382" y="143019"/>
                  </a:lnTo>
                  <a:lnTo>
                    <a:pt x="114239" y="148400"/>
                  </a:lnTo>
                  <a:lnTo>
                    <a:pt x="123688" y="155304"/>
                  </a:lnTo>
                  <a:lnTo>
                    <a:pt x="132197" y="163223"/>
                  </a:lnTo>
                  <a:lnTo>
                    <a:pt x="141186" y="170712"/>
                  </a:lnTo>
                  <a:lnTo>
                    <a:pt x="150495" y="177916"/>
                  </a:lnTo>
                  <a:lnTo>
                    <a:pt x="198956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12064" y="2168616"/>
              <a:ext cx="158191" cy="174497"/>
            </a:xfrm>
            <a:custGeom>
              <a:avLst/>
              <a:gdLst/>
              <a:ahLst/>
              <a:cxnLst/>
              <a:rect l="0" t="0" r="0" b="0"/>
              <a:pathLst>
                <a:path w="158191" h="174497">
                  <a:moveTo>
                    <a:pt x="33001" y="0"/>
                  </a:moveTo>
                  <a:lnTo>
                    <a:pt x="22439" y="15843"/>
                  </a:lnTo>
                  <a:lnTo>
                    <a:pt x="18222" y="24931"/>
                  </a:lnTo>
                  <a:lnTo>
                    <a:pt x="14306" y="35411"/>
                  </a:lnTo>
                  <a:lnTo>
                    <a:pt x="10590" y="46818"/>
                  </a:lnTo>
                  <a:lnTo>
                    <a:pt x="7007" y="59950"/>
                  </a:lnTo>
                  <a:lnTo>
                    <a:pt x="3513" y="74231"/>
                  </a:lnTo>
                  <a:lnTo>
                    <a:pt x="79" y="89278"/>
                  </a:lnTo>
                  <a:lnTo>
                    <a:pt x="0" y="103731"/>
                  </a:lnTo>
                  <a:lnTo>
                    <a:pt x="2158" y="117788"/>
                  </a:lnTo>
                  <a:lnTo>
                    <a:pt x="5807" y="131580"/>
                  </a:lnTo>
                  <a:lnTo>
                    <a:pt x="11556" y="142985"/>
                  </a:lnTo>
                  <a:lnTo>
                    <a:pt x="18704" y="152799"/>
                  </a:lnTo>
                  <a:lnTo>
                    <a:pt x="26785" y="161553"/>
                  </a:lnTo>
                  <a:lnTo>
                    <a:pt x="36594" y="167389"/>
                  </a:lnTo>
                  <a:lnTo>
                    <a:pt x="47555" y="171279"/>
                  </a:lnTo>
                  <a:lnTo>
                    <a:pt x="59283" y="173872"/>
                  </a:lnTo>
                  <a:lnTo>
                    <a:pt x="70418" y="174496"/>
                  </a:lnTo>
                  <a:lnTo>
                    <a:pt x="81157" y="173807"/>
                  </a:lnTo>
                  <a:lnTo>
                    <a:pt x="91632" y="172242"/>
                  </a:lnTo>
                  <a:lnTo>
                    <a:pt x="101932" y="167883"/>
                  </a:lnTo>
                  <a:lnTo>
                    <a:pt x="112114" y="161661"/>
                  </a:lnTo>
                  <a:lnTo>
                    <a:pt x="122218" y="154197"/>
                  </a:lnTo>
                  <a:lnTo>
                    <a:pt x="131165" y="145905"/>
                  </a:lnTo>
                  <a:lnTo>
                    <a:pt x="139340" y="137061"/>
                  </a:lnTo>
                  <a:lnTo>
                    <a:pt x="147001" y="127849"/>
                  </a:lnTo>
                  <a:lnTo>
                    <a:pt x="152108" y="116181"/>
                  </a:lnTo>
                  <a:lnTo>
                    <a:pt x="155513" y="102876"/>
                  </a:lnTo>
                  <a:lnTo>
                    <a:pt x="157782" y="88480"/>
                  </a:lnTo>
                  <a:lnTo>
                    <a:pt x="158190" y="74461"/>
                  </a:lnTo>
                  <a:lnTo>
                    <a:pt x="157357" y="60693"/>
                  </a:lnTo>
                  <a:lnTo>
                    <a:pt x="155696" y="47094"/>
                  </a:lnTo>
                  <a:lnTo>
                    <a:pt x="152378" y="35817"/>
                  </a:lnTo>
                  <a:lnTo>
                    <a:pt x="147956" y="26089"/>
                  </a:lnTo>
                  <a:lnTo>
                    <a:pt x="142797" y="17392"/>
                  </a:lnTo>
                  <a:lnTo>
                    <a:pt x="134936" y="11595"/>
                  </a:lnTo>
                  <a:lnTo>
                    <a:pt x="125275" y="7730"/>
                  </a:lnTo>
                  <a:lnTo>
                    <a:pt x="114412" y="5153"/>
                  </a:lnTo>
                  <a:lnTo>
                    <a:pt x="102749" y="3435"/>
                  </a:lnTo>
                  <a:lnTo>
                    <a:pt x="90553" y="2290"/>
                  </a:lnTo>
                  <a:lnTo>
                    <a:pt x="78001" y="1527"/>
                  </a:lnTo>
                  <a:lnTo>
                    <a:pt x="66317" y="3228"/>
                  </a:lnTo>
                  <a:lnTo>
                    <a:pt x="55211" y="6573"/>
                  </a:lnTo>
                  <a:lnTo>
                    <a:pt x="13105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133550" y="2238250"/>
              <a:ext cx="129323" cy="19897"/>
            </a:xfrm>
            <a:custGeom>
              <a:avLst/>
              <a:gdLst/>
              <a:ahLst/>
              <a:cxnLst/>
              <a:rect l="0" t="0" r="0" b="0"/>
              <a:pathLst>
                <a:path w="129323" h="19897">
                  <a:moveTo>
                    <a:pt x="0" y="19896"/>
                  </a:moveTo>
                  <a:lnTo>
                    <a:pt x="41538" y="6050"/>
                  </a:lnTo>
                  <a:lnTo>
                    <a:pt x="53114" y="4033"/>
                  </a:lnTo>
                  <a:lnTo>
                    <a:pt x="66358" y="2689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86669" y="2102156"/>
              <a:ext cx="203958" cy="227534"/>
            </a:xfrm>
            <a:custGeom>
              <a:avLst/>
              <a:gdLst/>
              <a:ahLst/>
              <a:cxnLst/>
              <a:rect l="0" t="0" r="0" b="0"/>
              <a:pathLst>
                <a:path w="203958" h="227534">
                  <a:moveTo>
                    <a:pt x="14949" y="26669"/>
                  </a:moveTo>
                  <a:lnTo>
                    <a:pt x="36073" y="21388"/>
                  </a:lnTo>
                  <a:lnTo>
                    <a:pt x="46716" y="17621"/>
                  </a:lnTo>
                  <a:lnTo>
                    <a:pt x="58234" y="12900"/>
                  </a:lnTo>
                  <a:lnTo>
                    <a:pt x="70333" y="7542"/>
                  </a:lnTo>
                  <a:lnTo>
                    <a:pt x="82820" y="3970"/>
                  </a:lnTo>
                  <a:lnTo>
                    <a:pt x="95566" y="1588"/>
                  </a:lnTo>
                  <a:lnTo>
                    <a:pt x="108485" y="0"/>
                  </a:lnTo>
                  <a:lnTo>
                    <a:pt x="120414" y="2258"/>
                  </a:lnTo>
                  <a:lnTo>
                    <a:pt x="131682" y="7079"/>
                  </a:lnTo>
                  <a:lnTo>
                    <a:pt x="142510" y="13609"/>
                  </a:lnTo>
                  <a:lnTo>
                    <a:pt x="149729" y="22383"/>
                  </a:lnTo>
                  <a:lnTo>
                    <a:pt x="154541" y="32654"/>
                  </a:lnTo>
                  <a:lnTo>
                    <a:pt x="157750" y="43923"/>
                  </a:lnTo>
                  <a:lnTo>
                    <a:pt x="158783" y="56962"/>
                  </a:lnTo>
                  <a:lnTo>
                    <a:pt x="158367" y="71181"/>
                  </a:lnTo>
                  <a:lnTo>
                    <a:pt x="156984" y="86187"/>
                  </a:lnTo>
                  <a:lnTo>
                    <a:pt x="153852" y="101717"/>
                  </a:lnTo>
                  <a:lnTo>
                    <a:pt x="149553" y="117597"/>
                  </a:lnTo>
                  <a:lnTo>
                    <a:pt x="144476" y="133711"/>
                  </a:lnTo>
                  <a:lnTo>
                    <a:pt x="138881" y="146664"/>
                  </a:lnTo>
                  <a:lnTo>
                    <a:pt x="132941" y="157509"/>
                  </a:lnTo>
                  <a:lnTo>
                    <a:pt x="126769" y="166951"/>
                  </a:lnTo>
                  <a:lnTo>
                    <a:pt x="119339" y="175455"/>
                  </a:lnTo>
                  <a:lnTo>
                    <a:pt x="111070" y="183336"/>
                  </a:lnTo>
                  <a:lnTo>
                    <a:pt x="102242" y="190800"/>
                  </a:lnTo>
                  <a:lnTo>
                    <a:pt x="91935" y="197987"/>
                  </a:lnTo>
                  <a:lnTo>
                    <a:pt x="80642" y="204989"/>
                  </a:lnTo>
                  <a:lnTo>
                    <a:pt x="68692" y="211867"/>
                  </a:lnTo>
                  <a:lnTo>
                    <a:pt x="57410" y="217558"/>
                  </a:lnTo>
                  <a:lnTo>
                    <a:pt x="46572" y="222457"/>
                  </a:lnTo>
                  <a:lnTo>
                    <a:pt x="36031" y="226829"/>
                  </a:lnTo>
                  <a:lnTo>
                    <a:pt x="25688" y="227533"/>
                  </a:lnTo>
                  <a:lnTo>
                    <a:pt x="15477" y="225791"/>
                  </a:lnTo>
                  <a:lnTo>
                    <a:pt x="5353" y="222420"/>
                  </a:lnTo>
                  <a:lnTo>
                    <a:pt x="815" y="215751"/>
                  </a:lnTo>
                  <a:lnTo>
                    <a:pt x="0" y="206883"/>
                  </a:lnTo>
                  <a:lnTo>
                    <a:pt x="1667" y="196551"/>
                  </a:lnTo>
                  <a:lnTo>
                    <a:pt x="4989" y="187452"/>
                  </a:lnTo>
                  <a:lnTo>
                    <a:pt x="9414" y="179175"/>
                  </a:lnTo>
                  <a:lnTo>
                    <a:pt x="14575" y="171447"/>
                  </a:lnTo>
                  <a:lnTo>
                    <a:pt x="22437" y="164084"/>
                  </a:lnTo>
                  <a:lnTo>
                    <a:pt x="32100" y="156965"/>
                  </a:lnTo>
                  <a:lnTo>
                    <a:pt x="42963" y="150008"/>
                  </a:lnTo>
                  <a:lnTo>
                    <a:pt x="53520" y="146475"/>
                  </a:lnTo>
                  <a:lnTo>
                    <a:pt x="63875" y="145226"/>
                  </a:lnTo>
                  <a:lnTo>
                    <a:pt x="74094" y="145498"/>
                  </a:lnTo>
                  <a:lnTo>
                    <a:pt x="84222" y="146784"/>
                  </a:lnTo>
                  <a:lnTo>
                    <a:pt x="94291" y="148747"/>
                  </a:lnTo>
                  <a:lnTo>
                    <a:pt x="104319" y="151162"/>
                  </a:lnTo>
                  <a:lnTo>
                    <a:pt x="114320" y="154982"/>
                  </a:lnTo>
                  <a:lnTo>
                    <a:pt x="124304" y="159739"/>
                  </a:lnTo>
                  <a:lnTo>
                    <a:pt x="134275" y="165121"/>
                  </a:lnTo>
                  <a:lnTo>
                    <a:pt x="144239" y="169815"/>
                  </a:lnTo>
                  <a:lnTo>
                    <a:pt x="154197" y="174049"/>
                  </a:lnTo>
                  <a:lnTo>
                    <a:pt x="203957" y="1858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730417" y="1867330"/>
              <a:ext cx="208905" cy="150330"/>
            </a:xfrm>
            <a:custGeom>
              <a:avLst/>
              <a:gdLst/>
              <a:ahLst/>
              <a:cxnLst/>
              <a:rect l="0" t="0" r="0" b="0"/>
              <a:pathLst>
                <a:path w="208905" h="150330">
                  <a:moveTo>
                    <a:pt x="0" y="12800"/>
                  </a:moveTo>
                  <a:lnTo>
                    <a:pt x="15843" y="2238"/>
                  </a:lnTo>
                  <a:lnTo>
                    <a:pt x="23826" y="232"/>
                  </a:lnTo>
                  <a:lnTo>
                    <a:pt x="32464" y="0"/>
                  </a:lnTo>
                  <a:lnTo>
                    <a:pt x="41538" y="951"/>
                  </a:lnTo>
                  <a:lnTo>
                    <a:pt x="52009" y="2690"/>
                  </a:lnTo>
                  <a:lnTo>
                    <a:pt x="63411" y="4955"/>
                  </a:lnTo>
                  <a:lnTo>
                    <a:pt x="75434" y="7570"/>
                  </a:lnTo>
                  <a:lnTo>
                    <a:pt x="85659" y="11524"/>
                  </a:lnTo>
                  <a:lnTo>
                    <a:pt x="94687" y="16371"/>
                  </a:lnTo>
                  <a:lnTo>
                    <a:pt x="102916" y="21812"/>
                  </a:lnTo>
                  <a:lnTo>
                    <a:pt x="109507" y="28756"/>
                  </a:lnTo>
                  <a:lnTo>
                    <a:pt x="115007" y="36701"/>
                  </a:lnTo>
                  <a:lnTo>
                    <a:pt x="119778" y="45314"/>
                  </a:lnTo>
                  <a:lnTo>
                    <a:pt x="121854" y="54371"/>
                  </a:lnTo>
                  <a:lnTo>
                    <a:pt x="122133" y="63726"/>
                  </a:lnTo>
                  <a:lnTo>
                    <a:pt x="121213" y="73278"/>
                  </a:lnTo>
                  <a:lnTo>
                    <a:pt x="117284" y="82962"/>
                  </a:lnTo>
                  <a:lnTo>
                    <a:pt x="111349" y="92734"/>
                  </a:lnTo>
                  <a:lnTo>
                    <a:pt x="104076" y="102564"/>
                  </a:lnTo>
                  <a:lnTo>
                    <a:pt x="90100" y="122330"/>
                  </a:lnTo>
                  <a:lnTo>
                    <a:pt x="83278" y="132243"/>
                  </a:lnTo>
                  <a:lnTo>
                    <a:pt x="84257" y="138852"/>
                  </a:lnTo>
                  <a:lnTo>
                    <a:pt x="90436" y="143257"/>
                  </a:lnTo>
                  <a:lnTo>
                    <a:pt x="100082" y="146195"/>
                  </a:lnTo>
                  <a:lnTo>
                    <a:pt x="110934" y="148153"/>
                  </a:lnTo>
                  <a:lnTo>
                    <a:pt x="122590" y="149458"/>
                  </a:lnTo>
                  <a:lnTo>
                    <a:pt x="134781" y="150329"/>
                  </a:lnTo>
                  <a:lnTo>
                    <a:pt x="147330" y="149803"/>
                  </a:lnTo>
                  <a:lnTo>
                    <a:pt x="208904" y="142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999007" y="1834632"/>
              <a:ext cx="297968" cy="602575"/>
            </a:xfrm>
            <a:custGeom>
              <a:avLst/>
              <a:gdLst/>
              <a:ahLst/>
              <a:cxnLst/>
              <a:rect l="0" t="0" r="0" b="0"/>
              <a:pathLst>
                <a:path w="297968" h="602575">
                  <a:moveTo>
                    <a:pt x="49739" y="15655"/>
                  </a:moveTo>
                  <a:lnTo>
                    <a:pt x="70863" y="10374"/>
                  </a:lnTo>
                  <a:lnTo>
                    <a:pt x="83717" y="8818"/>
                  </a:lnTo>
                  <a:lnTo>
                    <a:pt x="98919" y="7781"/>
                  </a:lnTo>
                  <a:lnTo>
                    <a:pt x="132389" y="6629"/>
                  </a:lnTo>
                  <a:lnTo>
                    <a:pt x="198907" y="5889"/>
                  </a:lnTo>
                  <a:lnTo>
                    <a:pt x="215503" y="5828"/>
                  </a:lnTo>
                  <a:lnTo>
                    <a:pt x="229883" y="4683"/>
                  </a:lnTo>
                  <a:lnTo>
                    <a:pt x="242786" y="2813"/>
                  </a:lnTo>
                  <a:lnTo>
                    <a:pt x="254703" y="462"/>
                  </a:lnTo>
                  <a:lnTo>
                    <a:pt x="265964" y="0"/>
                  </a:lnTo>
                  <a:lnTo>
                    <a:pt x="276787" y="797"/>
                  </a:lnTo>
                  <a:lnTo>
                    <a:pt x="287319" y="2433"/>
                  </a:lnTo>
                  <a:lnTo>
                    <a:pt x="293234" y="9051"/>
                  </a:lnTo>
                  <a:lnTo>
                    <a:pt x="296073" y="18990"/>
                  </a:lnTo>
                  <a:lnTo>
                    <a:pt x="296860" y="31142"/>
                  </a:lnTo>
                  <a:lnTo>
                    <a:pt x="297384" y="44770"/>
                  </a:lnTo>
                  <a:lnTo>
                    <a:pt x="297967" y="74649"/>
                  </a:lnTo>
                  <a:lnTo>
                    <a:pt x="297017" y="89249"/>
                  </a:lnTo>
                  <a:lnTo>
                    <a:pt x="295279" y="103403"/>
                  </a:lnTo>
                  <a:lnTo>
                    <a:pt x="293015" y="117261"/>
                  </a:lnTo>
                  <a:lnTo>
                    <a:pt x="291505" y="134236"/>
                  </a:lnTo>
                  <a:lnTo>
                    <a:pt x="290499" y="153291"/>
                  </a:lnTo>
                  <a:lnTo>
                    <a:pt x="289381" y="195094"/>
                  </a:lnTo>
                  <a:lnTo>
                    <a:pt x="288497" y="422411"/>
                  </a:lnTo>
                  <a:lnTo>
                    <a:pt x="289598" y="440464"/>
                  </a:lnTo>
                  <a:lnTo>
                    <a:pt x="291438" y="456920"/>
                  </a:lnTo>
                  <a:lnTo>
                    <a:pt x="293770" y="472312"/>
                  </a:lnTo>
                  <a:lnTo>
                    <a:pt x="293114" y="484784"/>
                  </a:lnTo>
                  <a:lnTo>
                    <a:pt x="290466" y="495309"/>
                  </a:lnTo>
                  <a:lnTo>
                    <a:pt x="286490" y="504537"/>
                  </a:lnTo>
                  <a:lnTo>
                    <a:pt x="279418" y="510688"/>
                  </a:lnTo>
                  <a:lnTo>
                    <a:pt x="270283" y="514789"/>
                  </a:lnTo>
                  <a:lnTo>
                    <a:pt x="259771" y="517523"/>
                  </a:lnTo>
                  <a:lnTo>
                    <a:pt x="247236" y="521557"/>
                  </a:lnTo>
                  <a:lnTo>
                    <a:pt x="233354" y="526456"/>
                  </a:lnTo>
                  <a:lnTo>
                    <a:pt x="218572" y="531933"/>
                  </a:lnTo>
                  <a:lnTo>
                    <a:pt x="204296" y="536690"/>
                  </a:lnTo>
                  <a:lnTo>
                    <a:pt x="190358" y="540966"/>
                  </a:lnTo>
                  <a:lnTo>
                    <a:pt x="164186" y="548665"/>
                  </a:lnTo>
                  <a:lnTo>
                    <a:pt x="141501" y="555771"/>
                  </a:lnTo>
                  <a:lnTo>
                    <a:pt x="117418" y="562614"/>
                  </a:lnTo>
                  <a:lnTo>
                    <a:pt x="65933" y="576013"/>
                  </a:lnTo>
                  <a:lnTo>
                    <a:pt x="52798" y="580445"/>
                  </a:lnTo>
                  <a:lnTo>
                    <a:pt x="39620" y="585611"/>
                  </a:lnTo>
                  <a:lnTo>
                    <a:pt x="0" y="6025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>
            <a:off x="3441932" y="1860235"/>
            <a:ext cx="477494" cy="467546"/>
          </a:xfrm>
          <a:custGeom>
            <a:avLst/>
            <a:gdLst/>
            <a:ahLst/>
            <a:cxnLst/>
            <a:rect l="0" t="0" r="0" b="0"/>
            <a:pathLst>
              <a:path w="477494" h="467546">
                <a:moveTo>
                  <a:pt x="477493" y="0"/>
                </a:moveTo>
                <a:lnTo>
                  <a:pt x="466931" y="10561"/>
                </a:lnTo>
                <a:lnTo>
                  <a:pt x="459399" y="16988"/>
                </a:lnTo>
                <a:lnTo>
                  <a:pt x="439240" y="32972"/>
                </a:lnTo>
                <a:lnTo>
                  <a:pt x="425463" y="45193"/>
                </a:lnTo>
                <a:lnTo>
                  <a:pt x="374389" y="92972"/>
                </a:lnTo>
                <a:lnTo>
                  <a:pt x="336612" y="126061"/>
                </a:lnTo>
                <a:lnTo>
                  <a:pt x="318360" y="143727"/>
                </a:lnTo>
                <a:lnTo>
                  <a:pt x="300664" y="162137"/>
                </a:lnTo>
                <a:lnTo>
                  <a:pt x="283341" y="181041"/>
                </a:lnTo>
                <a:lnTo>
                  <a:pt x="246408" y="219731"/>
                </a:lnTo>
                <a:lnTo>
                  <a:pt x="0" y="4675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810496" y="2765483"/>
            <a:ext cx="1995239" cy="517285"/>
            <a:chOff x="1810496" y="2765483"/>
            <a:chExt cx="1995239" cy="517285"/>
          </a:xfrm>
        </p:grpSpPr>
        <p:sp>
          <p:nvSpPr>
            <p:cNvPr id="29" name="Freeform 28"/>
            <p:cNvSpPr/>
            <p:nvPr/>
          </p:nvSpPr>
          <p:spPr>
            <a:xfrm>
              <a:off x="1810496" y="2897249"/>
              <a:ext cx="191957" cy="385519"/>
            </a:xfrm>
            <a:custGeom>
              <a:avLst/>
              <a:gdLst/>
              <a:ahLst/>
              <a:cxnLst/>
              <a:rect l="0" t="0" r="0" b="0"/>
              <a:pathLst>
                <a:path w="191957" h="385519">
                  <a:moveTo>
                    <a:pt x="0" y="47294"/>
                  </a:moveTo>
                  <a:lnTo>
                    <a:pt x="15842" y="36732"/>
                  </a:lnTo>
                  <a:lnTo>
                    <a:pt x="26036" y="31410"/>
                  </a:lnTo>
                  <a:lnTo>
                    <a:pt x="38358" y="25652"/>
                  </a:lnTo>
                  <a:lnTo>
                    <a:pt x="52099" y="19602"/>
                  </a:lnTo>
                  <a:lnTo>
                    <a:pt x="64576" y="14463"/>
                  </a:lnTo>
                  <a:lnTo>
                    <a:pt x="76210" y="9933"/>
                  </a:lnTo>
                  <a:lnTo>
                    <a:pt x="87282" y="5807"/>
                  </a:lnTo>
                  <a:lnTo>
                    <a:pt x="101295" y="3056"/>
                  </a:lnTo>
                  <a:lnTo>
                    <a:pt x="117269" y="1222"/>
                  </a:lnTo>
                  <a:lnTo>
                    <a:pt x="134550" y="0"/>
                  </a:lnTo>
                  <a:lnTo>
                    <a:pt x="149386" y="1395"/>
                  </a:lnTo>
                  <a:lnTo>
                    <a:pt x="162593" y="4537"/>
                  </a:lnTo>
                  <a:lnTo>
                    <a:pt x="174714" y="8841"/>
                  </a:lnTo>
                  <a:lnTo>
                    <a:pt x="182794" y="17238"/>
                  </a:lnTo>
                  <a:lnTo>
                    <a:pt x="188182" y="28361"/>
                  </a:lnTo>
                  <a:lnTo>
                    <a:pt x="191773" y="41304"/>
                  </a:lnTo>
                  <a:lnTo>
                    <a:pt x="191956" y="53248"/>
                  </a:lnTo>
                  <a:lnTo>
                    <a:pt x="189868" y="64527"/>
                  </a:lnTo>
                  <a:lnTo>
                    <a:pt x="186265" y="75362"/>
                  </a:lnTo>
                  <a:lnTo>
                    <a:pt x="181653" y="85902"/>
                  </a:lnTo>
                  <a:lnTo>
                    <a:pt x="176367" y="96244"/>
                  </a:lnTo>
                  <a:lnTo>
                    <a:pt x="170633" y="106454"/>
                  </a:lnTo>
                  <a:lnTo>
                    <a:pt x="164599" y="115472"/>
                  </a:lnTo>
                  <a:lnTo>
                    <a:pt x="158366" y="123694"/>
                  </a:lnTo>
                  <a:lnTo>
                    <a:pt x="152000" y="131387"/>
                  </a:lnTo>
                  <a:lnTo>
                    <a:pt x="144441" y="138726"/>
                  </a:lnTo>
                  <a:lnTo>
                    <a:pt x="136085" y="145829"/>
                  </a:lnTo>
                  <a:lnTo>
                    <a:pt x="127198" y="152775"/>
                  </a:lnTo>
                  <a:lnTo>
                    <a:pt x="117958" y="159616"/>
                  </a:lnTo>
                  <a:lnTo>
                    <a:pt x="98849" y="173113"/>
                  </a:lnTo>
                  <a:lnTo>
                    <a:pt x="94637" y="174280"/>
                  </a:lnTo>
                  <a:lnTo>
                    <a:pt x="94040" y="171742"/>
                  </a:lnTo>
                  <a:lnTo>
                    <a:pt x="95852" y="166735"/>
                  </a:lnTo>
                  <a:lnTo>
                    <a:pt x="102587" y="164502"/>
                  </a:lnTo>
                  <a:lnTo>
                    <a:pt x="112604" y="164118"/>
                  </a:lnTo>
                  <a:lnTo>
                    <a:pt x="124808" y="164968"/>
                  </a:lnTo>
                  <a:lnTo>
                    <a:pt x="135155" y="167745"/>
                  </a:lnTo>
                  <a:lnTo>
                    <a:pt x="144263" y="171807"/>
                  </a:lnTo>
                  <a:lnTo>
                    <a:pt x="152546" y="176725"/>
                  </a:lnTo>
                  <a:lnTo>
                    <a:pt x="159173" y="184426"/>
                  </a:lnTo>
                  <a:lnTo>
                    <a:pt x="164697" y="193981"/>
                  </a:lnTo>
                  <a:lnTo>
                    <a:pt x="169484" y="204772"/>
                  </a:lnTo>
                  <a:lnTo>
                    <a:pt x="171571" y="215282"/>
                  </a:lnTo>
                  <a:lnTo>
                    <a:pt x="171856" y="225604"/>
                  </a:lnTo>
                  <a:lnTo>
                    <a:pt x="170941" y="235802"/>
                  </a:lnTo>
                  <a:lnTo>
                    <a:pt x="168121" y="245916"/>
                  </a:lnTo>
                  <a:lnTo>
                    <a:pt x="164030" y="255975"/>
                  </a:lnTo>
                  <a:lnTo>
                    <a:pt x="159092" y="265997"/>
                  </a:lnTo>
                  <a:lnTo>
                    <a:pt x="153590" y="275994"/>
                  </a:lnTo>
                  <a:lnTo>
                    <a:pt x="147711" y="285975"/>
                  </a:lnTo>
                  <a:lnTo>
                    <a:pt x="135283" y="305907"/>
                  </a:lnTo>
                  <a:lnTo>
                    <a:pt x="122392" y="325818"/>
                  </a:lnTo>
                  <a:lnTo>
                    <a:pt x="114753" y="334665"/>
                  </a:lnTo>
                  <a:lnTo>
                    <a:pt x="106345" y="342774"/>
                  </a:lnTo>
                  <a:lnTo>
                    <a:pt x="97424" y="350390"/>
                  </a:lnTo>
                  <a:lnTo>
                    <a:pt x="85950" y="357678"/>
                  </a:lnTo>
                  <a:lnTo>
                    <a:pt x="72774" y="364748"/>
                  </a:lnTo>
                  <a:lnTo>
                    <a:pt x="9947" y="385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071265" y="2775430"/>
              <a:ext cx="296307" cy="458440"/>
            </a:xfrm>
            <a:custGeom>
              <a:avLst/>
              <a:gdLst/>
              <a:ahLst/>
              <a:cxnLst/>
              <a:rect l="0" t="0" r="0" b="0"/>
              <a:pathLst>
                <a:path w="296307" h="458440">
                  <a:moveTo>
                    <a:pt x="296306" y="0"/>
                  </a:moveTo>
                  <a:lnTo>
                    <a:pt x="280463" y="5281"/>
                  </a:lnTo>
                  <a:lnTo>
                    <a:pt x="271375" y="9047"/>
                  </a:lnTo>
                  <a:lnTo>
                    <a:pt x="260895" y="13769"/>
                  </a:lnTo>
                  <a:lnTo>
                    <a:pt x="249488" y="19127"/>
                  </a:lnTo>
                  <a:lnTo>
                    <a:pt x="238567" y="23805"/>
                  </a:lnTo>
                  <a:lnTo>
                    <a:pt x="227970" y="28028"/>
                  </a:lnTo>
                  <a:lnTo>
                    <a:pt x="207353" y="35669"/>
                  </a:lnTo>
                  <a:lnTo>
                    <a:pt x="187137" y="42749"/>
                  </a:lnTo>
                  <a:lnTo>
                    <a:pt x="178209" y="47290"/>
                  </a:lnTo>
                  <a:lnTo>
                    <a:pt x="170047" y="52527"/>
                  </a:lnTo>
                  <a:lnTo>
                    <a:pt x="162394" y="58230"/>
                  </a:lnTo>
                  <a:lnTo>
                    <a:pt x="156187" y="65347"/>
                  </a:lnTo>
                  <a:lnTo>
                    <a:pt x="150944" y="73408"/>
                  </a:lnTo>
                  <a:lnTo>
                    <a:pt x="146344" y="82098"/>
                  </a:lnTo>
                  <a:lnTo>
                    <a:pt x="143276" y="92313"/>
                  </a:lnTo>
                  <a:lnTo>
                    <a:pt x="141231" y="103544"/>
                  </a:lnTo>
                  <a:lnTo>
                    <a:pt x="139868" y="115452"/>
                  </a:lnTo>
                  <a:lnTo>
                    <a:pt x="137854" y="128918"/>
                  </a:lnTo>
                  <a:lnTo>
                    <a:pt x="132669" y="158617"/>
                  </a:lnTo>
                  <a:lnTo>
                    <a:pt x="130844" y="173169"/>
                  </a:lnTo>
                  <a:lnTo>
                    <a:pt x="129627" y="187291"/>
                  </a:lnTo>
                  <a:lnTo>
                    <a:pt x="128816" y="201127"/>
                  </a:lnTo>
                  <a:lnTo>
                    <a:pt x="126065" y="213667"/>
                  </a:lnTo>
                  <a:lnTo>
                    <a:pt x="122020" y="225343"/>
                  </a:lnTo>
                  <a:lnTo>
                    <a:pt x="117113" y="236443"/>
                  </a:lnTo>
                  <a:lnTo>
                    <a:pt x="112736" y="248264"/>
                  </a:lnTo>
                  <a:lnTo>
                    <a:pt x="108713" y="260566"/>
                  </a:lnTo>
                  <a:lnTo>
                    <a:pt x="104926" y="273189"/>
                  </a:lnTo>
                  <a:lnTo>
                    <a:pt x="100190" y="286025"/>
                  </a:lnTo>
                  <a:lnTo>
                    <a:pt x="94822" y="299004"/>
                  </a:lnTo>
                  <a:lnTo>
                    <a:pt x="89033" y="312078"/>
                  </a:lnTo>
                  <a:lnTo>
                    <a:pt x="82963" y="324109"/>
                  </a:lnTo>
                  <a:lnTo>
                    <a:pt x="76706" y="335446"/>
                  </a:lnTo>
                  <a:lnTo>
                    <a:pt x="70324" y="346320"/>
                  </a:lnTo>
                  <a:lnTo>
                    <a:pt x="64964" y="356885"/>
                  </a:lnTo>
                  <a:lnTo>
                    <a:pt x="60285" y="367245"/>
                  </a:lnTo>
                  <a:lnTo>
                    <a:pt x="56061" y="377467"/>
                  </a:lnTo>
                  <a:lnTo>
                    <a:pt x="51034" y="387598"/>
                  </a:lnTo>
                  <a:lnTo>
                    <a:pt x="45472" y="397668"/>
                  </a:lnTo>
                  <a:lnTo>
                    <a:pt x="39553" y="407697"/>
                  </a:lnTo>
                  <a:lnTo>
                    <a:pt x="33397" y="416593"/>
                  </a:lnTo>
                  <a:lnTo>
                    <a:pt x="27082" y="424735"/>
                  </a:lnTo>
                  <a:lnTo>
                    <a:pt x="20662" y="432374"/>
                  </a:lnTo>
                  <a:lnTo>
                    <a:pt x="14171" y="439677"/>
                  </a:lnTo>
                  <a:lnTo>
                    <a:pt x="1064" y="453686"/>
                  </a:lnTo>
                  <a:lnTo>
                    <a:pt x="0" y="457201"/>
                  </a:lnTo>
                  <a:lnTo>
                    <a:pt x="2607" y="458439"/>
                  </a:lnTo>
                  <a:lnTo>
                    <a:pt x="7661" y="458159"/>
                  </a:lnTo>
                  <a:lnTo>
                    <a:pt x="15451" y="456867"/>
                  </a:lnTo>
                  <a:lnTo>
                    <a:pt x="25066" y="454900"/>
                  </a:lnTo>
                  <a:lnTo>
                    <a:pt x="35897" y="452483"/>
                  </a:lnTo>
                  <a:lnTo>
                    <a:pt x="48645" y="450873"/>
                  </a:lnTo>
                  <a:lnTo>
                    <a:pt x="62669" y="449799"/>
                  </a:lnTo>
                  <a:lnTo>
                    <a:pt x="77546" y="449083"/>
                  </a:lnTo>
                  <a:lnTo>
                    <a:pt x="105865" y="448287"/>
                  </a:lnTo>
                  <a:lnTo>
                    <a:pt x="176933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07362" y="2916901"/>
              <a:ext cx="131429" cy="237574"/>
            </a:xfrm>
            <a:custGeom>
              <a:avLst/>
              <a:gdLst/>
              <a:ahLst/>
              <a:cxnLst/>
              <a:rect l="0" t="0" r="0" b="0"/>
              <a:pathLst>
                <a:path w="131429" h="237574">
                  <a:moveTo>
                    <a:pt x="0" y="27642"/>
                  </a:moveTo>
                  <a:lnTo>
                    <a:pt x="10562" y="17080"/>
                  </a:lnTo>
                  <a:lnTo>
                    <a:pt x="18095" y="12863"/>
                  </a:lnTo>
                  <a:lnTo>
                    <a:pt x="27538" y="8947"/>
                  </a:lnTo>
                  <a:lnTo>
                    <a:pt x="38254" y="5231"/>
                  </a:lnTo>
                  <a:lnTo>
                    <a:pt x="49820" y="2753"/>
                  </a:lnTo>
                  <a:lnTo>
                    <a:pt x="61951" y="1102"/>
                  </a:lnTo>
                  <a:lnTo>
                    <a:pt x="74460" y="0"/>
                  </a:lnTo>
                  <a:lnTo>
                    <a:pt x="86116" y="1477"/>
                  </a:lnTo>
                  <a:lnTo>
                    <a:pt x="97202" y="4672"/>
                  </a:lnTo>
                  <a:lnTo>
                    <a:pt x="107908" y="9013"/>
                  </a:lnTo>
                  <a:lnTo>
                    <a:pt x="116151" y="17433"/>
                  </a:lnTo>
                  <a:lnTo>
                    <a:pt x="122752" y="28573"/>
                  </a:lnTo>
                  <a:lnTo>
                    <a:pt x="128258" y="41526"/>
                  </a:lnTo>
                  <a:lnTo>
                    <a:pt x="130823" y="53478"/>
                  </a:lnTo>
                  <a:lnTo>
                    <a:pt x="131428" y="64761"/>
                  </a:lnTo>
                  <a:lnTo>
                    <a:pt x="130726" y="75600"/>
                  </a:lnTo>
                  <a:lnTo>
                    <a:pt x="129152" y="86141"/>
                  </a:lnTo>
                  <a:lnTo>
                    <a:pt x="126998" y="96485"/>
                  </a:lnTo>
                  <a:lnTo>
                    <a:pt x="124457" y="106696"/>
                  </a:lnTo>
                  <a:lnTo>
                    <a:pt x="120552" y="116820"/>
                  </a:lnTo>
                  <a:lnTo>
                    <a:pt x="115738" y="126885"/>
                  </a:lnTo>
                  <a:lnTo>
                    <a:pt x="110318" y="136911"/>
                  </a:lnTo>
                  <a:lnTo>
                    <a:pt x="104494" y="146911"/>
                  </a:lnTo>
                  <a:lnTo>
                    <a:pt x="92128" y="166864"/>
                  </a:lnTo>
                  <a:lnTo>
                    <a:pt x="85736" y="175722"/>
                  </a:lnTo>
                  <a:lnTo>
                    <a:pt x="79263" y="183838"/>
                  </a:lnTo>
                  <a:lnTo>
                    <a:pt x="72738" y="191459"/>
                  </a:lnTo>
                  <a:lnTo>
                    <a:pt x="66177" y="198751"/>
                  </a:lnTo>
                  <a:lnTo>
                    <a:pt x="52992" y="212747"/>
                  </a:lnTo>
                  <a:lnTo>
                    <a:pt x="33141" y="233055"/>
                  </a:lnTo>
                  <a:lnTo>
                    <a:pt x="33147" y="236429"/>
                  </a:lnTo>
                  <a:lnTo>
                    <a:pt x="37573" y="237573"/>
                  </a:lnTo>
                  <a:lnTo>
                    <a:pt x="44944" y="237230"/>
                  </a:lnTo>
                  <a:lnTo>
                    <a:pt x="54280" y="235897"/>
                  </a:lnTo>
                  <a:lnTo>
                    <a:pt x="64925" y="233902"/>
                  </a:lnTo>
                  <a:lnTo>
                    <a:pt x="109426" y="2166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662834" y="2942177"/>
              <a:ext cx="165497" cy="186353"/>
            </a:xfrm>
            <a:custGeom>
              <a:avLst/>
              <a:gdLst/>
              <a:ahLst/>
              <a:cxnLst/>
              <a:rect l="0" t="0" r="0" b="0"/>
              <a:pathLst>
                <a:path w="165497" h="186353">
                  <a:moveTo>
                    <a:pt x="72805" y="22261"/>
                  </a:moveTo>
                  <a:lnTo>
                    <a:pt x="56962" y="43385"/>
                  </a:lnTo>
                  <a:lnTo>
                    <a:pt x="50085" y="54029"/>
                  </a:lnTo>
                  <a:lnTo>
                    <a:pt x="43289" y="65546"/>
                  </a:lnTo>
                  <a:lnTo>
                    <a:pt x="36548" y="77645"/>
                  </a:lnTo>
                  <a:lnTo>
                    <a:pt x="23163" y="102878"/>
                  </a:lnTo>
                  <a:lnTo>
                    <a:pt x="16499" y="115797"/>
                  </a:lnTo>
                  <a:lnTo>
                    <a:pt x="10951" y="127726"/>
                  </a:lnTo>
                  <a:lnTo>
                    <a:pt x="6147" y="138994"/>
                  </a:lnTo>
                  <a:lnTo>
                    <a:pt x="1839" y="149822"/>
                  </a:lnTo>
                  <a:lnTo>
                    <a:pt x="72" y="160357"/>
                  </a:lnTo>
                  <a:lnTo>
                    <a:pt x="0" y="170696"/>
                  </a:lnTo>
                  <a:lnTo>
                    <a:pt x="1057" y="180904"/>
                  </a:lnTo>
                  <a:lnTo>
                    <a:pt x="7288" y="185499"/>
                  </a:lnTo>
                  <a:lnTo>
                    <a:pt x="16969" y="186352"/>
                  </a:lnTo>
                  <a:lnTo>
                    <a:pt x="28949" y="184710"/>
                  </a:lnTo>
                  <a:lnTo>
                    <a:pt x="39147" y="181405"/>
                  </a:lnTo>
                  <a:lnTo>
                    <a:pt x="48155" y="176990"/>
                  </a:lnTo>
                  <a:lnTo>
                    <a:pt x="56372" y="171837"/>
                  </a:lnTo>
                  <a:lnTo>
                    <a:pt x="65166" y="165085"/>
                  </a:lnTo>
                  <a:lnTo>
                    <a:pt x="74344" y="157268"/>
                  </a:lnTo>
                  <a:lnTo>
                    <a:pt x="92280" y="140846"/>
                  </a:lnTo>
                  <a:lnTo>
                    <a:pt x="107619" y="126178"/>
                  </a:lnTo>
                  <a:lnTo>
                    <a:pt x="114805" y="118067"/>
                  </a:lnTo>
                  <a:lnTo>
                    <a:pt x="121806" y="109343"/>
                  </a:lnTo>
                  <a:lnTo>
                    <a:pt x="128684" y="100211"/>
                  </a:lnTo>
                  <a:lnTo>
                    <a:pt x="135480" y="91913"/>
                  </a:lnTo>
                  <a:lnTo>
                    <a:pt x="142221" y="84170"/>
                  </a:lnTo>
                  <a:lnTo>
                    <a:pt x="148926" y="76797"/>
                  </a:lnTo>
                  <a:lnTo>
                    <a:pt x="154501" y="68566"/>
                  </a:lnTo>
                  <a:lnTo>
                    <a:pt x="159323" y="59763"/>
                  </a:lnTo>
                  <a:lnTo>
                    <a:pt x="163643" y="50579"/>
                  </a:lnTo>
                  <a:lnTo>
                    <a:pt x="165418" y="41139"/>
                  </a:lnTo>
                  <a:lnTo>
                    <a:pt x="165496" y="31531"/>
                  </a:lnTo>
                  <a:lnTo>
                    <a:pt x="164442" y="21809"/>
                  </a:lnTo>
                  <a:lnTo>
                    <a:pt x="160424" y="14223"/>
                  </a:lnTo>
                  <a:lnTo>
                    <a:pt x="154429" y="8060"/>
                  </a:lnTo>
                  <a:lnTo>
                    <a:pt x="147117" y="2846"/>
                  </a:lnTo>
                  <a:lnTo>
                    <a:pt x="136715" y="475"/>
                  </a:lnTo>
                  <a:lnTo>
                    <a:pt x="124254" y="0"/>
                  </a:lnTo>
                  <a:lnTo>
                    <a:pt x="82753" y="23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944543" y="2974386"/>
              <a:ext cx="149217" cy="9949"/>
            </a:xfrm>
            <a:custGeom>
              <a:avLst/>
              <a:gdLst/>
              <a:ahLst/>
              <a:cxnLst/>
              <a:rect l="0" t="0" r="0" b="0"/>
              <a:pathLst>
                <a:path w="149217" h="9949">
                  <a:moveTo>
                    <a:pt x="0" y="0"/>
                  </a:moveTo>
                  <a:lnTo>
                    <a:pt x="31685" y="5281"/>
                  </a:lnTo>
                  <a:lnTo>
                    <a:pt x="47651" y="6837"/>
                  </a:lnTo>
                  <a:lnTo>
                    <a:pt x="64926" y="7874"/>
                  </a:lnTo>
                  <a:lnTo>
                    <a:pt x="149216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75790" y="2855013"/>
              <a:ext cx="186038" cy="96309"/>
            </a:xfrm>
            <a:custGeom>
              <a:avLst/>
              <a:gdLst/>
              <a:ahLst/>
              <a:cxnLst/>
              <a:rect l="0" t="0" r="0" b="0"/>
              <a:pathLst>
                <a:path w="186038" h="96309">
                  <a:moveTo>
                    <a:pt x="46768" y="0"/>
                  </a:moveTo>
                  <a:lnTo>
                    <a:pt x="36207" y="10561"/>
                  </a:lnTo>
                  <a:lnTo>
                    <a:pt x="30885" y="18094"/>
                  </a:lnTo>
                  <a:lnTo>
                    <a:pt x="25126" y="27537"/>
                  </a:lnTo>
                  <a:lnTo>
                    <a:pt x="19077" y="38253"/>
                  </a:lnTo>
                  <a:lnTo>
                    <a:pt x="12833" y="48714"/>
                  </a:lnTo>
                  <a:lnTo>
                    <a:pt x="0" y="69179"/>
                  </a:lnTo>
                  <a:lnTo>
                    <a:pt x="115" y="77068"/>
                  </a:lnTo>
                  <a:lnTo>
                    <a:pt x="4613" y="83432"/>
                  </a:lnTo>
                  <a:lnTo>
                    <a:pt x="12033" y="88781"/>
                  </a:lnTo>
                  <a:lnTo>
                    <a:pt x="22506" y="92346"/>
                  </a:lnTo>
                  <a:lnTo>
                    <a:pt x="35015" y="94724"/>
                  </a:lnTo>
                  <a:lnTo>
                    <a:pt x="48881" y="96308"/>
                  </a:lnTo>
                  <a:lnTo>
                    <a:pt x="63651" y="96259"/>
                  </a:lnTo>
                  <a:lnTo>
                    <a:pt x="79024" y="95121"/>
                  </a:lnTo>
                  <a:lnTo>
                    <a:pt x="94800" y="93258"/>
                  </a:lnTo>
                  <a:lnTo>
                    <a:pt x="109738" y="90910"/>
                  </a:lnTo>
                  <a:lnTo>
                    <a:pt x="124118" y="88239"/>
                  </a:lnTo>
                  <a:lnTo>
                    <a:pt x="186037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422036" y="2795326"/>
              <a:ext cx="29844" cy="328278"/>
            </a:xfrm>
            <a:custGeom>
              <a:avLst/>
              <a:gdLst/>
              <a:ahLst/>
              <a:cxnLst/>
              <a:rect l="0" t="0" r="0" b="0"/>
              <a:pathLst>
                <a:path w="29844" h="328278">
                  <a:moveTo>
                    <a:pt x="29843" y="0"/>
                  </a:moveTo>
                  <a:lnTo>
                    <a:pt x="24562" y="21124"/>
                  </a:lnTo>
                  <a:lnTo>
                    <a:pt x="23007" y="32873"/>
                  </a:lnTo>
                  <a:lnTo>
                    <a:pt x="21970" y="46232"/>
                  </a:lnTo>
                  <a:lnTo>
                    <a:pt x="21279" y="60664"/>
                  </a:lnTo>
                  <a:lnTo>
                    <a:pt x="20510" y="88491"/>
                  </a:lnTo>
                  <a:lnTo>
                    <a:pt x="20017" y="147661"/>
                  </a:lnTo>
                  <a:lnTo>
                    <a:pt x="18871" y="162548"/>
                  </a:lnTo>
                  <a:lnTo>
                    <a:pt x="17002" y="176895"/>
                  </a:lnTo>
                  <a:lnTo>
                    <a:pt x="14651" y="190880"/>
                  </a:lnTo>
                  <a:lnTo>
                    <a:pt x="13083" y="204625"/>
                  </a:lnTo>
                  <a:lnTo>
                    <a:pt x="12038" y="218210"/>
                  </a:lnTo>
                  <a:lnTo>
                    <a:pt x="11341" y="231687"/>
                  </a:lnTo>
                  <a:lnTo>
                    <a:pt x="9771" y="246199"/>
                  </a:lnTo>
                  <a:lnTo>
                    <a:pt x="7619" y="261400"/>
                  </a:lnTo>
                  <a:lnTo>
                    <a:pt x="0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41409" y="2765483"/>
              <a:ext cx="264326" cy="477494"/>
            </a:xfrm>
            <a:custGeom>
              <a:avLst/>
              <a:gdLst/>
              <a:ahLst/>
              <a:cxnLst/>
              <a:rect l="0" t="0" r="0" b="0"/>
              <a:pathLst>
                <a:path w="264326" h="477494">
                  <a:moveTo>
                    <a:pt x="19896" y="0"/>
                  </a:moveTo>
                  <a:lnTo>
                    <a:pt x="145381" y="0"/>
                  </a:lnTo>
                  <a:lnTo>
                    <a:pt x="161029" y="1105"/>
                  </a:lnTo>
                  <a:lnTo>
                    <a:pt x="175882" y="2947"/>
                  </a:lnTo>
                  <a:lnTo>
                    <a:pt x="190205" y="5281"/>
                  </a:lnTo>
                  <a:lnTo>
                    <a:pt x="203070" y="9047"/>
                  </a:lnTo>
                  <a:lnTo>
                    <a:pt x="214962" y="13768"/>
                  </a:lnTo>
                  <a:lnTo>
                    <a:pt x="226207" y="19127"/>
                  </a:lnTo>
                  <a:lnTo>
                    <a:pt x="235913" y="24909"/>
                  </a:lnTo>
                  <a:lnTo>
                    <a:pt x="244595" y="30975"/>
                  </a:lnTo>
                  <a:lnTo>
                    <a:pt x="252593" y="37230"/>
                  </a:lnTo>
                  <a:lnTo>
                    <a:pt x="257926" y="45820"/>
                  </a:lnTo>
                  <a:lnTo>
                    <a:pt x="261481" y="55969"/>
                  </a:lnTo>
                  <a:lnTo>
                    <a:pt x="263851" y="67156"/>
                  </a:lnTo>
                  <a:lnTo>
                    <a:pt x="264325" y="80140"/>
                  </a:lnTo>
                  <a:lnTo>
                    <a:pt x="263537" y="94323"/>
                  </a:lnTo>
                  <a:lnTo>
                    <a:pt x="261905" y="109305"/>
                  </a:lnTo>
                  <a:lnTo>
                    <a:pt x="259712" y="122609"/>
                  </a:lnTo>
                  <a:lnTo>
                    <a:pt x="257145" y="134794"/>
                  </a:lnTo>
                  <a:lnTo>
                    <a:pt x="254329" y="146233"/>
                  </a:lnTo>
                  <a:lnTo>
                    <a:pt x="250240" y="160491"/>
                  </a:lnTo>
                  <a:lnTo>
                    <a:pt x="239802" y="194018"/>
                  </a:lnTo>
                  <a:lnTo>
                    <a:pt x="235029" y="211138"/>
                  </a:lnTo>
                  <a:lnTo>
                    <a:pt x="230742" y="228078"/>
                  </a:lnTo>
                  <a:lnTo>
                    <a:pt x="226779" y="244898"/>
                  </a:lnTo>
                  <a:lnTo>
                    <a:pt x="223031" y="259427"/>
                  </a:lnTo>
                  <a:lnTo>
                    <a:pt x="219427" y="272429"/>
                  </a:lnTo>
                  <a:lnTo>
                    <a:pt x="212476" y="296824"/>
                  </a:lnTo>
                  <a:lnTo>
                    <a:pt x="205702" y="322403"/>
                  </a:lnTo>
                  <a:lnTo>
                    <a:pt x="204558" y="334309"/>
                  </a:lnTo>
                  <a:lnTo>
                    <a:pt x="204902" y="345562"/>
                  </a:lnTo>
                  <a:lnTo>
                    <a:pt x="206236" y="356380"/>
                  </a:lnTo>
                  <a:lnTo>
                    <a:pt x="208231" y="366907"/>
                  </a:lnTo>
                  <a:lnTo>
                    <a:pt x="210665" y="377242"/>
                  </a:lnTo>
                  <a:lnTo>
                    <a:pt x="213394" y="387447"/>
                  </a:lnTo>
                  <a:lnTo>
                    <a:pt x="218529" y="395357"/>
                  </a:lnTo>
                  <a:lnTo>
                    <a:pt x="225268" y="401734"/>
                  </a:lnTo>
                  <a:lnTo>
                    <a:pt x="233077" y="407092"/>
                  </a:lnTo>
                  <a:lnTo>
                    <a:pt x="234967" y="411769"/>
                  </a:lnTo>
                  <a:lnTo>
                    <a:pt x="232911" y="415992"/>
                  </a:lnTo>
                  <a:lnTo>
                    <a:pt x="228225" y="419913"/>
                  </a:lnTo>
                  <a:lnTo>
                    <a:pt x="218468" y="423632"/>
                  </a:lnTo>
                  <a:lnTo>
                    <a:pt x="205333" y="427216"/>
                  </a:lnTo>
                  <a:lnTo>
                    <a:pt x="189943" y="430712"/>
                  </a:lnTo>
                  <a:lnTo>
                    <a:pt x="176368" y="434147"/>
                  </a:lnTo>
                  <a:lnTo>
                    <a:pt x="164002" y="437542"/>
                  </a:lnTo>
                  <a:lnTo>
                    <a:pt x="140314" y="444263"/>
                  </a:lnTo>
                  <a:lnTo>
                    <a:pt x="63909" y="464223"/>
                  </a:lnTo>
                  <a:lnTo>
                    <a:pt x="52554" y="467541"/>
                  </a:lnTo>
                  <a:lnTo>
                    <a:pt x="0" y="477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2407362" y="2884856"/>
            <a:ext cx="925145" cy="258643"/>
          </a:xfrm>
          <a:custGeom>
            <a:avLst/>
            <a:gdLst/>
            <a:ahLst/>
            <a:cxnLst/>
            <a:rect l="0" t="0" r="0" b="0"/>
            <a:pathLst>
              <a:path w="925145" h="258643">
                <a:moveTo>
                  <a:pt x="925144" y="0"/>
                </a:moveTo>
                <a:lnTo>
                  <a:pt x="904020" y="0"/>
                </a:lnTo>
                <a:lnTo>
                  <a:pt x="878912" y="5895"/>
                </a:lnTo>
                <a:lnTo>
                  <a:pt x="864479" y="10562"/>
                </a:lnTo>
                <a:lnTo>
                  <a:pt x="844910" y="15883"/>
                </a:lnTo>
                <a:lnTo>
                  <a:pt x="747920" y="40309"/>
                </a:lnTo>
                <a:lnTo>
                  <a:pt x="724097" y="46768"/>
                </a:lnTo>
                <a:lnTo>
                  <a:pt x="671099" y="59840"/>
                </a:lnTo>
                <a:lnTo>
                  <a:pt x="561300" y="86244"/>
                </a:lnTo>
                <a:lnTo>
                  <a:pt x="533365" y="93971"/>
                </a:lnTo>
                <a:lnTo>
                  <a:pt x="447625" y="119584"/>
                </a:lnTo>
                <a:lnTo>
                  <a:pt x="365727" y="141665"/>
                </a:lnTo>
                <a:lnTo>
                  <a:pt x="312131" y="155440"/>
                </a:lnTo>
                <a:lnTo>
                  <a:pt x="286564" y="163313"/>
                </a:lnTo>
                <a:lnTo>
                  <a:pt x="261783" y="171878"/>
                </a:lnTo>
                <a:lnTo>
                  <a:pt x="237525" y="180904"/>
                </a:lnTo>
                <a:lnTo>
                  <a:pt x="214721" y="188026"/>
                </a:lnTo>
                <a:lnTo>
                  <a:pt x="192886" y="193880"/>
                </a:lnTo>
                <a:lnTo>
                  <a:pt x="171698" y="198888"/>
                </a:lnTo>
                <a:lnTo>
                  <a:pt x="153151" y="204437"/>
                </a:lnTo>
                <a:lnTo>
                  <a:pt x="136366" y="210347"/>
                </a:lnTo>
                <a:lnTo>
                  <a:pt x="120754" y="216498"/>
                </a:lnTo>
                <a:lnTo>
                  <a:pt x="105925" y="222809"/>
                </a:lnTo>
                <a:lnTo>
                  <a:pt x="77658" y="235716"/>
                </a:lnTo>
                <a:lnTo>
                  <a:pt x="62825" y="241147"/>
                </a:lnTo>
                <a:lnTo>
                  <a:pt x="47410" y="245874"/>
                </a:lnTo>
                <a:lnTo>
                  <a:pt x="0" y="2586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969660" y="3672113"/>
            <a:ext cx="1179972" cy="535799"/>
            <a:chOff x="1969660" y="3672113"/>
            <a:chExt cx="1179972" cy="535799"/>
          </a:xfrm>
        </p:grpSpPr>
        <p:sp>
          <p:nvSpPr>
            <p:cNvPr id="39" name="Freeform 38"/>
            <p:cNvSpPr/>
            <p:nvPr/>
          </p:nvSpPr>
          <p:spPr>
            <a:xfrm>
              <a:off x="1969660" y="3778842"/>
              <a:ext cx="165330" cy="385097"/>
            </a:xfrm>
            <a:custGeom>
              <a:avLst/>
              <a:gdLst/>
              <a:ahLst/>
              <a:cxnLst/>
              <a:rect l="0" t="0" r="0" b="0"/>
              <a:pathLst>
                <a:path w="165330" h="385097">
                  <a:moveTo>
                    <a:pt x="29843" y="51053"/>
                  </a:moveTo>
                  <a:lnTo>
                    <a:pt x="62816" y="18080"/>
                  </a:lnTo>
                  <a:lnTo>
                    <a:pt x="72826" y="11387"/>
                  </a:lnTo>
                  <a:lnTo>
                    <a:pt x="83921" y="5818"/>
                  </a:lnTo>
                  <a:lnTo>
                    <a:pt x="95738" y="1001"/>
                  </a:lnTo>
                  <a:lnTo>
                    <a:pt x="105827" y="0"/>
                  </a:lnTo>
                  <a:lnTo>
                    <a:pt x="114764" y="1543"/>
                  </a:lnTo>
                  <a:lnTo>
                    <a:pt x="122932" y="4783"/>
                  </a:lnTo>
                  <a:lnTo>
                    <a:pt x="128378" y="11364"/>
                  </a:lnTo>
                  <a:lnTo>
                    <a:pt x="132008" y="20173"/>
                  </a:lnTo>
                  <a:lnTo>
                    <a:pt x="134429" y="30466"/>
                  </a:lnTo>
                  <a:lnTo>
                    <a:pt x="133831" y="41749"/>
                  </a:lnTo>
                  <a:lnTo>
                    <a:pt x="131223" y="53693"/>
                  </a:lnTo>
                  <a:lnTo>
                    <a:pt x="127273" y="66077"/>
                  </a:lnTo>
                  <a:lnTo>
                    <a:pt x="122429" y="77648"/>
                  </a:lnTo>
                  <a:lnTo>
                    <a:pt x="116989" y="88679"/>
                  </a:lnTo>
                  <a:lnTo>
                    <a:pt x="111152" y="99348"/>
                  </a:lnTo>
                  <a:lnTo>
                    <a:pt x="103945" y="107567"/>
                  </a:lnTo>
                  <a:lnTo>
                    <a:pt x="95824" y="114151"/>
                  </a:lnTo>
                  <a:lnTo>
                    <a:pt x="87094" y="119646"/>
                  </a:lnTo>
                  <a:lnTo>
                    <a:pt x="84590" y="122204"/>
                  </a:lnTo>
                  <a:lnTo>
                    <a:pt x="86237" y="122804"/>
                  </a:lnTo>
                  <a:lnTo>
                    <a:pt x="90651" y="122098"/>
                  </a:lnTo>
                  <a:lnTo>
                    <a:pt x="96909" y="122734"/>
                  </a:lnTo>
                  <a:lnTo>
                    <a:pt x="104397" y="124262"/>
                  </a:lnTo>
                  <a:lnTo>
                    <a:pt x="112705" y="126387"/>
                  </a:lnTo>
                  <a:lnTo>
                    <a:pt x="120455" y="130013"/>
                  </a:lnTo>
                  <a:lnTo>
                    <a:pt x="127831" y="134642"/>
                  </a:lnTo>
                  <a:lnTo>
                    <a:pt x="134960" y="139938"/>
                  </a:lnTo>
                  <a:lnTo>
                    <a:pt x="141923" y="147890"/>
                  </a:lnTo>
                  <a:lnTo>
                    <a:pt x="148775" y="157613"/>
                  </a:lnTo>
                  <a:lnTo>
                    <a:pt x="155554" y="168516"/>
                  </a:lnTo>
                  <a:lnTo>
                    <a:pt x="160074" y="181312"/>
                  </a:lnTo>
                  <a:lnTo>
                    <a:pt x="163087" y="195368"/>
                  </a:lnTo>
                  <a:lnTo>
                    <a:pt x="165095" y="210266"/>
                  </a:lnTo>
                  <a:lnTo>
                    <a:pt x="165329" y="223514"/>
                  </a:lnTo>
                  <a:lnTo>
                    <a:pt x="164380" y="235661"/>
                  </a:lnTo>
                  <a:lnTo>
                    <a:pt x="162641" y="247075"/>
                  </a:lnTo>
                  <a:lnTo>
                    <a:pt x="159272" y="260211"/>
                  </a:lnTo>
                  <a:lnTo>
                    <a:pt x="154815" y="274496"/>
                  </a:lnTo>
                  <a:lnTo>
                    <a:pt x="137059" y="326568"/>
                  </a:lnTo>
                  <a:lnTo>
                    <a:pt x="132269" y="336418"/>
                  </a:lnTo>
                  <a:lnTo>
                    <a:pt x="126865" y="345196"/>
                  </a:lnTo>
                  <a:lnTo>
                    <a:pt x="121052" y="353258"/>
                  </a:lnTo>
                  <a:lnTo>
                    <a:pt x="113861" y="360843"/>
                  </a:lnTo>
                  <a:lnTo>
                    <a:pt x="105750" y="368111"/>
                  </a:lnTo>
                  <a:lnTo>
                    <a:pt x="97028" y="375166"/>
                  </a:lnTo>
                  <a:lnTo>
                    <a:pt x="86791" y="379870"/>
                  </a:lnTo>
                  <a:lnTo>
                    <a:pt x="75546" y="383006"/>
                  </a:lnTo>
                  <a:lnTo>
                    <a:pt x="63628" y="385096"/>
                  </a:lnTo>
                  <a:lnTo>
                    <a:pt x="52366" y="384279"/>
                  </a:lnTo>
                  <a:lnTo>
                    <a:pt x="41543" y="381524"/>
                  </a:lnTo>
                  <a:lnTo>
                    <a:pt x="0" y="359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304374" y="3672113"/>
              <a:ext cx="212415" cy="462913"/>
            </a:xfrm>
            <a:custGeom>
              <a:avLst/>
              <a:gdLst/>
              <a:ahLst/>
              <a:cxnLst/>
              <a:rect l="0" t="0" r="0" b="0"/>
              <a:pathLst>
                <a:path w="212415" h="462913">
                  <a:moveTo>
                    <a:pt x="212414" y="8565"/>
                  </a:moveTo>
                  <a:lnTo>
                    <a:pt x="191290" y="3284"/>
                  </a:lnTo>
                  <a:lnTo>
                    <a:pt x="180647" y="1729"/>
                  </a:lnTo>
                  <a:lnTo>
                    <a:pt x="169130" y="691"/>
                  </a:lnTo>
                  <a:lnTo>
                    <a:pt x="157030" y="0"/>
                  </a:lnTo>
                  <a:lnTo>
                    <a:pt x="144543" y="1750"/>
                  </a:lnTo>
                  <a:lnTo>
                    <a:pt x="131797" y="5127"/>
                  </a:lnTo>
                  <a:lnTo>
                    <a:pt x="118878" y="9589"/>
                  </a:lnTo>
                  <a:lnTo>
                    <a:pt x="108055" y="14774"/>
                  </a:lnTo>
                  <a:lnTo>
                    <a:pt x="98629" y="20442"/>
                  </a:lnTo>
                  <a:lnTo>
                    <a:pt x="90134" y="26431"/>
                  </a:lnTo>
                  <a:lnTo>
                    <a:pt x="83366" y="34845"/>
                  </a:lnTo>
                  <a:lnTo>
                    <a:pt x="77748" y="44875"/>
                  </a:lnTo>
                  <a:lnTo>
                    <a:pt x="67454" y="68916"/>
                  </a:lnTo>
                  <a:lnTo>
                    <a:pt x="55510" y="98022"/>
                  </a:lnTo>
                  <a:lnTo>
                    <a:pt x="52546" y="112415"/>
                  </a:lnTo>
                  <a:lnTo>
                    <a:pt x="51675" y="126432"/>
                  </a:lnTo>
                  <a:lnTo>
                    <a:pt x="52200" y="140198"/>
                  </a:lnTo>
                  <a:lnTo>
                    <a:pt x="51444" y="157112"/>
                  </a:lnTo>
                  <a:lnTo>
                    <a:pt x="49835" y="176126"/>
                  </a:lnTo>
                  <a:lnTo>
                    <a:pt x="47658" y="196539"/>
                  </a:lnTo>
                  <a:lnTo>
                    <a:pt x="45100" y="214569"/>
                  </a:lnTo>
                  <a:lnTo>
                    <a:pt x="42290" y="231010"/>
                  </a:lnTo>
                  <a:lnTo>
                    <a:pt x="39312" y="246392"/>
                  </a:lnTo>
                  <a:lnTo>
                    <a:pt x="33054" y="284115"/>
                  </a:lnTo>
                  <a:lnTo>
                    <a:pt x="29838" y="305007"/>
                  </a:lnTo>
                  <a:lnTo>
                    <a:pt x="25484" y="324461"/>
                  </a:lnTo>
                  <a:lnTo>
                    <a:pt x="20370" y="342957"/>
                  </a:lnTo>
                  <a:lnTo>
                    <a:pt x="1560" y="401790"/>
                  </a:lnTo>
                  <a:lnTo>
                    <a:pt x="0" y="413300"/>
                  </a:lnTo>
                  <a:lnTo>
                    <a:pt x="65" y="424289"/>
                  </a:lnTo>
                  <a:lnTo>
                    <a:pt x="1213" y="434931"/>
                  </a:lnTo>
                  <a:lnTo>
                    <a:pt x="5295" y="443131"/>
                  </a:lnTo>
                  <a:lnTo>
                    <a:pt x="11332" y="449703"/>
                  </a:lnTo>
                  <a:lnTo>
                    <a:pt x="18673" y="455190"/>
                  </a:lnTo>
                  <a:lnTo>
                    <a:pt x="27988" y="458848"/>
                  </a:lnTo>
                  <a:lnTo>
                    <a:pt x="38619" y="461286"/>
                  </a:lnTo>
                  <a:lnTo>
                    <a:pt x="50128" y="462912"/>
                  </a:lnTo>
                  <a:lnTo>
                    <a:pt x="62221" y="462890"/>
                  </a:lnTo>
                  <a:lnTo>
                    <a:pt x="74705" y="461771"/>
                  </a:lnTo>
                  <a:lnTo>
                    <a:pt x="87449" y="459919"/>
                  </a:lnTo>
                  <a:lnTo>
                    <a:pt x="116346" y="454914"/>
                  </a:lnTo>
                  <a:lnTo>
                    <a:pt x="162675" y="446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56579" y="3800052"/>
              <a:ext cx="45524" cy="308382"/>
            </a:xfrm>
            <a:custGeom>
              <a:avLst/>
              <a:gdLst/>
              <a:ahLst/>
              <a:cxnLst/>
              <a:rect l="0" t="0" r="0" b="0"/>
              <a:pathLst>
                <a:path w="45524" h="308382">
                  <a:moveTo>
                    <a:pt x="39791" y="0"/>
                  </a:moveTo>
                  <a:lnTo>
                    <a:pt x="45072" y="15842"/>
                  </a:lnTo>
                  <a:lnTo>
                    <a:pt x="45523" y="24931"/>
                  </a:lnTo>
                  <a:lnTo>
                    <a:pt x="44717" y="35411"/>
                  </a:lnTo>
                  <a:lnTo>
                    <a:pt x="43075" y="46819"/>
                  </a:lnTo>
                  <a:lnTo>
                    <a:pt x="41981" y="58845"/>
                  </a:lnTo>
                  <a:lnTo>
                    <a:pt x="41251" y="71284"/>
                  </a:lnTo>
                  <a:lnTo>
                    <a:pt x="40764" y="83998"/>
                  </a:lnTo>
                  <a:lnTo>
                    <a:pt x="39335" y="96895"/>
                  </a:lnTo>
                  <a:lnTo>
                    <a:pt x="37276" y="109914"/>
                  </a:lnTo>
                  <a:lnTo>
                    <a:pt x="34799" y="123015"/>
                  </a:lnTo>
                  <a:lnTo>
                    <a:pt x="29098" y="149361"/>
                  </a:lnTo>
                  <a:lnTo>
                    <a:pt x="22880" y="176913"/>
                  </a:lnTo>
                  <a:lnTo>
                    <a:pt x="16433" y="207581"/>
                  </a:lnTo>
                  <a:lnTo>
                    <a:pt x="9882" y="242580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727620" y="3790104"/>
              <a:ext cx="105413" cy="288487"/>
            </a:xfrm>
            <a:custGeom>
              <a:avLst/>
              <a:gdLst/>
              <a:ahLst/>
              <a:cxnLst/>
              <a:rect l="0" t="0" r="0" b="0"/>
              <a:pathLst>
                <a:path w="105413" h="288487">
                  <a:moveTo>
                    <a:pt x="17967" y="0"/>
                  </a:moveTo>
                  <a:lnTo>
                    <a:pt x="28529" y="10562"/>
                  </a:lnTo>
                  <a:lnTo>
                    <a:pt x="30535" y="16989"/>
                  </a:lnTo>
                  <a:lnTo>
                    <a:pt x="30767" y="24590"/>
                  </a:lnTo>
                  <a:lnTo>
                    <a:pt x="29816" y="32973"/>
                  </a:lnTo>
                  <a:lnTo>
                    <a:pt x="28077" y="42983"/>
                  </a:lnTo>
                  <a:lnTo>
                    <a:pt x="25812" y="54078"/>
                  </a:lnTo>
                  <a:lnTo>
                    <a:pt x="20348" y="78194"/>
                  </a:lnTo>
                  <a:lnTo>
                    <a:pt x="4580" y="142839"/>
                  </a:lnTo>
                  <a:lnTo>
                    <a:pt x="2411" y="158229"/>
                  </a:lnTo>
                  <a:lnTo>
                    <a:pt x="964" y="175120"/>
                  </a:lnTo>
                  <a:lnTo>
                    <a:pt x="0" y="193013"/>
                  </a:lnTo>
                  <a:lnTo>
                    <a:pt x="1568" y="207152"/>
                  </a:lnTo>
                  <a:lnTo>
                    <a:pt x="4824" y="218789"/>
                  </a:lnTo>
                  <a:lnTo>
                    <a:pt x="9205" y="228758"/>
                  </a:lnTo>
                  <a:lnTo>
                    <a:pt x="15441" y="234298"/>
                  </a:lnTo>
                  <a:lnTo>
                    <a:pt x="22915" y="236886"/>
                  </a:lnTo>
                  <a:lnTo>
                    <a:pt x="31213" y="237507"/>
                  </a:lnTo>
                  <a:lnTo>
                    <a:pt x="38956" y="235709"/>
                  </a:lnTo>
                  <a:lnTo>
                    <a:pt x="46329" y="232300"/>
                  </a:lnTo>
                  <a:lnTo>
                    <a:pt x="53455" y="227817"/>
                  </a:lnTo>
                  <a:lnTo>
                    <a:pt x="61521" y="219302"/>
                  </a:lnTo>
                  <a:lnTo>
                    <a:pt x="70215" y="208099"/>
                  </a:lnTo>
                  <a:lnTo>
                    <a:pt x="79326" y="195103"/>
                  </a:lnTo>
                  <a:lnTo>
                    <a:pt x="87611" y="182018"/>
                  </a:lnTo>
                  <a:lnTo>
                    <a:pt x="95345" y="168874"/>
                  </a:lnTo>
                  <a:lnTo>
                    <a:pt x="102712" y="155690"/>
                  </a:lnTo>
                  <a:lnTo>
                    <a:pt x="105412" y="144689"/>
                  </a:lnTo>
                  <a:lnTo>
                    <a:pt x="105002" y="135145"/>
                  </a:lnTo>
                  <a:lnTo>
                    <a:pt x="102518" y="126572"/>
                  </a:lnTo>
                  <a:lnTo>
                    <a:pt x="97546" y="125278"/>
                  </a:lnTo>
                  <a:lnTo>
                    <a:pt x="90915" y="128836"/>
                  </a:lnTo>
                  <a:lnTo>
                    <a:pt x="83179" y="135630"/>
                  </a:lnTo>
                  <a:lnTo>
                    <a:pt x="75811" y="143475"/>
                  </a:lnTo>
                  <a:lnTo>
                    <a:pt x="68688" y="152021"/>
                  </a:lnTo>
                  <a:lnTo>
                    <a:pt x="61729" y="161034"/>
                  </a:lnTo>
                  <a:lnTo>
                    <a:pt x="55984" y="170359"/>
                  </a:lnTo>
                  <a:lnTo>
                    <a:pt x="51049" y="179891"/>
                  </a:lnTo>
                  <a:lnTo>
                    <a:pt x="46653" y="189562"/>
                  </a:lnTo>
                  <a:lnTo>
                    <a:pt x="41513" y="199325"/>
                  </a:lnTo>
                  <a:lnTo>
                    <a:pt x="35875" y="209150"/>
                  </a:lnTo>
                  <a:lnTo>
                    <a:pt x="29906" y="219016"/>
                  </a:lnTo>
                  <a:lnTo>
                    <a:pt x="25926" y="230014"/>
                  </a:lnTo>
                  <a:lnTo>
                    <a:pt x="23273" y="241767"/>
                  </a:lnTo>
                  <a:lnTo>
                    <a:pt x="17967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45065" y="3702503"/>
              <a:ext cx="304567" cy="505409"/>
            </a:xfrm>
            <a:custGeom>
              <a:avLst/>
              <a:gdLst/>
              <a:ahLst/>
              <a:cxnLst/>
              <a:rect l="0" t="0" r="0" b="0"/>
              <a:pathLst>
                <a:path w="304567" h="505409">
                  <a:moveTo>
                    <a:pt x="0" y="17967"/>
                  </a:moveTo>
                  <a:lnTo>
                    <a:pt x="10562" y="28528"/>
                  </a:lnTo>
                  <a:lnTo>
                    <a:pt x="19200" y="30535"/>
                  </a:lnTo>
                  <a:lnTo>
                    <a:pt x="30485" y="30766"/>
                  </a:lnTo>
                  <a:lnTo>
                    <a:pt x="43535" y="29816"/>
                  </a:lnTo>
                  <a:lnTo>
                    <a:pt x="56656" y="28077"/>
                  </a:lnTo>
                  <a:lnTo>
                    <a:pt x="69825" y="25812"/>
                  </a:lnTo>
                  <a:lnTo>
                    <a:pt x="98457" y="20348"/>
                  </a:lnTo>
                  <a:lnTo>
                    <a:pt x="133289" y="14235"/>
                  </a:lnTo>
                  <a:lnTo>
                    <a:pt x="148546" y="11058"/>
                  </a:lnTo>
                  <a:lnTo>
                    <a:pt x="162033" y="7834"/>
                  </a:lnTo>
                  <a:lnTo>
                    <a:pt x="174341" y="4580"/>
                  </a:lnTo>
                  <a:lnTo>
                    <a:pt x="188072" y="2410"/>
                  </a:lnTo>
                  <a:lnTo>
                    <a:pt x="202753" y="964"/>
                  </a:lnTo>
                  <a:lnTo>
                    <a:pt x="218067" y="0"/>
                  </a:lnTo>
                  <a:lnTo>
                    <a:pt x="230487" y="1567"/>
                  </a:lnTo>
                  <a:lnTo>
                    <a:pt x="240977" y="4823"/>
                  </a:lnTo>
                  <a:lnTo>
                    <a:pt x="250181" y="9204"/>
                  </a:lnTo>
                  <a:lnTo>
                    <a:pt x="258528" y="15441"/>
                  </a:lnTo>
                  <a:lnTo>
                    <a:pt x="266303" y="22914"/>
                  </a:lnTo>
                  <a:lnTo>
                    <a:pt x="273697" y="31213"/>
                  </a:lnTo>
                  <a:lnTo>
                    <a:pt x="280837" y="43377"/>
                  </a:lnTo>
                  <a:lnTo>
                    <a:pt x="287808" y="58118"/>
                  </a:lnTo>
                  <a:lnTo>
                    <a:pt x="294666" y="74578"/>
                  </a:lnTo>
                  <a:lnTo>
                    <a:pt x="299237" y="89972"/>
                  </a:lnTo>
                  <a:lnTo>
                    <a:pt x="302285" y="104656"/>
                  </a:lnTo>
                  <a:lnTo>
                    <a:pt x="304317" y="118867"/>
                  </a:lnTo>
                  <a:lnTo>
                    <a:pt x="304566" y="132762"/>
                  </a:lnTo>
                  <a:lnTo>
                    <a:pt x="303627" y="146446"/>
                  </a:lnTo>
                  <a:lnTo>
                    <a:pt x="301896" y="159990"/>
                  </a:lnTo>
                  <a:lnTo>
                    <a:pt x="299637" y="173441"/>
                  </a:lnTo>
                  <a:lnTo>
                    <a:pt x="297025" y="186830"/>
                  </a:lnTo>
                  <a:lnTo>
                    <a:pt x="284892" y="245365"/>
                  </a:lnTo>
                  <a:lnTo>
                    <a:pt x="282774" y="260201"/>
                  </a:lnTo>
                  <a:lnTo>
                    <a:pt x="281362" y="274513"/>
                  </a:lnTo>
                  <a:lnTo>
                    <a:pt x="280420" y="288475"/>
                  </a:lnTo>
                  <a:lnTo>
                    <a:pt x="278688" y="303310"/>
                  </a:lnTo>
                  <a:lnTo>
                    <a:pt x="276427" y="318726"/>
                  </a:lnTo>
                  <a:lnTo>
                    <a:pt x="273815" y="334530"/>
                  </a:lnTo>
                  <a:lnTo>
                    <a:pt x="270968" y="348383"/>
                  </a:lnTo>
                  <a:lnTo>
                    <a:pt x="267964" y="360933"/>
                  </a:lnTo>
                  <a:lnTo>
                    <a:pt x="264857" y="372616"/>
                  </a:lnTo>
                  <a:lnTo>
                    <a:pt x="258457" y="394440"/>
                  </a:lnTo>
                  <a:lnTo>
                    <a:pt x="255203" y="404902"/>
                  </a:lnTo>
                  <a:lnTo>
                    <a:pt x="254139" y="415192"/>
                  </a:lnTo>
                  <a:lnTo>
                    <a:pt x="254534" y="425369"/>
                  </a:lnTo>
                  <a:lnTo>
                    <a:pt x="255904" y="435469"/>
                  </a:lnTo>
                  <a:lnTo>
                    <a:pt x="252395" y="443307"/>
                  </a:lnTo>
                  <a:lnTo>
                    <a:pt x="245635" y="449638"/>
                  </a:lnTo>
                  <a:lnTo>
                    <a:pt x="236707" y="454964"/>
                  </a:lnTo>
                  <a:lnTo>
                    <a:pt x="224123" y="459621"/>
                  </a:lnTo>
                  <a:lnTo>
                    <a:pt x="209102" y="463830"/>
                  </a:lnTo>
                  <a:lnTo>
                    <a:pt x="192456" y="467742"/>
                  </a:lnTo>
                  <a:lnTo>
                    <a:pt x="174727" y="472559"/>
                  </a:lnTo>
                  <a:lnTo>
                    <a:pt x="137343" y="483808"/>
                  </a:lnTo>
                  <a:lnTo>
                    <a:pt x="119195" y="488798"/>
                  </a:lnTo>
                  <a:lnTo>
                    <a:pt x="101569" y="493229"/>
                  </a:lnTo>
                  <a:lnTo>
                    <a:pt x="29843" y="5054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128825" y="4466553"/>
            <a:ext cx="682520" cy="447651"/>
            <a:chOff x="2128825" y="4466553"/>
            <a:chExt cx="682520" cy="447651"/>
          </a:xfrm>
        </p:grpSpPr>
        <p:sp>
          <p:nvSpPr>
            <p:cNvPr id="45" name="Freeform 44"/>
            <p:cNvSpPr/>
            <p:nvPr/>
          </p:nvSpPr>
          <p:spPr>
            <a:xfrm>
              <a:off x="2128825" y="4655561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9948"/>
                  </a:moveTo>
                  <a:lnTo>
                    <a:pt x="15842" y="4667"/>
                  </a:lnTo>
                  <a:lnTo>
                    <a:pt x="26036" y="3111"/>
                  </a:lnTo>
                  <a:lnTo>
                    <a:pt x="38358" y="2074"/>
                  </a:lnTo>
                  <a:lnTo>
                    <a:pt x="52099" y="1383"/>
                  </a:lnTo>
                  <a:lnTo>
                    <a:pt x="79157" y="615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158668" y="4774934"/>
              <a:ext cx="109427" cy="19897"/>
            </a:xfrm>
            <a:custGeom>
              <a:avLst/>
              <a:gdLst/>
              <a:ahLst/>
              <a:cxnLst/>
              <a:rect l="0" t="0" r="0" b="0"/>
              <a:pathLst>
                <a:path w="109427" h="19897">
                  <a:moveTo>
                    <a:pt x="0" y="0"/>
                  </a:moveTo>
                  <a:lnTo>
                    <a:pt x="43284" y="10821"/>
                  </a:lnTo>
                  <a:lnTo>
                    <a:pt x="109426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418225" y="4566031"/>
              <a:ext cx="158251" cy="156153"/>
            </a:xfrm>
            <a:custGeom>
              <a:avLst/>
              <a:gdLst/>
              <a:ahLst/>
              <a:cxnLst/>
              <a:rect l="0" t="0" r="0" b="0"/>
              <a:pathLst>
                <a:path w="158251" h="156153">
                  <a:moveTo>
                    <a:pt x="58772" y="0"/>
                  </a:moveTo>
                  <a:lnTo>
                    <a:pt x="48210" y="15843"/>
                  </a:lnTo>
                  <a:lnTo>
                    <a:pt x="43994" y="24931"/>
                  </a:lnTo>
                  <a:lnTo>
                    <a:pt x="40077" y="35411"/>
                  </a:lnTo>
                  <a:lnTo>
                    <a:pt x="36361" y="46819"/>
                  </a:lnTo>
                  <a:lnTo>
                    <a:pt x="32778" y="59950"/>
                  </a:lnTo>
                  <a:lnTo>
                    <a:pt x="29284" y="74232"/>
                  </a:lnTo>
                  <a:lnTo>
                    <a:pt x="25850" y="89279"/>
                  </a:lnTo>
                  <a:lnTo>
                    <a:pt x="22455" y="102626"/>
                  </a:lnTo>
                  <a:lnTo>
                    <a:pt x="19086" y="114841"/>
                  </a:lnTo>
                  <a:lnTo>
                    <a:pt x="15735" y="126299"/>
                  </a:lnTo>
                  <a:lnTo>
                    <a:pt x="11291" y="136149"/>
                  </a:lnTo>
                  <a:lnTo>
                    <a:pt x="6117" y="144926"/>
                  </a:lnTo>
                  <a:lnTo>
                    <a:pt x="457" y="152988"/>
                  </a:lnTo>
                  <a:lnTo>
                    <a:pt x="0" y="156152"/>
                  </a:lnTo>
                  <a:lnTo>
                    <a:pt x="3011" y="156051"/>
                  </a:lnTo>
                  <a:lnTo>
                    <a:pt x="8334" y="153773"/>
                  </a:lnTo>
                  <a:lnTo>
                    <a:pt x="17410" y="151149"/>
                  </a:lnTo>
                  <a:lnTo>
                    <a:pt x="28987" y="148294"/>
                  </a:lnTo>
                  <a:lnTo>
                    <a:pt x="42231" y="145286"/>
                  </a:lnTo>
                  <a:lnTo>
                    <a:pt x="55482" y="143280"/>
                  </a:lnTo>
                  <a:lnTo>
                    <a:pt x="68737" y="141943"/>
                  </a:lnTo>
                  <a:lnTo>
                    <a:pt x="81995" y="141052"/>
                  </a:lnTo>
                  <a:lnTo>
                    <a:pt x="95255" y="138247"/>
                  </a:lnTo>
                  <a:lnTo>
                    <a:pt x="15825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556579" y="4476501"/>
              <a:ext cx="39792" cy="437703"/>
            </a:xfrm>
            <a:custGeom>
              <a:avLst/>
              <a:gdLst/>
              <a:ahLst/>
              <a:cxnLst/>
              <a:rect l="0" t="0" r="0" b="0"/>
              <a:pathLst>
                <a:path w="39792" h="437703">
                  <a:moveTo>
                    <a:pt x="39791" y="0"/>
                  </a:moveTo>
                  <a:lnTo>
                    <a:pt x="29230" y="21124"/>
                  </a:lnTo>
                  <a:lnTo>
                    <a:pt x="26118" y="32872"/>
                  </a:lnTo>
                  <a:lnTo>
                    <a:pt x="24044" y="46232"/>
                  </a:lnTo>
                  <a:lnTo>
                    <a:pt x="22661" y="60665"/>
                  </a:lnTo>
                  <a:lnTo>
                    <a:pt x="20634" y="74708"/>
                  </a:lnTo>
                  <a:lnTo>
                    <a:pt x="18177" y="88491"/>
                  </a:lnTo>
                  <a:lnTo>
                    <a:pt x="15434" y="102101"/>
                  </a:lnTo>
                  <a:lnTo>
                    <a:pt x="6293" y="152942"/>
                  </a:lnTo>
                  <a:lnTo>
                    <a:pt x="4195" y="170490"/>
                  </a:lnTo>
                  <a:lnTo>
                    <a:pt x="2797" y="187716"/>
                  </a:lnTo>
                  <a:lnTo>
                    <a:pt x="1865" y="204726"/>
                  </a:lnTo>
                  <a:lnTo>
                    <a:pt x="829" y="238364"/>
                  </a:lnTo>
                  <a:lnTo>
                    <a:pt x="73" y="335244"/>
                  </a:lnTo>
                  <a:lnTo>
                    <a:pt x="0" y="437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701968" y="4466553"/>
              <a:ext cx="109377" cy="387554"/>
            </a:xfrm>
            <a:custGeom>
              <a:avLst/>
              <a:gdLst/>
              <a:ahLst/>
              <a:cxnLst/>
              <a:rect l="0" t="0" r="0" b="0"/>
              <a:pathLst>
                <a:path w="109377" h="387554">
                  <a:moveTo>
                    <a:pt x="63515" y="0"/>
                  </a:moveTo>
                  <a:lnTo>
                    <a:pt x="52953" y="15843"/>
                  </a:lnTo>
                  <a:lnTo>
                    <a:pt x="38925" y="35411"/>
                  </a:lnTo>
                  <a:lnTo>
                    <a:pt x="30542" y="46819"/>
                  </a:lnTo>
                  <a:lnTo>
                    <a:pt x="23848" y="57740"/>
                  </a:lnTo>
                  <a:lnTo>
                    <a:pt x="18280" y="68337"/>
                  </a:lnTo>
                  <a:lnTo>
                    <a:pt x="13462" y="78717"/>
                  </a:lnTo>
                  <a:lnTo>
                    <a:pt x="9146" y="91164"/>
                  </a:lnTo>
                  <a:lnTo>
                    <a:pt x="5162" y="104988"/>
                  </a:lnTo>
                  <a:lnTo>
                    <a:pt x="1402" y="119731"/>
                  </a:lnTo>
                  <a:lnTo>
                    <a:pt x="0" y="132875"/>
                  </a:lnTo>
                  <a:lnTo>
                    <a:pt x="170" y="144955"/>
                  </a:lnTo>
                  <a:lnTo>
                    <a:pt x="1390" y="156323"/>
                  </a:lnTo>
                  <a:lnTo>
                    <a:pt x="5518" y="166113"/>
                  </a:lnTo>
                  <a:lnTo>
                    <a:pt x="11587" y="174850"/>
                  </a:lnTo>
                  <a:lnTo>
                    <a:pt x="18948" y="182885"/>
                  </a:lnTo>
                  <a:lnTo>
                    <a:pt x="35970" y="200656"/>
                  </a:lnTo>
                  <a:lnTo>
                    <a:pt x="45152" y="210037"/>
                  </a:lnTo>
                  <a:lnTo>
                    <a:pt x="54589" y="220712"/>
                  </a:lnTo>
                  <a:lnTo>
                    <a:pt x="64196" y="232250"/>
                  </a:lnTo>
                  <a:lnTo>
                    <a:pt x="73917" y="244364"/>
                  </a:lnTo>
                  <a:lnTo>
                    <a:pt x="81502" y="257965"/>
                  </a:lnTo>
                  <a:lnTo>
                    <a:pt x="87665" y="272560"/>
                  </a:lnTo>
                  <a:lnTo>
                    <a:pt x="92878" y="287816"/>
                  </a:lnTo>
                  <a:lnTo>
                    <a:pt x="95249" y="301304"/>
                  </a:lnTo>
                  <a:lnTo>
                    <a:pt x="95724" y="313611"/>
                  </a:lnTo>
                  <a:lnTo>
                    <a:pt x="94935" y="325131"/>
                  </a:lnTo>
                  <a:lnTo>
                    <a:pt x="92199" y="337233"/>
                  </a:lnTo>
                  <a:lnTo>
                    <a:pt x="88164" y="349722"/>
                  </a:lnTo>
                  <a:lnTo>
                    <a:pt x="83263" y="362469"/>
                  </a:lnTo>
                  <a:lnTo>
                    <a:pt x="76680" y="372072"/>
                  </a:lnTo>
                  <a:lnTo>
                    <a:pt x="68976" y="379580"/>
                  </a:lnTo>
                  <a:lnTo>
                    <a:pt x="60524" y="385690"/>
                  </a:lnTo>
                  <a:lnTo>
                    <a:pt x="52678" y="387553"/>
                  </a:lnTo>
                  <a:lnTo>
                    <a:pt x="45237" y="386585"/>
                  </a:lnTo>
                  <a:lnTo>
                    <a:pt x="38066" y="383729"/>
                  </a:lnTo>
                  <a:lnTo>
                    <a:pt x="32180" y="378509"/>
                  </a:lnTo>
                  <a:lnTo>
                    <a:pt x="27150" y="371712"/>
                  </a:lnTo>
                  <a:lnTo>
                    <a:pt x="22692" y="363866"/>
                  </a:lnTo>
                  <a:lnTo>
                    <a:pt x="20825" y="355319"/>
                  </a:lnTo>
                  <a:lnTo>
                    <a:pt x="20686" y="346305"/>
                  </a:lnTo>
                  <a:lnTo>
                    <a:pt x="21699" y="336980"/>
                  </a:lnTo>
                  <a:lnTo>
                    <a:pt x="23479" y="326342"/>
                  </a:lnTo>
                  <a:lnTo>
                    <a:pt x="25771" y="314828"/>
                  </a:lnTo>
                  <a:lnTo>
                    <a:pt x="43799" y="230566"/>
                  </a:lnTo>
                  <a:lnTo>
                    <a:pt x="47055" y="216713"/>
                  </a:lnTo>
                  <a:lnTo>
                    <a:pt x="51436" y="201951"/>
                  </a:lnTo>
                  <a:lnTo>
                    <a:pt x="56568" y="186584"/>
                  </a:lnTo>
                  <a:lnTo>
                    <a:pt x="62199" y="170812"/>
                  </a:lnTo>
                  <a:lnTo>
                    <a:pt x="68164" y="155876"/>
                  </a:lnTo>
                  <a:lnTo>
                    <a:pt x="74351" y="141498"/>
                  </a:lnTo>
                  <a:lnTo>
                    <a:pt x="80687" y="127491"/>
                  </a:lnTo>
                  <a:lnTo>
                    <a:pt x="87121" y="114838"/>
                  </a:lnTo>
                  <a:lnTo>
                    <a:pt x="93621" y="103086"/>
                  </a:lnTo>
                  <a:lnTo>
                    <a:pt x="100165" y="91936"/>
                  </a:lnTo>
                  <a:lnTo>
                    <a:pt x="104528" y="78975"/>
                  </a:lnTo>
                  <a:lnTo>
                    <a:pt x="107437" y="64809"/>
                  </a:lnTo>
                  <a:lnTo>
                    <a:pt x="109376" y="49837"/>
                  </a:lnTo>
                  <a:lnTo>
                    <a:pt x="108458" y="36541"/>
                  </a:lnTo>
                  <a:lnTo>
                    <a:pt x="105635" y="24361"/>
                  </a:lnTo>
                  <a:lnTo>
                    <a:pt x="734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431800"/>
            <a:ext cx="88900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b="1" i="1" u="sng" smtClean="0">
                <a:solidFill>
                  <a:srgbClr val="0000FF"/>
                </a:solidFill>
                <a:latin typeface="Comic Sans MS - 22"/>
              </a:rPr>
              <a:t>Evaluating algebraic expressions using the order of operations:</a:t>
            </a:r>
            <a:endParaRPr lang="en-US" sz="1600" b="1" i="1" u="sng">
              <a:solidFill>
                <a:srgbClr val="0000FF"/>
              </a:solidFill>
              <a:latin typeface="Comic Sans MS - 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1282700"/>
            <a:ext cx="6121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1:  3x + 2(x - 6) </a:t>
            </a:r>
            <a:r>
              <a:rPr lang="en-US" sz="1200" baseline="-25000" smtClean="0">
                <a:solidFill>
                  <a:srgbClr val="0000FF"/>
                </a:solidFill>
                <a:latin typeface="Comic Sans MS - 24"/>
              </a:rPr>
              <a:t>* </a:t>
            </a:r>
            <a:r>
              <a:rPr lang="en-US" smtClean="0">
                <a:solidFill>
                  <a:srgbClr val="0000FF"/>
                </a:solidFill>
                <a:latin typeface="Comic Sans MS - 24"/>
              </a:rPr>
              <a:t>2; when x = 3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88511" y="1830391"/>
            <a:ext cx="3193239" cy="477495"/>
            <a:chOff x="2188511" y="1830391"/>
            <a:chExt cx="3193239" cy="477495"/>
          </a:xfrm>
        </p:grpSpPr>
        <p:sp>
          <p:nvSpPr>
            <p:cNvPr id="4" name="Freeform 3"/>
            <p:cNvSpPr/>
            <p:nvPr/>
          </p:nvSpPr>
          <p:spPr>
            <a:xfrm>
              <a:off x="2188511" y="1863000"/>
              <a:ext cx="145110" cy="241751"/>
            </a:xfrm>
            <a:custGeom>
              <a:avLst/>
              <a:gdLst/>
              <a:ahLst/>
              <a:cxnLst/>
              <a:rect l="0" t="0" r="0" b="0"/>
              <a:pathLst>
                <a:path w="145110" h="241751">
                  <a:moveTo>
                    <a:pt x="19896" y="17130"/>
                  </a:moveTo>
                  <a:lnTo>
                    <a:pt x="30458" y="6568"/>
                  </a:lnTo>
                  <a:lnTo>
                    <a:pt x="37990" y="3457"/>
                  </a:lnTo>
                  <a:lnTo>
                    <a:pt x="47433" y="1383"/>
                  </a:lnTo>
                  <a:lnTo>
                    <a:pt x="58150" y="0"/>
                  </a:lnTo>
                  <a:lnTo>
                    <a:pt x="68610" y="1289"/>
                  </a:lnTo>
                  <a:lnTo>
                    <a:pt x="78899" y="4359"/>
                  </a:lnTo>
                  <a:lnTo>
                    <a:pt x="89075" y="8616"/>
                  </a:lnTo>
                  <a:lnTo>
                    <a:pt x="94753" y="14770"/>
                  </a:lnTo>
                  <a:lnTo>
                    <a:pt x="97433" y="22188"/>
                  </a:lnTo>
                  <a:lnTo>
                    <a:pt x="98115" y="30450"/>
                  </a:lnTo>
                  <a:lnTo>
                    <a:pt x="96359" y="38169"/>
                  </a:lnTo>
                  <a:lnTo>
                    <a:pt x="92977" y="45525"/>
                  </a:lnTo>
                  <a:lnTo>
                    <a:pt x="88512" y="52639"/>
                  </a:lnTo>
                  <a:lnTo>
                    <a:pt x="81114" y="58488"/>
                  </a:lnTo>
                  <a:lnTo>
                    <a:pt x="71761" y="63492"/>
                  </a:lnTo>
                  <a:lnTo>
                    <a:pt x="61105" y="67934"/>
                  </a:lnTo>
                  <a:lnTo>
                    <a:pt x="56211" y="68684"/>
                  </a:lnTo>
                  <a:lnTo>
                    <a:pt x="55159" y="66974"/>
                  </a:lnTo>
                  <a:lnTo>
                    <a:pt x="56668" y="63623"/>
                  </a:lnTo>
                  <a:lnTo>
                    <a:pt x="62096" y="61389"/>
                  </a:lnTo>
                  <a:lnTo>
                    <a:pt x="70135" y="59900"/>
                  </a:lnTo>
                  <a:lnTo>
                    <a:pt x="79916" y="58907"/>
                  </a:lnTo>
                  <a:lnTo>
                    <a:pt x="89753" y="59350"/>
                  </a:lnTo>
                  <a:lnTo>
                    <a:pt x="99626" y="60751"/>
                  </a:lnTo>
                  <a:lnTo>
                    <a:pt x="109525" y="62790"/>
                  </a:lnTo>
                  <a:lnTo>
                    <a:pt x="118334" y="66361"/>
                  </a:lnTo>
                  <a:lnTo>
                    <a:pt x="126418" y="70951"/>
                  </a:lnTo>
                  <a:lnTo>
                    <a:pt x="134017" y="76222"/>
                  </a:lnTo>
                  <a:lnTo>
                    <a:pt x="139084" y="84158"/>
                  </a:lnTo>
                  <a:lnTo>
                    <a:pt x="142462" y="93869"/>
                  </a:lnTo>
                  <a:lnTo>
                    <a:pt x="144713" y="104764"/>
                  </a:lnTo>
                  <a:lnTo>
                    <a:pt x="145109" y="117555"/>
                  </a:lnTo>
                  <a:lnTo>
                    <a:pt x="144268" y="131608"/>
                  </a:lnTo>
                  <a:lnTo>
                    <a:pt x="142602" y="146504"/>
                  </a:lnTo>
                  <a:lnTo>
                    <a:pt x="139280" y="159750"/>
                  </a:lnTo>
                  <a:lnTo>
                    <a:pt x="134855" y="171897"/>
                  </a:lnTo>
                  <a:lnTo>
                    <a:pt x="129695" y="183310"/>
                  </a:lnTo>
                  <a:lnTo>
                    <a:pt x="124044" y="193130"/>
                  </a:lnTo>
                  <a:lnTo>
                    <a:pt x="118066" y="201887"/>
                  </a:lnTo>
                  <a:lnTo>
                    <a:pt x="111870" y="209936"/>
                  </a:lnTo>
                  <a:lnTo>
                    <a:pt x="104423" y="217512"/>
                  </a:lnTo>
                  <a:lnTo>
                    <a:pt x="96143" y="224774"/>
                  </a:lnTo>
                  <a:lnTo>
                    <a:pt x="87307" y="231826"/>
                  </a:lnTo>
                  <a:lnTo>
                    <a:pt x="76995" y="236527"/>
                  </a:lnTo>
                  <a:lnTo>
                    <a:pt x="65699" y="239661"/>
                  </a:lnTo>
                  <a:lnTo>
                    <a:pt x="53747" y="241750"/>
                  </a:lnTo>
                  <a:lnTo>
                    <a:pt x="43569" y="240933"/>
                  </a:lnTo>
                  <a:lnTo>
                    <a:pt x="34572" y="238177"/>
                  </a:lnTo>
                  <a:lnTo>
                    <a:pt x="26364" y="234129"/>
                  </a:lnTo>
                  <a:lnTo>
                    <a:pt x="19787" y="228114"/>
                  </a:lnTo>
                  <a:lnTo>
                    <a:pt x="14297" y="220789"/>
                  </a:lnTo>
                  <a:lnTo>
                    <a:pt x="0" y="196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400867" y="1830391"/>
              <a:ext cx="145765" cy="358121"/>
            </a:xfrm>
            <a:custGeom>
              <a:avLst/>
              <a:gdLst/>
              <a:ahLst/>
              <a:cxnLst/>
              <a:rect l="0" t="0" r="0" b="0"/>
              <a:pathLst>
                <a:path w="145765" h="358121">
                  <a:moveTo>
                    <a:pt x="145764" y="0"/>
                  </a:moveTo>
                  <a:lnTo>
                    <a:pt x="124641" y="10562"/>
                  </a:lnTo>
                  <a:lnTo>
                    <a:pt x="116208" y="15884"/>
                  </a:lnTo>
                  <a:lnTo>
                    <a:pt x="108375" y="21642"/>
                  </a:lnTo>
                  <a:lnTo>
                    <a:pt x="100943" y="27692"/>
                  </a:lnTo>
                  <a:lnTo>
                    <a:pt x="93777" y="33936"/>
                  </a:lnTo>
                  <a:lnTo>
                    <a:pt x="86789" y="40309"/>
                  </a:lnTo>
                  <a:lnTo>
                    <a:pt x="73130" y="53285"/>
                  </a:lnTo>
                  <a:lnTo>
                    <a:pt x="39697" y="86245"/>
                  </a:lnTo>
                  <a:lnTo>
                    <a:pt x="34156" y="93972"/>
                  </a:lnTo>
                  <a:lnTo>
                    <a:pt x="29357" y="102439"/>
                  </a:lnTo>
                  <a:lnTo>
                    <a:pt x="25052" y="111400"/>
                  </a:lnTo>
                  <a:lnTo>
                    <a:pt x="19972" y="122900"/>
                  </a:lnTo>
                  <a:lnTo>
                    <a:pt x="8432" y="150416"/>
                  </a:lnTo>
                  <a:lnTo>
                    <a:pt x="4471" y="166596"/>
                  </a:lnTo>
                  <a:lnTo>
                    <a:pt x="1830" y="184014"/>
                  </a:lnTo>
                  <a:lnTo>
                    <a:pt x="69" y="202259"/>
                  </a:lnTo>
                  <a:lnTo>
                    <a:pt x="0" y="217737"/>
                  </a:lnTo>
                  <a:lnTo>
                    <a:pt x="1060" y="231372"/>
                  </a:lnTo>
                  <a:lnTo>
                    <a:pt x="2872" y="243778"/>
                  </a:lnTo>
                  <a:lnTo>
                    <a:pt x="6290" y="256470"/>
                  </a:lnTo>
                  <a:lnTo>
                    <a:pt x="10780" y="269353"/>
                  </a:lnTo>
                  <a:lnTo>
                    <a:pt x="15984" y="282362"/>
                  </a:lnTo>
                  <a:lnTo>
                    <a:pt x="22769" y="294351"/>
                  </a:lnTo>
                  <a:lnTo>
                    <a:pt x="30608" y="305660"/>
                  </a:lnTo>
                  <a:lnTo>
                    <a:pt x="39150" y="316515"/>
                  </a:lnTo>
                  <a:lnTo>
                    <a:pt x="48161" y="325962"/>
                  </a:lnTo>
                  <a:lnTo>
                    <a:pt x="57484" y="334471"/>
                  </a:lnTo>
                  <a:lnTo>
                    <a:pt x="96025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566527" y="1959712"/>
              <a:ext cx="120108" cy="169449"/>
            </a:xfrm>
            <a:custGeom>
              <a:avLst/>
              <a:gdLst/>
              <a:ahLst/>
              <a:cxnLst/>
              <a:rect l="0" t="0" r="0" b="0"/>
              <a:pathLst>
                <a:path w="120108" h="169449">
                  <a:moveTo>
                    <a:pt x="0" y="0"/>
                  </a:moveTo>
                  <a:lnTo>
                    <a:pt x="26405" y="0"/>
                  </a:lnTo>
                  <a:lnTo>
                    <a:pt x="37499" y="1106"/>
                  </a:lnTo>
                  <a:lnTo>
                    <a:pt x="48211" y="2948"/>
                  </a:lnTo>
                  <a:lnTo>
                    <a:pt x="58668" y="5281"/>
                  </a:lnTo>
                  <a:lnTo>
                    <a:pt x="65639" y="11258"/>
                  </a:lnTo>
                  <a:lnTo>
                    <a:pt x="70287" y="19664"/>
                  </a:lnTo>
                  <a:lnTo>
                    <a:pt x="73385" y="29689"/>
                  </a:lnTo>
                  <a:lnTo>
                    <a:pt x="71030" y="37478"/>
                  </a:lnTo>
                  <a:lnTo>
                    <a:pt x="65038" y="43775"/>
                  </a:lnTo>
                  <a:lnTo>
                    <a:pt x="56622" y="49079"/>
                  </a:lnTo>
                  <a:lnTo>
                    <a:pt x="47696" y="53721"/>
                  </a:lnTo>
                  <a:lnTo>
                    <a:pt x="38429" y="57920"/>
                  </a:lnTo>
                  <a:lnTo>
                    <a:pt x="28935" y="61825"/>
                  </a:lnTo>
                  <a:lnTo>
                    <a:pt x="28133" y="64428"/>
                  </a:lnTo>
                  <a:lnTo>
                    <a:pt x="33124" y="66164"/>
                  </a:lnTo>
                  <a:lnTo>
                    <a:pt x="41978" y="67321"/>
                  </a:lnTo>
                  <a:lnTo>
                    <a:pt x="51197" y="69197"/>
                  </a:lnTo>
                  <a:lnTo>
                    <a:pt x="60659" y="71554"/>
                  </a:lnTo>
                  <a:lnTo>
                    <a:pt x="70282" y="74230"/>
                  </a:lnTo>
                  <a:lnTo>
                    <a:pt x="80014" y="78225"/>
                  </a:lnTo>
                  <a:lnTo>
                    <a:pt x="89818" y="83099"/>
                  </a:lnTo>
                  <a:lnTo>
                    <a:pt x="99670" y="88559"/>
                  </a:lnTo>
                  <a:lnTo>
                    <a:pt x="107343" y="95514"/>
                  </a:lnTo>
                  <a:lnTo>
                    <a:pt x="113564" y="103467"/>
                  </a:lnTo>
                  <a:lnTo>
                    <a:pt x="118816" y="112085"/>
                  </a:lnTo>
                  <a:lnTo>
                    <a:pt x="120107" y="121147"/>
                  </a:lnTo>
                  <a:lnTo>
                    <a:pt x="118757" y="130503"/>
                  </a:lnTo>
                  <a:lnTo>
                    <a:pt x="115647" y="140057"/>
                  </a:lnTo>
                  <a:lnTo>
                    <a:pt x="110257" y="148637"/>
                  </a:lnTo>
                  <a:lnTo>
                    <a:pt x="103348" y="156567"/>
                  </a:lnTo>
                  <a:lnTo>
                    <a:pt x="95426" y="164065"/>
                  </a:lnTo>
                  <a:lnTo>
                    <a:pt x="85724" y="167958"/>
                  </a:lnTo>
                  <a:lnTo>
                    <a:pt x="74834" y="169448"/>
                  </a:lnTo>
                  <a:lnTo>
                    <a:pt x="39791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646109" y="1850287"/>
              <a:ext cx="203949" cy="358121"/>
            </a:xfrm>
            <a:custGeom>
              <a:avLst/>
              <a:gdLst/>
              <a:ahLst/>
              <a:cxnLst/>
              <a:rect l="0" t="0" r="0" b="0"/>
              <a:pathLst>
                <a:path w="203949" h="358121">
                  <a:moveTo>
                    <a:pt x="0" y="0"/>
                  </a:moveTo>
                  <a:lnTo>
                    <a:pt x="15843" y="10562"/>
                  </a:lnTo>
                  <a:lnTo>
                    <a:pt x="24931" y="15883"/>
                  </a:lnTo>
                  <a:lnTo>
                    <a:pt x="35411" y="21642"/>
                  </a:lnTo>
                  <a:lnTo>
                    <a:pt x="46819" y="27692"/>
                  </a:lnTo>
                  <a:lnTo>
                    <a:pt x="57740" y="32830"/>
                  </a:lnTo>
                  <a:lnTo>
                    <a:pt x="68337" y="37361"/>
                  </a:lnTo>
                  <a:lnTo>
                    <a:pt x="78717" y="41487"/>
                  </a:lnTo>
                  <a:lnTo>
                    <a:pt x="88953" y="46448"/>
                  </a:lnTo>
                  <a:lnTo>
                    <a:pt x="99093" y="51966"/>
                  </a:lnTo>
                  <a:lnTo>
                    <a:pt x="109169" y="57856"/>
                  </a:lnTo>
                  <a:lnTo>
                    <a:pt x="118097" y="63992"/>
                  </a:lnTo>
                  <a:lnTo>
                    <a:pt x="126260" y="70294"/>
                  </a:lnTo>
                  <a:lnTo>
                    <a:pt x="133912" y="76706"/>
                  </a:lnTo>
                  <a:lnTo>
                    <a:pt x="142330" y="84297"/>
                  </a:lnTo>
                  <a:lnTo>
                    <a:pt x="160525" y="101573"/>
                  </a:lnTo>
                  <a:lnTo>
                    <a:pt x="170019" y="113033"/>
                  </a:lnTo>
                  <a:lnTo>
                    <a:pt x="179665" y="126199"/>
                  </a:lnTo>
                  <a:lnTo>
                    <a:pt x="189411" y="140504"/>
                  </a:lnTo>
                  <a:lnTo>
                    <a:pt x="195909" y="156672"/>
                  </a:lnTo>
                  <a:lnTo>
                    <a:pt x="200240" y="174082"/>
                  </a:lnTo>
                  <a:lnTo>
                    <a:pt x="203128" y="192321"/>
                  </a:lnTo>
                  <a:lnTo>
                    <a:pt x="203948" y="210007"/>
                  </a:lnTo>
                  <a:lnTo>
                    <a:pt x="203389" y="227324"/>
                  </a:lnTo>
                  <a:lnTo>
                    <a:pt x="201911" y="244395"/>
                  </a:lnTo>
                  <a:lnTo>
                    <a:pt x="198716" y="260197"/>
                  </a:lnTo>
                  <a:lnTo>
                    <a:pt x="194374" y="275153"/>
                  </a:lnTo>
                  <a:lnTo>
                    <a:pt x="189270" y="289545"/>
                  </a:lnTo>
                  <a:lnTo>
                    <a:pt x="183656" y="301350"/>
                  </a:lnTo>
                  <a:lnTo>
                    <a:pt x="177703" y="311431"/>
                  </a:lnTo>
                  <a:lnTo>
                    <a:pt x="149217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44020" y="1969660"/>
              <a:ext cx="19897" cy="198957"/>
            </a:xfrm>
            <a:custGeom>
              <a:avLst/>
              <a:gdLst/>
              <a:ahLst/>
              <a:cxnLst/>
              <a:rect l="0" t="0" r="0" b="0"/>
              <a:pathLst>
                <a:path w="19897" h="198957">
                  <a:moveTo>
                    <a:pt x="19896" y="0"/>
                  </a:moveTo>
                  <a:lnTo>
                    <a:pt x="14615" y="26405"/>
                  </a:lnTo>
                  <a:lnTo>
                    <a:pt x="13060" y="38604"/>
                  </a:lnTo>
                  <a:lnTo>
                    <a:pt x="12022" y="51158"/>
                  </a:lnTo>
                  <a:lnTo>
                    <a:pt x="11331" y="63949"/>
                  </a:lnTo>
                  <a:lnTo>
                    <a:pt x="9765" y="76897"/>
                  </a:lnTo>
                  <a:lnTo>
                    <a:pt x="7616" y="89951"/>
                  </a:lnTo>
                  <a:lnTo>
                    <a:pt x="5077" y="103074"/>
                  </a:lnTo>
                  <a:lnTo>
                    <a:pt x="3385" y="116244"/>
                  </a:lnTo>
                  <a:lnTo>
                    <a:pt x="2257" y="129446"/>
                  </a:lnTo>
                  <a:lnTo>
                    <a:pt x="1504" y="142668"/>
                  </a:lnTo>
                  <a:lnTo>
                    <a:pt x="669" y="169149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74386" y="2049242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0"/>
                  </a:moveTo>
                  <a:lnTo>
                    <a:pt x="21124" y="5281"/>
                  </a:lnTo>
                  <a:lnTo>
                    <a:pt x="32873" y="6837"/>
                  </a:lnTo>
                  <a:lnTo>
                    <a:pt x="46232" y="7874"/>
                  </a:lnTo>
                  <a:lnTo>
                    <a:pt x="60664" y="8565"/>
                  </a:lnTo>
                  <a:lnTo>
                    <a:pt x="91438" y="9333"/>
                  </a:lnTo>
                  <a:lnTo>
                    <a:pt x="16911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233028" y="1942383"/>
              <a:ext cx="218852" cy="256077"/>
            </a:xfrm>
            <a:custGeom>
              <a:avLst/>
              <a:gdLst/>
              <a:ahLst/>
              <a:cxnLst/>
              <a:rect l="0" t="0" r="0" b="0"/>
              <a:pathLst>
                <a:path w="218852" h="256077">
                  <a:moveTo>
                    <a:pt x="0" y="57120"/>
                  </a:moveTo>
                  <a:lnTo>
                    <a:pt x="5281" y="41278"/>
                  </a:lnTo>
                  <a:lnTo>
                    <a:pt x="11258" y="34400"/>
                  </a:lnTo>
                  <a:lnTo>
                    <a:pt x="19664" y="27605"/>
                  </a:lnTo>
                  <a:lnTo>
                    <a:pt x="29689" y="20864"/>
                  </a:lnTo>
                  <a:lnTo>
                    <a:pt x="40794" y="15264"/>
                  </a:lnTo>
                  <a:lnTo>
                    <a:pt x="52618" y="10426"/>
                  </a:lnTo>
                  <a:lnTo>
                    <a:pt x="64922" y="6095"/>
                  </a:lnTo>
                  <a:lnTo>
                    <a:pt x="77546" y="3208"/>
                  </a:lnTo>
                  <a:lnTo>
                    <a:pt x="90383" y="1283"/>
                  </a:lnTo>
                  <a:lnTo>
                    <a:pt x="103363" y="0"/>
                  </a:lnTo>
                  <a:lnTo>
                    <a:pt x="116437" y="1355"/>
                  </a:lnTo>
                  <a:lnTo>
                    <a:pt x="129574" y="4469"/>
                  </a:lnTo>
                  <a:lnTo>
                    <a:pt x="142754" y="8756"/>
                  </a:lnTo>
                  <a:lnTo>
                    <a:pt x="150435" y="17140"/>
                  </a:lnTo>
                  <a:lnTo>
                    <a:pt x="154450" y="28256"/>
                  </a:lnTo>
                  <a:lnTo>
                    <a:pt x="156022" y="41194"/>
                  </a:lnTo>
                  <a:lnTo>
                    <a:pt x="155964" y="54240"/>
                  </a:lnTo>
                  <a:lnTo>
                    <a:pt x="154821" y="67358"/>
                  </a:lnTo>
                  <a:lnTo>
                    <a:pt x="152953" y="80525"/>
                  </a:lnTo>
                  <a:lnTo>
                    <a:pt x="149497" y="91514"/>
                  </a:lnTo>
                  <a:lnTo>
                    <a:pt x="144982" y="101050"/>
                  </a:lnTo>
                  <a:lnTo>
                    <a:pt x="139762" y="109619"/>
                  </a:lnTo>
                  <a:lnTo>
                    <a:pt x="134071" y="117541"/>
                  </a:lnTo>
                  <a:lnTo>
                    <a:pt x="128067" y="125034"/>
                  </a:lnTo>
                  <a:lnTo>
                    <a:pt x="121853" y="132239"/>
                  </a:lnTo>
                  <a:lnTo>
                    <a:pt x="114395" y="140359"/>
                  </a:lnTo>
                  <a:lnTo>
                    <a:pt x="89160" y="166524"/>
                  </a:lnTo>
                  <a:lnTo>
                    <a:pt x="74260" y="181642"/>
                  </a:lnTo>
                  <a:lnTo>
                    <a:pt x="66086" y="188769"/>
                  </a:lnTo>
                  <a:lnTo>
                    <a:pt x="57321" y="195730"/>
                  </a:lnTo>
                  <a:lnTo>
                    <a:pt x="48162" y="202582"/>
                  </a:lnTo>
                  <a:lnTo>
                    <a:pt x="47582" y="207149"/>
                  </a:lnTo>
                  <a:lnTo>
                    <a:pt x="52722" y="210195"/>
                  </a:lnTo>
                  <a:lnTo>
                    <a:pt x="61676" y="212225"/>
                  </a:lnTo>
                  <a:lnTo>
                    <a:pt x="72066" y="213578"/>
                  </a:lnTo>
                  <a:lnTo>
                    <a:pt x="83414" y="214480"/>
                  </a:lnTo>
                  <a:lnTo>
                    <a:pt x="95401" y="215082"/>
                  </a:lnTo>
                  <a:lnTo>
                    <a:pt x="107813" y="216588"/>
                  </a:lnTo>
                  <a:lnTo>
                    <a:pt x="120509" y="218698"/>
                  </a:lnTo>
                  <a:lnTo>
                    <a:pt x="133394" y="221209"/>
                  </a:lnTo>
                  <a:lnTo>
                    <a:pt x="159501" y="226948"/>
                  </a:lnTo>
                  <a:lnTo>
                    <a:pt x="172652" y="230025"/>
                  </a:lnTo>
                  <a:lnTo>
                    <a:pt x="183631" y="234288"/>
                  </a:lnTo>
                  <a:lnTo>
                    <a:pt x="193160" y="239340"/>
                  </a:lnTo>
                  <a:lnTo>
                    <a:pt x="218851" y="2560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553614" y="1880130"/>
              <a:ext cx="137013" cy="397912"/>
            </a:xfrm>
            <a:custGeom>
              <a:avLst/>
              <a:gdLst/>
              <a:ahLst/>
              <a:cxnLst/>
              <a:rect l="0" t="0" r="0" b="0"/>
              <a:pathLst>
                <a:path w="137013" h="397912">
                  <a:moveTo>
                    <a:pt x="107169" y="0"/>
                  </a:moveTo>
                  <a:lnTo>
                    <a:pt x="96607" y="10562"/>
                  </a:lnTo>
                  <a:lnTo>
                    <a:pt x="91286" y="16989"/>
                  </a:lnTo>
                  <a:lnTo>
                    <a:pt x="85527" y="24590"/>
                  </a:lnTo>
                  <a:lnTo>
                    <a:pt x="79477" y="32973"/>
                  </a:lnTo>
                  <a:lnTo>
                    <a:pt x="73233" y="40772"/>
                  </a:lnTo>
                  <a:lnTo>
                    <a:pt x="66860" y="48182"/>
                  </a:lnTo>
                  <a:lnTo>
                    <a:pt x="60401" y="55333"/>
                  </a:lnTo>
                  <a:lnTo>
                    <a:pt x="52779" y="64521"/>
                  </a:lnTo>
                  <a:lnTo>
                    <a:pt x="35467" y="86521"/>
                  </a:lnTo>
                  <a:lnTo>
                    <a:pt x="28419" y="97472"/>
                  </a:lnTo>
                  <a:lnTo>
                    <a:pt x="22615" y="108088"/>
                  </a:lnTo>
                  <a:lnTo>
                    <a:pt x="17640" y="118482"/>
                  </a:lnTo>
                  <a:lnTo>
                    <a:pt x="13219" y="128727"/>
                  </a:lnTo>
                  <a:lnTo>
                    <a:pt x="9165" y="138873"/>
                  </a:lnTo>
                  <a:lnTo>
                    <a:pt x="5358" y="148953"/>
                  </a:lnTo>
                  <a:lnTo>
                    <a:pt x="2820" y="162304"/>
                  </a:lnTo>
                  <a:lnTo>
                    <a:pt x="1128" y="177837"/>
                  </a:lnTo>
                  <a:lnTo>
                    <a:pt x="0" y="194825"/>
                  </a:lnTo>
                  <a:lnTo>
                    <a:pt x="353" y="212781"/>
                  </a:lnTo>
                  <a:lnTo>
                    <a:pt x="1693" y="231384"/>
                  </a:lnTo>
                  <a:lnTo>
                    <a:pt x="3692" y="250418"/>
                  </a:lnTo>
                  <a:lnTo>
                    <a:pt x="6131" y="266423"/>
                  </a:lnTo>
                  <a:lnTo>
                    <a:pt x="8861" y="280409"/>
                  </a:lnTo>
                  <a:lnTo>
                    <a:pt x="11787" y="293049"/>
                  </a:lnTo>
                  <a:lnTo>
                    <a:pt x="14843" y="304792"/>
                  </a:lnTo>
                  <a:lnTo>
                    <a:pt x="17986" y="315936"/>
                  </a:lnTo>
                  <a:lnTo>
                    <a:pt x="21186" y="326682"/>
                  </a:lnTo>
                  <a:lnTo>
                    <a:pt x="26636" y="337161"/>
                  </a:lnTo>
                  <a:lnTo>
                    <a:pt x="33584" y="347463"/>
                  </a:lnTo>
                  <a:lnTo>
                    <a:pt x="41533" y="357647"/>
                  </a:lnTo>
                  <a:lnTo>
                    <a:pt x="51253" y="366647"/>
                  </a:lnTo>
                  <a:lnTo>
                    <a:pt x="62154" y="374858"/>
                  </a:lnTo>
                  <a:lnTo>
                    <a:pt x="73843" y="382542"/>
                  </a:lnTo>
                  <a:lnTo>
                    <a:pt x="84952" y="388771"/>
                  </a:lnTo>
                  <a:lnTo>
                    <a:pt x="95674" y="394028"/>
                  </a:lnTo>
                  <a:lnTo>
                    <a:pt x="137012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859738" y="1990938"/>
              <a:ext cx="165437" cy="177679"/>
            </a:xfrm>
            <a:custGeom>
              <a:avLst/>
              <a:gdLst/>
              <a:ahLst/>
              <a:cxnLst/>
              <a:rect l="0" t="0" r="0" b="0"/>
              <a:pathLst>
                <a:path w="165437" h="177679">
                  <a:moveTo>
                    <a:pt x="0" y="8565"/>
                  </a:moveTo>
                  <a:lnTo>
                    <a:pt x="21124" y="3285"/>
                  </a:lnTo>
                  <a:lnTo>
                    <a:pt x="31768" y="1729"/>
                  </a:lnTo>
                  <a:lnTo>
                    <a:pt x="43285" y="692"/>
                  </a:lnTo>
                  <a:lnTo>
                    <a:pt x="55384" y="0"/>
                  </a:lnTo>
                  <a:lnTo>
                    <a:pt x="67872" y="645"/>
                  </a:lnTo>
                  <a:lnTo>
                    <a:pt x="80618" y="2180"/>
                  </a:lnTo>
                  <a:lnTo>
                    <a:pt x="93536" y="4308"/>
                  </a:lnTo>
                  <a:lnTo>
                    <a:pt x="101043" y="10149"/>
                  </a:lnTo>
                  <a:lnTo>
                    <a:pt x="104943" y="18463"/>
                  </a:lnTo>
                  <a:lnTo>
                    <a:pt x="106438" y="28428"/>
                  </a:lnTo>
                  <a:lnTo>
                    <a:pt x="104118" y="37281"/>
                  </a:lnTo>
                  <a:lnTo>
                    <a:pt x="99256" y="45394"/>
                  </a:lnTo>
                  <a:lnTo>
                    <a:pt x="92698" y="53014"/>
                  </a:lnTo>
                  <a:lnTo>
                    <a:pt x="83905" y="60304"/>
                  </a:lnTo>
                  <a:lnTo>
                    <a:pt x="73622" y="67374"/>
                  </a:lnTo>
                  <a:lnTo>
                    <a:pt x="62345" y="74299"/>
                  </a:lnTo>
                  <a:lnTo>
                    <a:pt x="57038" y="81126"/>
                  </a:lnTo>
                  <a:lnTo>
                    <a:pt x="55710" y="87888"/>
                  </a:lnTo>
                  <a:lnTo>
                    <a:pt x="57036" y="94606"/>
                  </a:lnTo>
                  <a:lnTo>
                    <a:pt x="64551" y="100190"/>
                  </a:lnTo>
                  <a:lnTo>
                    <a:pt x="76193" y="105019"/>
                  </a:lnTo>
                  <a:lnTo>
                    <a:pt x="90587" y="109343"/>
                  </a:lnTo>
                  <a:lnTo>
                    <a:pt x="104604" y="112226"/>
                  </a:lnTo>
                  <a:lnTo>
                    <a:pt x="118370" y="114148"/>
                  </a:lnTo>
                  <a:lnTo>
                    <a:pt x="131968" y="115429"/>
                  </a:lnTo>
                  <a:lnTo>
                    <a:pt x="143245" y="118493"/>
                  </a:lnTo>
                  <a:lnTo>
                    <a:pt x="152973" y="122747"/>
                  </a:lnTo>
                  <a:lnTo>
                    <a:pt x="161669" y="127794"/>
                  </a:lnTo>
                  <a:lnTo>
                    <a:pt x="165255" y="133369"/>
                  </a:lnTo>
                  <a:lnTo>
                    <a:pt x="165436" y="139296"/>
                  </a:lnTo>
                  <a:lnTo>
                    <a:pt x="163346" y="145458"/>
                  </a:lnTo>
                  <a:lnTo>
                    <a:pt x="158636" y="150671"/>
                  </a:lnTo>
                  <a:lnTo>
                    <a:pt x="152181" y="155252"/>
                  </a:lnTo>
                  <a:lnTo>
                    <a:pt x="144561" y="159411"/>
                  </a:lnTo>
                  <a:lnTo>
                    <a:pt x="135060" y="163290"/>
                  </a:lnTo>
                  <a:lnTo>
                    <a:pt x="124305" y="166980"/>
                  </a:lnTo>
                  <a:lnTo>
                    <a:pt x="112713" y="170546"/>
                  </a:lnTo>
                  <a:lnTo>
                    <a:pt x="100564" y="172923"/>
                  </a:lnTo>
                  <a:lnTo>
                    <a:pt x="88044" y="174508"/>
                  </a:lnTo>
                  <a:lnTo>
                    <a:pt x="19896" y="177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18381" y="2029347"/>
              <a:ext cx="189009" cy="19896"/>
            </a:xfrm>
            <a:custGeom>
              <a:avLst/>
              <a:gdLst/>
              <a:ahLst/>
              <a:cxnLst/>
              <a:rect l="0" t="0" r="0" b="0"/>
              <a:pathLst>
                <a:path w="189009" h="19896">
                  <a:moveTo>
                    <a:pt x="0" y="19895"/>
                  </a:moveTo>
                  <a:lnTo>
                    <a:pt x="26404" y="19895"/>
                  </a:lnTo>
                  <a:lnTo>
                    <a:pt x="39709" y="18790"/>
                  </a:lnTo>
                  <a:lnTo>
                    <a:pt x="54105" y="16948"/>
                  </a:lnTo>
                  <a:lnTo>
                    <a:pt x="69230" y="14615"/>
                  </a:lnTo>
                  <a:lnTo>
                    <a:pt x="85944" y="13059"/>
                  </a:lnTo>
                  <a:lnTo>
                    <a:pt x="103719" y="12022"/>
                  </a:lnTo>
                  <a:lnTo>
                    <a:pt x="122201" y="11330"/>
                  </a:lnTo>
                  <a:lnTo>
                    <a:pt x="137838" y="9764"/>
                  </a:lnTo>
                  <a:lnTo>
                    <a:pt x="151579" y="7615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372568" y="1969660"/>
              <a:ext cx="180664" cy="231662"/>
            </a:xfrm>
            <a:custGeom>
              <a:avLst/>
              <a:gdLst/>
              <a:ahLst/>
              <a:cxnLst/>
              <a:rect l="0" t="0" r="0" b="0"/>
              <a:pathLst>
                <a:path w="180664" h="231662">
                  <a:moveTo>
                    <a:pt x="34299" y="0"/>
                  </a:moveTo>
                  <a:lnTo>
                    <a:pt x="29017" y="21124"/>
                  </a:lnTo>
                  <a:lnTo>
                    <a:pt x="26356" y="30662"/>
                  </a:lnTo>
                  <a:lnTo>
                    <a:pt x="17331" y="61035"/>
                  </a:lnTo>
                  <a:lnTo>
                    <a:pt x="7656" y="96439"/>
                  </a:lnTo>
                  <a:lnTo>
                    <a:pt x="1088" y="118023"/>
                  </a:lnTo>
                  <a:lnTo>
                    <a:pt x="0" y="129526"/>
                  </a:lnTo>
                  <a:lnTo>
                    <a:pt x="379" y="141616"/>
                  </a:lnTo>
                  <a:lnTo>
                    <a:pt x="1738" y="154097"/>
                  </a:lnTo>
                  <a:lnTo>
                    <a:pt x="3749" y="165734"/>
                  </a:lnTo>
                  <a:lnTo>
                    <a:pt x="6195" y="176808"/>
                  </a:lnTo>
                  <a:lnTo>
                    <a:pt x="8931" y="187507"/>
                  </a:lnTo>
                  <a:lnTo>
                    <a:pt x="15176" y="196850"/>
                  </a:lnTo>
                  <a:lnTo>
                    <a:pt x="23761" y="205289"/>
                  </a:lnTo>
                  <a:lnTo>
                    <a:pt x="33905" y="213125"/>
                  </a:lnTo>
                  <a:lnTo>
                    <a:pt x="46195" y="219455"/>
                  </a:lnTo>
                  <a:lnTo>
                    <a:pt x="59914" y="224781"/>
                  </a:lnTo>
                  <a:lnTo>
                    <a:pt x="74587" y="229436"/>
                  </a:lnTo>
                  <a:lnTo>
                    <a:pt x="88790" y="231434"/>
                  </a:lnTo>
                  <a:lnTo>
                    <a:pt x="102680" y="231661"/>
                  </a:lnTo>
                  <a:lnTo>
                    <a:pt x="116362" y="230707"/>
                  </a:lnTo>
                  <a:lnTo>
                    <a:pt x="128798" y="227861"/>
                  </a:lnTo>
                  <a:lnTo>
                    <a:pt x="140405" y="223752"/>
                  </a:lnTo>
                  <a:lnTo>
                    <a:pt x="151459" y="218803"/>
                  </a:lnTo>
                  <a:lnTo>
                    <a:pt x="161039" y="213292"/>
                  </a:lnTo>
                  <a:lnTo>
                    <a:pt x="169636" y="207408"/>
                  </a:lnTo>
                  <a:lnTo>
                    <a:pt x="177579" y="201275"/>
                  </a:lnTo>
                  <a:lnTo>
                    <a:pt x="180663" y="193870"/>
                  </a:lnTo>
                  <a:lnTo>
                    <a:pt x="180508" y="185617"/>
                  </a:lnTo>
                  <a:lnTo>
                    <a:pt x="178194" y="176800"/>
                  </a:lnTo>
                  <a:lnTo>
                    <a:pt x="172231" y="170921"/>
                  </a:lnTo>
                  <a:lnTo>
                    <a:pt x="163834" y="167002"/>
                  </a:lnTo>
                  <a:lnTo>
                    <a:pt x="153815" y="164390"/>
                  </a:lnTo>
                  <a:lnTo>
                    <a:pt x="143819" y="163753"/>
                  </a:lnTo>
                  <a:lnTo>
                    <a:pt x="133840" y="164434"/>
                  </a:lnTo>
                  <a:lnTo>
                    <a:pt x="123871" y="165994"/>
                  </a:lnTo>
                  <a:lnTo>
                    <a:pt x="115015" y="170349"/>
                  </a:lnTo>
                  <a:lnTo>
                    <a:pt x="106899" y="176569"/>
                  </a:lnTo>
                  <a:lnTo>
                    <a:pt x="84037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45613" y="1900026"/>
              <a:ext cx="133348" cy="358121"/>
            </a:xfrm>
            <a:custGeom>
              <a:avLst/>
              <a:gdLst/>
              <a:ahLst/>
              <a:cxnLst/>
              <a:rect l="0" t="0" r="0" b="0"/>
              <a:pathLst>
                <a:path w="133348" h="358121">
                  <a:moveTo>
                    <a:pt x="0" y="0"/>
                  </a:moveTo>
                  <a:lnTo>
                    <a:pt x="41538" y="41537"/>
                  </a:lnTo>
                  <a:lnTo>
                    <a:pt x="49798" y="50903"/>
                  </a:lnTo>
                  <a:lnTo>
                    <a:pt x="57516" y="60463"/>
                  </a:lnTo>
                  <a:lnTo>
                    <a:pt x="64871" y="70152"/>
                  </a:lnTo>
                  <a:lnTo>
                    <a:pt x="78939" y="89760"/>
                  </a:lnTo>
                  <a:lnTo>
                    <a:pt x="105983" y="129366"/>
                  </a:lnTo>
                  <a:lnTo>
                    <a:pt x="111552" y="140404"/>
                  </a:lnTo>
                  <a:lnTo>
                    <a:pt x="116369" y="152184"/>
                  </a:lnTo>
                  <a:lnTo>
                    <a:pt x="132044" y="197576"/>
                  </a:lnTo>
                  <a:lnTo>
                    <a:pt x="133347" y="210194"/>
                  </a:lnTo>
                  <a:lnTo>
                    <a:pt x="133110" y="224133"/>
                  </a:lnTo>
                  <a:lnTo>
                    <a:pt x="131847" y="238952"/>
                  </a:lnTo>
                  <a:lnTo>
                    <a:pt x="128795" y="253252"/>
                  </a:lnTo>
                  <a:lnTo>
                    <a:pt x="124549" y="267207"/>
                  </a:lnTo>
                  <a:lnTo>
                    <a:pt x="119508" y="280932"/>
                  </a:lnTo>
                  <a:lnTo>
                    <a:pt x="113937" y="293398"/>
                  </a:lnTo>
                  <a:lnTo>
                    <a:pt x="108011" y="305024"/>
                  </a:lnTo>
                  <a:lnTo>
                    <a:pt x="101851" y="316091"/>
                  </a:lnTo>
                  <a:lnTo>
                    <a:pt x="93323" y="325679"/>
                  </a:lnTo>
                  <a:lnTo>
                    <a:pt x="83216" y="334282"/>
                  </a:lnTo>
                  <a:lnTo>
                    <a:pt x="49739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915637" y="2079086"/>
              <a:ext cx="28411" cy="41488"/>
            </a:xfrm>
            <a:custGeom>
              <a:avLst/>
              <a:gdLst/>
              <a:ahLst/>
              <a:cxnLst/>
              <a:rect l="0" t="0" r="0" b="0"/>
              <a:pathLst>
                <a:path w="28411" h="41488">
                  <a:moveTo>
                    <a:pt x="28410" y="0"/>
                  </a:moveTo>
                  <a:lnTo>
                    <a:pt x="718" y="27691"/>
                  </a:lnTo>
                  <a:lnTo>
                    <a:pt x="0" y="32830"/>
                  </a:lnTo>
                  <a:lnTo>
                    <a:pt x="2839" y="37361"/>
                  </a:lnTo>
                  <a:lnTo>
                    <a:pt x="8046" y="41487"/>
                  </a:lnTo>
                  <a:lnTo>
                    <a:pt x="13729" y="40922"/>
                  </a:lnTo>
                  <a:lnTo>
                    <a:pt x="19728" y="37229"/>
                  </a:lnTo>
                  <a:lnTo>
                    <a:pt x="25938" y="31451"/>
                  </a:lnTo>
                  <a:lnTo>
                    <a:pt x="27867" y="25388"/>
                  </a:lnTo>
                  <a:lnTo>
                    <a:pt x="26943" y="19136"/>
                  </a:lnTo>
                  <a:lnTo>
                    <a:pt x="85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137269" y="1975720"/>
              <a:ext cx="244481" cy="332166"/>
            </a:xfrm>
            <a:custGeom>
              <a:avLst/>
              <a:gdLst/>
              <a:ahLst/>
              <a:cxnLst/>
              <a:rect l="0" t="0" r="0" b="0"/>
              <a:pathLst>
                <a:path w="244481" h="332166">
                  <a:moveTo>
                    <a:pt x="5733" y="23783"/>
                  </a:moveTo>
                  <a:lnTo>
                    <a:pt x="26857" y="13221"/>
                  </a:lnTo>
                  <a:lnTo>
                    <a:pt x="37501" y="9005"/>
                  </a:lnTo>
                  <a:lnTo>
                    <a:pt x="49017" y="5089"/>
                  </a:lnTo>
                  <a:lnTo>
                    <a:pt x="61117" y="1373"/>
                  </a:lnTo>
                  <a:lnTo>
                    <a:pt x="73604" y="0"/>
                  </a:lnTo>
                  <a:lnTo>
                    <a:pt x="86350" y="191"/>
                  </a:lnTo>
                  <a:lnTo>
                    <a:pt x="99269" y="1423"/>
                  </a:lnTo>
                  <a:lnTo>
                    <a:pt x="112303" y="4455"/>
                  </a:lnTo>
                  <a:lnTo>
                    <a:pt x="125413" y="8687"/>
                  </a:lnTo>
                  <a:lnTo>
                    <a:pt x="138575" y="13720"/>
                  </a:lnTo>
                  <a:lnTo>
                    <a:pt x="149560" y="21495"/>
                  </a:lnTo>
                  <a:lnTo>
                    <a:pt x="159094" y="31100"/>
                  </a:lnTo>
                  <a:lnTo>
                    <a:pt x="167660" y="41925"/>
                  </a:lnTo>
                  <a:lnTo>
                    <a:pt x="171160" y="53563"/>
                  </a:lnTo>
                  <a:lnTo>
                    <a:pt x="171283" y="65743"/>
                  </a:lnTo>
                  <a:lnTo>
                    <a:pt x="169155" y="78284"/>
                  </a:lnTo>
                  <a:lnTo>
                    <a:pt x="165525" y="91066"/>
                  </a:lnTo>
                  <a:lnTo>
                    <a:pt x="160895" y="104008"/>
                  </a:lnTo>
                  <a:lnTo>
                    <a:pt x="155597" y="117058"/>
                  </a:lnTo>
                  <a:lnTo>
                    <a:pt x="149855" y="127968"/>
                  </a:lnTo>
                  <a:lnTo>
                    <a:pt x="143816" y="137452"/>
                  </a:lnTo>
                  <a:lnTo>
                    <a:pt x="137580" y="145986"/>
                  </a:lnTo>
                  <a:lnTo>
                    <a:pt x="124755" y="164310"/>
                  </a:lnTo>
                  <a:lnTo>
                    <a:pt x="118240" y="173838"/>
                  </a:lnTo>
                  <a:lnTo>
                    <a:pt x="109476" y="183507"/>
                  </a:lnTo>
                  <a:lnTo>
                    <a:pt x="99212" y="193268"/>
                  </a:lnTo>
                  <a:lnTo>
                    <a:pt x="87948" y="203092"/>
                  </a:lnTo>
                  <a:lnTo>
                    <a:pt x="69537" y="219902"/>
                  </a:lnTo>
                  <a:lnTo>
                    <a:pt x="61533" y="227480"/>
                  </a:lnTo>
                  <a:lnTo>
                    <a:pt x="51775" y="234742"/>
                  </a:lnTo>
                  <a:lnTo>
                    <a:pt x="40849" y="241794"/>
                  </a:lnTo>
                  <a:lnTo>
                    <a:pt x="29144" y="248706"/>
                  </a:lnTo>
                  <a:lnTo>
                    <a:pt x="19130" y="255525"/>
                  </a:lnTo>
                  <a:lnTo>
                    <a:pt x="10243" y="262281"/>
                  </a:lnTo>
                  <a:lnTo>
                    <a:pt x="2108" y="268996"/>
                  </a:lnTo>
                  <a:lnTo>
                    <a:pt x="0" y="275683"/>
                  </a:lnTo>
                  <a:lnTo>
                    <a:pt x="1911" y="282352"/>
                  </a:lnTo>
                  <a:lnTo>
                    <a:pt x="6501" y="289009"/>
                  </a:lnTo>
                  <a:lnTo>
                    <a:pt x="12877" y="294551"/>
                  </a:lnTo>
                  <a:lnTo>
                    <a:pt x="20444" y="299352"/>
                  </a:lnTo>
                  <a:lnTo>
                    <a:pt x="28804" y="303658"/>
                  </a:lnTo>
                  <a:lnTo>
                    <a:pt x="41009" y="306528"/>
                  </a:lnTo>
                  <a:lnTo>
                    <a:pt x="55778" y="308442"/>
                  </a:lnTo>
                  <a:lnTo>
                    <a:pt x="72256" y="309718"/>
                  </a:lnTo>
                  <a:lnTo>
                    <a:pt x="89872" y="311673"/>
                  </a:lnTo>
                  <a:lnTo>
                    <a:pt x="127132" y="316794"/>
                  </a:lnTo>
                  <a:lnTo>
                    <a:pt x="162850" y="322754"/>
                  </a:lnTo>
                  <a:lnTo>
                    <a:pt x="244480" y="332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70209" y="1900026"/>
            <a:ext cx="835614" cy="358121"/>
            <a:chOff x="3770209" y="1900026"/>
            <a:chExt cx="835614" cy="358121"/>
          </a:xfrm>
        </p:grpSpPr>
        <p:sp>
          <p:nvSpPr>
            <p:cNvPr id="19" name="Freeform 18"/>
            <p:cNvSpPr/>
            <p:nvPr/>
          </p:nvSpPr>
          <p:spPr>
            <a:xfrm>
              <a:off x="3770209" y="1929869"/>
              <a:ext cx="815719" cy="198957"/>
            </a:xfrm>
            <a:custGeom>
              <a:avLst/>
              <a:gdLst/>
              <a:ahLst/>
              <a:cxnLst/>
              <a:rect l="0" t="0" r="0" b="0"/>
              <a:pathLst>
                <a:path w="815719" h="198957">
                  <a:moveTo>
                    <a:pt x="815718" y="0"/>
                  </a:moveTo>
                  <a:lnTo>
                    <a:pt x="789313" y="5281"/>
                  </a:lnTo>
                  <a:lnTo>
                    <a:pt x="767507" y="10821"/>
                  </a:lnTo>
                  <a:lnTo>
                    <a:pt x="744552" y="16968"/>
                  </a:lnTo>
                  <a:lnTo>
                    <a:pt x="674023" y="33210"/>
                  </a:lnTo>
                  <a:lnTo>
                    <a:pt x="658252" y="36509"/>
                  </a:lnTo>
                  <a:lnTo>
                    <a:pt x="623043" y="43122"/>
                  </a:lnTo>
                  <a:lnTo>
                    <a:pt x="604370" y="47538"/>
                  </a:lnTo>
                  <a:lnTo>
                    <a:pt x="585289" y="52693"/>
                  </a:lnTo>
                  <a:lnTo>
                    <a:pt x="546403" y="64316"/>
                  </a:lnTo>
                  <a:lnTo>
                    <a:pt x="447554" y="96335"/>
                  </a:lnTo>
                  <a:lnTo>
                    <a:pt x="427690" y="101804"/>
                  </a:lnTo>
                  <a:lnTo>
                    <a:pt x="407816" y="106555"/>
                  </a:lnTo>
                  <a:lnTo>
                    <a:pt x="387934" y="110828"/>
                  </a:lnTo>
                  <a:lnTo>
                    <a:pt x="368048" y="115887"/>
                  </a:lnTo>
                  <a:lnTo>
                    <a:pt x="348159" y="121470"/>
                  </a:lnTo>
                  <a:lnTo>
                    <a:pt x="328268" y="127403"/>
                  </a:lnTo>
                  <a:lnTo>
                    <a:pt x="308375" y="132464"/>
                  </a:lnTo>
                  <a:lnTo>
                    <a:pt x="288481" y="136943"/>
                  </a:lnTo>
                  <a:lnTo>
                    <a:pt x="268587" y="141034"/>
                  </a:lnTo>
                  <a:lnTo>
                    <a:pt x="248692" y="145972"/>
                  </a:lnTo>
                  <a:lnTo>
                    <a:pt x="228798" y="151475"/>
                  </a:lnTo>
                  <a:lnTo>
                    <a:pt x="208902" y="157354"/>
                  </a:lnTo>
                  <a:lnTo>
                    <a:pt x="190112" y="162379"/>
                  </a:lnTo>
                  <a:lnTo>
                    <a:pt x="67073" y="192190"/>
                  </a:lnTo>
                  <a:lnTo>
                    <a:pt x="53557" y="194445"/>
                  </a:lnTo>
                  <a:lnTo>
                    <a:pt x="40126" y="195949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819947" y="1900026"/>
              <a:ext cx="785876" cy="358121"/>
            </a:xfrm>
            <a:custGeom>
              <a:avLst/>
              <a:gdLst/>
              <a:ahLst/>
              <a:cxnLst/>
              <a:rect l="0" t="0" r="0" b="0"/>
              <a:pathLst>
                <a:path w="785876" h="358121">
                  <a:moveTo>
                    <a:pt x="0" y="0"/>
                  </a:moveTo>
                  <a:lnTo>
                    <a:pt x="15843" y="10562"/>
                  </a:lnTo>
                  <a:lnTo>
                    <a:pt x="29516" y="21642"/>
                  </a:lnTo>
                  <a:lnTo>
                    <a:pt x="36257" y="27691"/>
                  </a:lnTo>
                  <a:lnTo>
                    <a:pt x="45172" y="33935"/>
                  </a:lnTo>
                  <a:lnTo>
                    <a:pt x="55537" y="40308"/>
                  </a:lnTo>
                  <a:lnTo>
                    <a:pt x="66868" y="46768"/>
                  </a:lnTo>
                  <a:lnTo>
                    <a:pt x="91248" y="59840"/>
                  </a:lnTo>
                  <a:lnTo>
                    <a:pt x="103939" y="66420"/>
                  </a:lnTo>
                  <a:lnTo>
                    <a:pt x="117927" y="73018"/>
                  </a:lnTo>
                  <a:lnTo>
                    <a:pt x="148206" y="86244"/>
                  </a:lnTo>
                  <a:lnTo>
                    <a:pt x="196322" y="106118"/>
                  </a:lnTo>
                  <a:lnTo>
                    <a:pt x="213780" y="113853"/>
                  </a:lnTo>
                  <a:lnTo>
                    <a:pt x="292396" y="150091"/>
                  </a:lnTo>
                  <a:lnTo>
                    <a:pt x="314304" y="159747"/>
                  </a:lnTo>
                  <a:lnTo>
                    <a:pt x="335541" y="168395"/>
                  </a:lnTo>
                  <a:lnTo>
                    <a:pt x="356332" y="176371"/>
                  </a:lnTo>
                  <a:lnTo>
                    <a:pt x="376823" y="183899"/>
                  </a:lnTo>
                  <a:lnTo>
                    <a:pt x="397116" y="192234"/>
                  </a:lnTo>
                  <a:lnTo>
                    <a:pt x="417277" y="201106"/>
                  </a:lnTo>
                  <a:lnTo>
                    <a:pt x="437349" y="210337"/>
                  </a:lnTo>
                  <a:lnTo>
                    <a:pt x="457363" y="218702"/>
                  </a:lnTo>
                  <a:lnTo>
                    <a:pt x="477337" y="226488"/>
                  </a:lnTo>
                  <a:lnTo>
                    <a:pt x="497285" y="233890"/>
                  </a:lnTo>
                  <a:lnTo>
                    <a:pt x="517215" y="242141"/>
                  </a:lnTo>
                  <a:lnTo>
                    <a:pt x="537134" y="250957"/>
                  </a:lnTo>
                  <a:lnTo>
                    <a:pt x="557045" y="260151"/>
                  </a:lnTo>
                  <a:lnTo>
                    <a:pt x="593906" y="276260"/>
                  </a:lnTo>
                  <a:lnTo>
                    <a:pt x="611473" y="283651"/>
                  </a:lnTo>
                  <a:lnTo>
                    <a:pt x="628710" y="291895"/>
                  </a:lnTo>
                  <a:lnTo>
                    <a:pt x="645729" y="300706"/>
                  </a:lnTo>
                  <a:lnTo>
                    <a:pt x="662601" y="309896"/>
                  </a:lnTo>
                  <a:lnTo>
                    <a:pt x="678270" y="317128"/>
                  </a:lnTo>
                  <a:lnTo>
                    <a:pt x="693137" y="323055"/>
                  </a:lnTo>
                  <a:lnTo>
                    <a:pt x="707470" y="328111"/>
                  </a:lnTo>
                  <a:lnTo>
                    <a:pt x="720342" y="333693"/>
                  </a:lnTo>
                  <a:lnTo>
                    <a:pt x="732238" y="339625"/>
                  </a:lnTo>
                  <a:lnTo>
                    <a:pt x="785875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377519" y="2536684"/>
            <a:ext cx="2914701" cy="477494"/>
            <a:chOff x="2377519" y="2536684"/>
            <a:chExt cx="2914701" cy="477494"/>
          </a:xfrm>
        </p:grpSpPr>
        <p:sp>
          <p:nvSpPr>
            <p:cNvPr id="22" name="Freeform 21"/>
            <p:cNvSpPr/>
            <p:nvPr/>
          </p:nvSpPr>
          <p:spPr>
            <a:xfrm>
              <a:off x="2377519" y="2610189"/>
              <a:ext cx="199703" cy="250421"/>
            </a:xfrm>
            <a:custGeom>
              <a:avLst/>
              <a:gdLst/>
              <a:ahLst/>
              <a:cxnLst/>
              <a:rect l="0" t="0" r="0" b="0"/>
              <a:pathLst>
                <a:path w="199703" h="250421">
                  <a:moveTo>
                    <a:pt x="0" y="25972"/>
                  </a:moveTo>
                  <a:lnTo>
                    <a:pt x="10562" y="10130"/>
                  </a:lnTo>
                  <a:lnTo>
                    <a:pt x="19200" y="5463"/>
                  </a:lnTo>
                  <a:lnTo>
                    <a:pt x="30485" y="2352"/>
                  </a:lnTo>
                  <a:lnTo>
                    <a:pt x="43535" y="278"/>
                  </a:lnTo>
                  <a:lnTo>
                    <a:pt x="56656" y="0"/>
                  </a:lnTo>
                  <a:lnTo>
                    <a:pt x="69825" y="920"/>
                  </a:lnTo>
                  <a:lnTo>
                    <a:pt x="83025" y="2639"/>
                  </a:lnTo>
                  <a:lnTo>
                    <a:pt x="94036" y="5996"/>
                  </a:lnTo>
                  <a:lnTo>
                    <a:pt x="103587" y="10444"/>
                  </a:lnTo>
                  <a:lnTo>
                    <a:pt x="112165" y="15620"/>
                  </a:lnTo>
                  <a:lnTo>
                    <a:pt x="116779" y="22387"/>
                  </a:lnTo>
                  <a:lnTo>
                    <a:pt x="118749" y="30214"/>
                  </a:lnTo>
                  <a:lnTo>
                    <a:pt x="118957" y="38748"/>
                  </a:lnTo>
                  <a:lnTo>
                    <a:pt x="116885" y="46648"/>
                  </a:lnTo>
                  <a:lnTo>
                    <a:pt x="113293" y="54125"/>
                  </a:lnTo>
                  <a:lnTo>
                    <a:pt x="108688" y="61320"/>
                  </a:lnTo>
                  <a:lnTo>
                    <a:pt x="102302" y="67223"/>
                  </a:lnTo>
                  <a:lnTo>
                    <a:pt x="94729" y="72263"/>
                  </a:lnTo>
                  <a:lnTo>
                    <a:pt x="86364" y="76728"/>
                  </a:lnTo>
                  <a:lnTo>
                    <a:pt x="77472" y="80810"/>
                  </a:lnTo>
                  <a:lnTo>
                    <a:pt x="68228" y="84637"/>
                  </a:lnTo>
                  <a:lnTo>
                    <a:pt x="58749" y="88294"/>
                  </a:lnTo>
                  <a:lnTo>
                    <a:pt x="57956" y="91837"/>
                  </a:lnTo>
                  <a:lnTo>
                    <a:pt x="62954" y="95304"/>
                  </a:lnTo>
                  <a:lnTo>
                    <a:pt x="110685" y="114092"/>
                  </a:lnTo>
                  <a:lnTo>
                    <a:pt x="123529" y="120089"/>
                  </a:lnTo>
                  <a:lnTo>
                    <a:pt x="135408" y="126297"/>
                  </a:lnTo>
                  <a:lnTo>
                    <a:pt x="146643" y="132647"/>
                  </a:lnTo>
                  <a:lnTo>
                    <a:pt x="156343" y="139090"/>
                  </a:lnTo>
                  <a:lnTo>
                    <a:pt x="165021" y="145597"/>
                  </a:lnTo>
                  <a:lnTo>
                    <a:pt x="173016" y="152145"/>
                  </a:lnTo>
                  <a:lnTo>
                    <a:pt x="180558" y="159826"/>
                  </a:lnTo>
                  <a:lnTo>
                    <a:pt x="187796" y="168263"/>
                  </a:lnTo>
                  <a:lnTo>
                    <a:pt x="194832" y="177204"/>
                  </a:lnTo>
                  <a:lnTo>
                    <a:pt x="198417" y="187585"/>
                  </a:lnTo>
                  <a:lnTo>
                    <a:pt x="199702" y="198927"/>
                  </a:lnTo>
                  <a:lnTo>
                    <a:pt x="199453" y="210910"/>
                  </a:lnTo>
                  <a:lnTo>
                    <a:pt x="197077" y="221109"/>
                  </a:lnTo>
                  <a:lnTo>
                    <a:pt x="193282" y="230119"/>
                  </a:lnTo>
                  <a:lnTo>
                    <a:pt x="188541" y="238337"/>
                  </a:lnTo>
                  <a:lnTo>
                    <a:pt x="180960" y="243815"/>
                  </a:lnTo>
                  <a:lnTo>
                    <a:pt x="171484" y="247467"/>
                  </a:lnTo>
                  <a:lnTo>
                    <a:pt x="160746" y="249902"/>
                  </a:lnTo>
                  <a:lnTo>
                    <a:pt x="150271" y="250420"/>
                  </a:lnTo>
                  <a:lnTo>
                    <a:pt x="139972" y="249660"/>
                  </a:lnTo>
                  <a:lnTo>
                    <a:pt x="99478" y="234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32984" y="2536684"/>
              <a:ext cx="162343" cy="368068"/>
            </a:xfrm>
            <a:custGeom>
              <a:avLst/>
              <a:gdLst/>
              <a:ahLst/>
              <a:cxnLst/>
              <a:rect l="0" t="0" r="0" b="0"/>
              <a:pathLst>
                <a:path w="162343" h="368068">
                  <a:moveTo>
                    <a:pt x="162342" y="0"/>
                  </a:moveTo>
                  <a:lnTo>
                    <a:pt x="120804" y="13845"/>
                  </a:lnTo>
                  <a:lnTo>
                    <a:pt x="112544" y="18073"/>
                  </a:lnTo>
                  <a:lnTo>
                    <a:pt x="104826" y="23101"/>
                  </a:lnTo>
                  <a:lnTo>
                    <a:pt x="97471" y="28665"/>
                  </a:lnTo>
                  <a:lnTo>
                    <a:pt x="90356" y="34584"/>
                  </a:lnTo>
                  <a:lnTo>
                    <a:pt x="83403" y="40741"/>
                  </a:lnTo>
                  <a:lnTo>
                    <a:pt x="69782" y="53477"/>
                  </a:lnTo>
                  <a:lnTo>
                    <a:pt x="56359" y="66506"/>
                  </a:lnTo>
                  <a:lnTo>
                    <a:pt x="49685" y="74180"/>
                  </a:lnTo>
                  <a:lnTo>
                    <a:pt x="43025" y="82613"/>
                  </a:lnTo>
                  <a:lnTo>
                    <a:pt x="36374" y="91550"/>
                  </a:lnTo>
                  <a:lnTo>
                    <a:pt x="29730" y="103035"/>
                  </a:lnTo>
                  <a:lnTo>
                    <a:pt x="23090" y="116218"/>
                  </a:lnTo>
                  <a:lnTo>
                    <a:pt x="16452" y="130534"/>
                  </a:lnTo>
                  <a:lnTo>
                    <a:pt x="10922" y="145604"/>
                  </a:lnTo>
                  <a:lnTo>
                    <a:pt x="6130" y="161177"/>
                  </a:lnTo>
                  <a:lnTo>
                    <a:pt x="1830" y="177086"/>
                  </a:lnTo>
                  <a:lnTo>
                    <a:pt x="68" y="191007"/>
                  </a:lnTo>
                  <a:lnTo>
                    <a:pt x="0" y="203604"/>
                  </a:lnTo>
                  <a:lnTo>
                    <a:pt x="1059" y="215318"/>
                  </a:lnTo>
                  <a:lnTo>
                    <a:pt x="3976" y="227549"/>
                  </a:lnTo>
                  <a:lnTo>
                    <a:pt x="8131" y="240124"/>
                  </a:lnTo>
                  <a:lnTo>
                    <a:pt x="17537" y="264781"/>
                  </a:lnTo>
                  <a:lnTo>
                    <a:pt x="25402" y="286792"/>
                  </a:lnTo>
                  <a:lnTo>
                    <a:pt x="32363" y="297304"/>
                  </a:lnTo>
                  <a:lnTo>
                    <a:pt x="41425" y="307628"/>
                  </a:lnTo>
                  <a:lnTo>
                    <a:pt x="51887" y="317827"/>
                  </a:lnTo>
                  <a:lnTo>
                    <a:pt x="62178" y="326837"/>
                  </a:lnTo>
                  <a:lnTo>
                    <a:pt x="72354" y="335054"/>
                  </a:lnTo>
                  <a:lnTo>
                    <a:pt x="122551" y="3680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855013" y="2692996"/>
              <a:ext cx="158844" cy="187700"/>
            </a:xfrm>
            <a:custGeom>
              <a:avLst/>
              <a:gdLst/>
              <a:ahLst/>
              <a:cxnLst/>
              <a:rect l="0" t="0" r="0" b="0"/>
              <a:pathLst>
                <a:path w="158844" h="187700">
                  <a:moveTo>
                    <a:pt x="0" y="12800"/>
                  </a:moveTo>
                  <a:lnTo>
                    <a:pt x="10561" y="2238"/>
                  </a:lnTo>
                  <a:lnTo>
                    <a:pt x="19199" y="232"/>
                  </a:lnTo>
                  <a:lnTo>
                    <a:pt x="30484" y="0"/>
                  </a:lnTo>
                  <a:lnTo>
                    <a:pt x="43534" y="951"/>
                  </a:lnTo>
                  <a:lnTo>
                    <a:pt x="55550" y="2690"/>
                  </a:lnTo>
                  <a:lnTo>
                    <a:pt x="66877" y="4955"/>
                  </a:lnTo>
                  <a:lnTo>
                    <a:pt x="77744" y="7570"/>
                  </a:lnTo>
                  <a:lnTo>
                    <a:pt x="87199" y="11524"/>
                  </a:lnTo>
                  <a:lnTo>
                    <a:pt x="95713" y="16370"/>
                  </a:lnTo>
                  <a:lnTo>
                    <a:pt x="103600" y="21812"/>
                  </a:lnTo>
                  <a:lnTo>
                    <a:pt x="106647" y="28756"/>
                  </a:lnTo>
                  <a:lnTo>
                    <a:pt x="106468" y="36701"/>
                  </a:lnTo>
                  <a:lnTo>
                    <a:pt x="104138" y="45314"/>
                  </a:lnTo>
                  <a:lnTo>
                    <a:pt x="98163" y="52161"/>
                  </a:lnTo>
                  <a:lnTo>
                    <a:pt x="89759" y="57831"/>
                  </a:lnTo>
                  <a:lnTo>
                    <a:pt x="79735" y="62716"/>
                  </a:lnTo>
                  <a:lnTo>
                    <a:pt x="69736" y="67078"/>
                  </a:lnTo>
                  <a:lnTo>
                    <a:pt x="59754" y="71092"/>
                  </a:lnTo>
                  <a:lnTo>
                    <a:pt x="49784" y="74873"/>
                  </a:lnTo>
                  <a:lnTo>
                    <a:pt x="47558" y="77393"/>
                  </a:lnTo>
                  <a:lnTo>
                    <a:pt x="50496" y="79073"/>
                  </a:lnTo>
                  <a:lnTo>
                    <a:pt x="56875" y="80194"/>
                  </a:lnTo>
                  <a:lnTo>
                    <a:pt x="65549" y="82046"/>
                  </a:lnTo>
                  <a:lnTo>
                    <a:pt x="98881" y="89934"/>
                  </a:lnTo>
                  <a:lnTo>
                    <a:pt x="123898" y="96084"/>
                  </a:lnTo>
                  <a:lnTo>
                    <a:pt x="134548" y="100376"/>
                  </a:lnTo>
                  <a:lnTo>
                    <a:pt x="143858" y="105449"/>
                  </a:lnTo>
                  <a:lnTo>
                    <a:pt x="152276" y="111041"/>
                  </a:lnTo>
                  <a:lnTo>
                    <a:pt x="156783" y="119190"/>
                  </a:lnTo>
                  <a:lnTo>
                    <a:pt x="158682" y="129044"/>
                  </a:lnTo>
                  <a:lnTo>
                    <a:pt x="158843" y="140035"/>
                  </a:lnTo>
                  <a:lnTo>
                    <a:pt x="156739" y="149573"/>
                  </a:lnTo>
                  <a:lnTo>
                    <a:pt x="153126" y="158142"/>
                  </a:lnTo>
                  <a:lnTo>
                    <a:pt x="148507" y="166065"/>
                  </a:lnTo>
                  <a:lnTo>
                    <a:pt x="142112" y="172453"/>
                  </a:lnTo>
                  <a:lnTo>
                    <a:pt x="134532" y="177817"/>
                  </a:lnTo>
                  <a:lnTo>
                    <a:pt x="126163" y="182498"/>
                  </a:lnTo>
                  <a:lnTo>
                    <a:pt x="116163" y="185618"/>
                  </a:lnTo>
                  <a:lnTo>
                    <a:pt x="105074" y="187699"/>
                  </a:lnTo>
                  <a:lnTo>
                    <a:pt x="49738" y="181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74386" y="2556579"/>
              <a:ext cx="248095" cy="387965"/>
            </a:xfrm>
            <a:custGeom>
              <a:avLst/>
              <a:gdLst/>
              <a:ahLst/>
              <a:cxnLst/>
              <a:rect l="0" t="0" r="0" b="0"/>
              <a:pathLst>
                <a:path w="248095" h="387965">
                  <a:moveTo>
                    <a:pt x="0" y="0"/>
                  </a:moveTo>
                  <a:lnTo>
                    <a:pt x="21124" y="0"/>
                  </a:lnTo>
                  <a:lnTo>
                    <a:pt x="32873" y="2211"/>
                  </a:lnTo>
                  <a:lnTo>
                    <a:pt x="46232" y="5895"/>
                  </a:lnTo>
                  <a:lnTo>
                    <a:pt x="60664" y="10562"/>
                  </a:lnTo>
                  <a:lnTo>
                    <a:pt x="73602" y="15884"/>
                  </a:lnTo>
                  <a:lnTo>
                    <a:pt x="85543" y="21642"/>
                  </a:lnTo>
                  <a:lnTo>
                    <a:pt x="96820" y="27692"/>
                  </a:lnTo>
                  <a:lnTo>
                    <a:pt x="107654" y="33936"/>
                  </a:lnTo>
                  <a:lnTo>
                    <a:pt x="118192" y="40309"/>
                  </a:lnTo>
                  <a:lnTo>
                    <a:pt x="128534" y="46768"/>
                  </a:lnTo>
                  <a:lnTo>
                    <a:pt x="137639" y="53285"/>
                  </a:lnTo>
                  <a:lnTo>
                    <a:pt x="145919" y="59840"/>
                  </a:lnTo>
                  <a:lnTo>
                    <a:pt x="153650" y="66421"/>
                  </a:lnTo>
                  <a:lnTo>
                    <a:pt x="162120" y="74124"/>
                  </a:lnTo>
                  <a:lnTo>
                    <a:pt x="180374" y="91526"/>
                  </a:lnTo>
                  <a:lnTo>
                    <a:pt x="204012" y="114684"/>
                  </a:lnTo>
                  <a:lnTo>
                    <a:pt x="210064" y="122879"/>
                  </a:lnTo>
                  <a:lnTo>
                    <a:pt x="215204" y="131658"/>
                  </a:lnTo>
                  <a:lnTo>
                    <a:pt x="219735" y="140827"/>
                  </a:lnTo>
                  <a:lnTo>
                    <a:pt x="223862" y="150255"/>
                  </a:lnTo>
                  <a:lnTo>
                    <a:pt x="227718" y="159857"/>
                  </a:lnTo>
                  <a:lnTo>
                    <a:pt x="234950" y="179368"/>
                  </a:lnTo>
                  <a:lnTo>
                    <a:pt x="241849" y="199092"/>
                  </a:lnTo>
                  <a:lnTo>
                    <a:pt x="244131" y="212311"/>
                  </a:lnTo>
                  <a:lnTo>
                    <a:pt x="245652" y="227755"/>
                  </a:lnTo>
                  <a:lnTo>
                    <a:pt x="246666" y="244682"/>
                  </a:lnTo>
                  <a:lnTo>
                    <a:pt x="247793" y="275281"/>
                  </a:lnTo>
                  <a:lnTo>
                    <a:pt x="248094" y="289630"/>
                  </a:lnTo>
                  <a:lnTo>
                    <a:pt x="246083" y="303618"/>
                  </a:lnTo>
                  <a:lnTo>
                    <a:pt x="242532" y="317364"/>
                  </a:lnTo>
                  <a:lnTo>
                    <a:pt x="237955" y="330949"/>
                  </a:lnTo>
                  <a:lnTo>
                    <a:pt x="232692" y="342217"/>
                  </a:lnTo>
                  <a:lnTo>
                    <a:pt x="226973" y="351940"/>
                  </a:lnTo>
                  <a:lnTo>
                    <a:pt x="198956" y="387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433367" y="2695848"/>
              <a:ext cx="18513" cy="198957"/>
            </a:xfrm>
            <a:custGeom>
              <a:avLst/>
              <a:gdLst/>
              <a:ahLst/>
              <a:cxnLst/>
              <a:rect l="0" t="0" r="0" b="0"/>
              <a:pathLst>
                <a:path w="18513" h="198957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644" y="57740"/>
                  </a:lnTo>
                  <a:lnTo>
                    <a:pt x="2179" y="68337"/>
                  </a:lnTo>
                  <a:lnTo>
                    <a:pt x="4308" y="78717"/>
                  </a:lnTo>
                  <a:lnTo>
                    <a:pt x="5726" y="91164"/>
                  </a:lnTo>
                  <a:lnTo>
                    <a:pt x="6673" y="104988"/>
                  </a:lnTo>
                  <a:lnTo>
                    <a:pt x="7303" y="119731"/>
                  </a:lnTo>
                  <a:lnTo>
                    <a:pt x="8829" y="133981"/>
                  </a:lnTo>
                  <a:lnTo>
                    <a:pt x="18512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362349" y="2775430"/>
              <a:ext cx="159166" cy="19897"/>
            </a:xfrm>
            <a:custGeom>
              <a:avLst/>
              <a:gdLst/>
              <a:ahLst/>
              <a:cxnLst/>
              <a:rect l="0" t="0" r="0" b="0"/>
              <a:pathLst>
                <a:path w="159166" h="19897">
                  <a:moveTo>
                    <a:pt x="0" y="19896"/>
                  </a:moveTo>
                  <a:lnTo>
                    <a:pt x="15843" y="9334"/>
                  </a:lnTo>
                  <a:lnTo>
                    <a:pt x="24931" y="6223"/>
                  </a:lnTo>
                  <a:lnTo>
                    <a:pt x="35411" y="4149"/>
                  </a:lnTo>
                  <a:lnTo>
                    <a:pt x="46819" y="2766"/>
                  </a:lnTo>
                  <a:lnTo>
                    <a:pt x="59951" y="1844"/>
                  </a:lnTo>
                  <a:lnTo>
                    <a:pt x="74232" y="1229"/>
                  </a:lnTo>
                  <a:lnTo>
                    <a:pt x="103732" y="547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650835" y="2682985"/>
              <a:ext cx="208904" cy="201872"/>
            </a:xfrm>
            <a:custGeom>
              <a:avLst/>
              <a:gdLst/>
              <a:ahLst/>
              <a:cxnLst/>
              <a:rect l="0" t="0" r="0" b="0"/>
              <a:pathLst>
                <a:path w="208904" h="201872">
                  <a:moveTo>
                    <a:pt x="0" y="62602"/>
                  </a:moveTo>
                  <a:lnTo>
                    <a:pt x="5281" y="46759"/>
                  </a:lnTo>
                  <a:lnTo>
                    <a:pt x="9047" y="39882"/>
                  </a:lnTo>
                  <a:lnTo>
                    <a:pt x="13769" y="33086"/>
                  </a:lnTo>
                  <a:lnTo>
                    <a:pt x="19127" y="26345"/>
                  </a:lnTo>
                  <a:lnTo>
                    <a:pt x="26015" y="20746"/>
                  </a:lnTo>
                  <a:lnTo>
                    <a:pt x="33923" y="15908"/>
                  </a:lnTo>
                  <a:lnTo>
                    <a:pt x="42511" y="11577"/>
                  </a:lnTo>
                  <a:lnTo>
                    <a:pt x="51552" y="7584"/>
                  </a:lnTo>
                  <a:lnTo>
                    <a:pt x="60896" y="3817"/>
                  </a:lnTo>
                  <a:lnTo>
                    <a:pt x="70440" y="201"/>
                  </a:lnTo>
                  <a:lnTo>
                    <a:pt x="80120" y="0"/>
                  </a:lnTo>
                  <a:lnTo>
                    <a:pt x="89888" y="2077"/>
                  </a:lnTo>
                  <a:lnTo>
                    <a:pt x="99717" y="5672"/>
                  </a:lnTo>
                  <a:lnTo>
                    <a:pt x="106269" y="13596"/>
                  </a:lnTo>
                  <a:lnTo>
                    <a:pt x="110637" y="24405"/>
                  </a:lnTo>
                  <a:lnTo>
                    <a:pt x="113549" y="37137"/>
                  </a:lnTo>
                  <a:lnTo>
                    <a:pt x="113280" y="48941"/>
                  </a:lnTo>
                  <a:lnTo>
                    <a:pt x="110890" y="60127"/>
                  </a:lnTo>
                  <a:lnTo>
                    <a:pt x="107086" y="70900"/>
                  </a:lnTo>
                  <a:lnTo>
                    <a:pt x="102339" y="82503"/>
                  </a:lnTo>
                  <a:lnTo>
                    <a:pt x="96964" y="94659"/>
                  </a:lnTo>
                  <a:lnTo>
                    <a:pt x="91170" y="107185"/>
                  </a:lnTo>
                  <a:lnTo>
                    <a:pt x="85097" y="117746"/>
                  </a:lnTo>
                  <a:lnTo>
                    <a:pt x="78838" y="126997"/>
                  </a:lnTo>
                  <a:lnTo>
                    <a:pt x="72454" y="135376"/>
                  </a:lnTo>
                  <a:lnTo>
                    <a:pt x="64882" y="144277"/>
                  </a:lnTo>
                  <a:lnTo>
                    <a:pt x="56518" y="153527"/>
                  </a:lnTo>
                  <a:lnTo>
                    <a:pt x="39488" y="171543"/>
                  </a:lnTo>
                  <a:lnTo>
                    <a:pt x="24551" y="186918"/>
                  </a:lnTo>
                  <a:lnTo>
                    <a:pt x="22999" y="190797"/>
                  </a:lnTo>
                  <a:lnTo>
                    <a:pt x="25280" y="192278"/>
                  </a:lnTo>
                  <a:lnTo>
                    <a:pt x="30117" y="192159"/>
                  </a:lnTo>
                  <a:lnTo>
                    <a:pt x="138356" y="191929"/>
                  </a:lnTo>
                  <a:lnTo>
                    <a:pt x="151924" y="193033"/>
                  </a:lnTo>
                  <a:lnTo>
                    <a:pt x="208903" y="201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959850" y="2616266"/>
              <a:ext cx="118741" cy="378016"/>
            </a:xfrm>
            <a:custGeom>
              <a:avLst/>
              <a:gdLst/>
              <a:ahLst/>
              <a:cxnLst/>
              <a:rect l="0" t="0" r="0" b="0"/>
              <a:pathLst>
                <a:path w="118741" h="378016">
                  <a:moveTo>
                    <a:pt x="88896" y="0"/>
                  </a:moveTo>
                  <a:lnTo>
                    <a:pt x="52639" y="36257"/>
                  </a:lnTo>
                  <a:lnTo>
                    <a:pt x="45935" y="46277"/>
                  </a:lnTo>
                  <a:lnTo>
                    <a:pt x="39254" y="58484"/>
                  </a:lnTo>
                  <a:lnTo>
                    <a:pt x="32590" y="72149"/>
                  </a:lnTo>
                  <a:lnTo>
                    <a:pt x="27042" y="84574"/>
                  </a:lnTo>
                  <a:lnTo>
                    <a:pt x="22238" y="96174"/>
                  </a:lnTo>
                  <a:lnTo>
                    <a:pt x="17930" y="107223"/>
                  </a:lnTo>
                  <a:lnTo>
                    <a:pt x="10196" y="128342"/>
                  </a:lnTo>
                  <a:lnTo>
                    <a:pt x="6586" y="138616"/>
                  </a:lnTo>
                  <a:lnTo>
                    <a:pt x="4179" y="152097"/>
                  </a:lnTo>
                  <a:lnTo>
                    <a:pt x="2575" y="167717"/>
                  </a:lnTo>
                  <a:lnTo>
                    <a:pt x="1505" y="184762"/>
                  </a:lnTo>
                  <a:lnTo>
                    <a:pt x="317" y="218438"/>
                  </a:lnTo>
                  <a:lnTo>
                    <a:pt x="0" y="235155"/>
                  </a:lnTo>
                  <a:lnTo>
                    <a:pt x="894" y="249616"/>
                  </a:lnTo>
                  <a:lnTo>
                    <a:pt x="2596" y="262573"/>
                  </a:lnTo>
                  <a:lnTo>
                    <a:pt x="4835" y="274526"/>
                  </a:lnTo>
                  <a:lnTo>
                    <a:pt x="9644" y="285811"/>
                  </a:lnTo>
                  <a:lnTo>
                    <a:pt x="16166" y="296650"/>
                  </a:lnTo>
                  <a:lnTo>
                    <a:pt x="23830" y="307192"/>
                  </a:lnTo>
                  <a:lnTo>
                    <a:pt x="33360" y="317536"/>
                  </a:lnTo>
                  <a:lnTo>
                    <a:pt x="44135" y="327748"/>
                  </a:lnTo>
                  <a:lnTo>
                    <a:pt x="55740" y="337872"/>
                  </a:lnTo>
                  <a:lnTo>
                    <a:pt x="66792" y="346832"/>
                  </a:lnTo>
                  <a:lnTo>
                    <a:pt x="77476" y="355016"/>
                  </a:lnTo>
                  <a:lnTo>
                    <a:pt x="118740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118381" y="2805274"/>
              <a:ext cx="139270" cy="9948"/>
            </a:xfrm>
            <a:custGeom>
              <a:avLst/>
              <a:gdLst/>
              <a:ahLst/>
              <a:cxnLst/>
              <a:rect l="0" t="0" r="0" b="0"/>
              <a:pathLst>
                <a:path w="139270" h="9948">
                  <a:moveTo>
                    <a:pt x="0" y="0"/>
                  </a:moveTo>
                  <a:lnTo>
                    <a:pt x="80617" y="0"/>
                  </a:lnTo>
                  <a:lnTo>
                    <a:pt x="139269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317336" y="2738405"/>
              <a:ext cx="221182" cy="226034"/>
            </a:xfrm>
            <a:custGeom>
              <a:avLst/>
              <a:gdLst/>
              <a:ahLst/>
              <a:cxnLst/>
              <a:rect l="0" t="0" r="0" b="0"/>
              <a:pathLst>
                <a:path w="221182" h="226034">
                  <a:moveTo>
                    <a:pt x="0" y="17130"/>
                  </a:moveTo>
                  <a:lnTo>
                    <a:pt x="10562" y="6568"/>
                  </a:lnTo>
                  <a:lnTo>
                    <a:pt x="20305" y="3457"/>
                  </a:lnTo>
                  <a:lnTo>
                    <a:pt x="33432" y="1382"/>
                  </a:lnTo>
                  <a:lnTo>
                    <a:pt x="48816" y="0"/>
                  </a:lnTo>
                  <a:lnTo>
                    <a:pt x="63493" y="183"/>
                  </a:lnTo>
                  <a:lnTo>
                    <a:pt x="77699" y="1411"/>
                  </a:lnTo>
                  <a:lnTo>
                    <a:pt x="91590" y="3335"/>
                  </a:lnTo>
                  <a:lnTo>
                    <a:pt x="104167" y="5722"/>
                  </a:lnTo>
                  <a:lnTo>
                    <a:pt x="115868" y="8420"/>
                  </a:lnTo>
                  <a:lnTo>
                    <a:pt x="126984" y="11323"/>
                  </a:lnTo>
                  <a:lnTo>
                    <a:pt x="136606" y="15469"/>
                  </a:lnTo>
                  <a:lnTo>
                    <a:pt x="145231" y="20444"/>
                  </a:lnTo>
                  <a:lnTo>
                    <a:pt x="153191" y="25971"/>
                  </a:lnTo>
                  <a:lnTo>
                    <a:pt x="156288" y="32972"/>
                  </a:lnTo>
                  <a:lnTo>
                    <a:pt x="156142" y="40955"/>
                  </a:lnTo>
                  <a:lnTo>
                    <a:pt x="153834" y="49593"/>
                  </a:lnTo>
                  <a:lnTo>
                    <a:pt x="148979" y="57562"/>
                  </a:lnTo>
                  <a:lnTo>
                    <a:pt x="142427" y="65085"/>
                  </a:lnTo>
                  <a:lnTo>
                    <a:pt x="134742" y="72312"/>
                  </a:lnTo>
                  <a:lnTo>
                    <a:pt x="126304" y="78235"/>
                  </a:lnTo>
                  <a:lnTo>
                    <a:pt x="117362" y="83288"/>
                  </a:lnTo>
                  <a:lnTo>
                    <a:pt x="108084" y="87763"/>
                  </a:lnTo>
                  <a:lnTo>
                    <a:pt x="106321" y="89641"/>
                  </a:lnTo>
                  <a:lnTo>
                    <a:pt x="109567" y="89787"/>
                  </a:lnTo>
                  <a:lnTo>
                    <a:pt x="116152" y="88780"/>
                  </a:lnTo>
                  <a:lnTo>
                    <a:pt x="123858" y="89213"/>
                  </a:lnTo>
                  <a:lnTo>
                    <a:pt x="132311" y="90607"/>
                  </a:lnTo>
                  <a:lnTo>
                    <a:pt x="141262" y="92642"/>
                  </a:lnTo>
                  <a:lnTo>
                    <a:pt x="150546" y="95104"/>
                  </a:lnTo>
                  <a:lnTo>
                    <a:pt x="169703" y="100787"/>
                  </a:lnTo>
                  <a:lnTo>
                    <a:pt x="199131" y="110201"/>
                  </a:lnTo>
                  <a:lnTo>
                    <a:pt x="206810" y="115652"/>
                  </a:lnTo>
                  <a:lnTo>
                    <a:pt x="213034" y="122603"/>
                  </a:lnTo>
                  <a:lnTo>
                    <a:pt x="218289" y="130552"/>
                  </a:lnTo>
                  <a:lnTo>
                    <a:pt x="220687" y="140273"/>
                  </a:lnTo>
                  <a:lnTo>
                    <a:pt x="221181" y="151175"/>
                  </a:lnTo>
                  <a:lnTo>
                    <a:pt x="220404" y="162864"/>
                  </a:lnTo>
                  <a:lnTo>
                    <a:pt x="217676" y="172867"/>
                  </a:lnTo>
                  <a:lnTo>
                    <a:pt x="213647" y="181747"/>
                  </a:lnTo>
                  <a:lnTo>
                    <a:pt x="208750" y="189877"/>
                  </a:lnTo>
                  <a:lnTo>
                    <a:pt x="202169" y="196403"/>
                  </a:lnTo>
                  <a:lnTo>
                    <a:pt x="194466" y="201858"/>
                  </a:lnTo>
                  <a:lnTo>
                    <a:pt x="186015" y="206601"/>
                  </a:lnTo>
                  <a:lnTo>
                    <a:pt x="177065" y="210868"/>
                  </a:lnTo>
                  <a:lnTo>
                    <a:pt x="167782" y="214818"/>
                  </a:lnTo>
                  <a:lnTo>
                    <a:pt x="158278" y="218556"/>
                  </a:lnTo>
                  <a:lnTo>
                    <a:pt x="147520" y="221048"/>
                  </a:lnTo>
                  <a:lnTo>
                    <a:pt x="135928" y="222710"/>
                  </a:lnTo>
                  <a:lnTo>
                    <a:pt x="99478" y="2260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46135" y="2626214"/>
              <a:ext cx="176510" cy="387964"/>
            </a:xfrm>
            <a:custGeom>
              <a:avLst/>
              <a:gdLst/>
              <a:ahLst/>
              <a:cxnLst/>
              <a:rect l="0" t="0" r="0" b="0"/>
              <a:pathLst>
                <a:path w="176510" h="387964">
                  <a:moveTo>
                    <a:pt x="0" y="0"/>
                  </a:moveTo>
                  <a:lnTo>
                    <a:pt x="15843" y="10562"/>
                  </a:lnTo>
                  <a:lnTo>
                    <a:pt x="23826" y="16989"/>
                  </a:lnTo>
                  <a:lnTo>
                    <a:pt x="32464" y="24589"/>
                  </a:lnTo>
                  <a:lnTo>
                    <a:pt x="41538" y="32972"/>
                  </a:lnTo>
                  <a:lnTo>
                    <a:pt x="60463" y="51129"/>
                  </a:lnTo>
                  <a:lnTo>
                    <a:pt x="94351" y="84524"/>
                  </a:lnTo>
                  <a:lnTo>
                    <a:pt x="101586" y="92824"/>
                  </a:lnTo>
                  <a:lnTo>
                    <a:pt x="108621" y="101674"/>
                  </a:lnTo>
                  <a:lnTo>
                    <a:pt x="115521" y="110890"/>
                  </a:lnTo>
                  <a:lnTo>
                    <a:pt x="129083" y="129972"/>
                  </a:lnTo>
                  <a:lnTo>
                    <a:pt x="155802" y="169240"/>
                  </a:lnTo>
                  <a:lnTo>
                    <a:pt x="161344" y="181356"/>
                  </a:lnTo>
                  <a:lnTo>
                    <a:pt x="166144" y="194960"/>
                  </a:lnTo>
                  <a:lnTo>
                    <a:pt x="170450" y="209555"/>
                  </a:lnTo>
                  <a:lnTo>
                    <a:pt x="173320" y="224812"/>
                  </a:lnTo>
                  <a:lnTo>
                    <a:pt x="175234" y="240510"/>
                  </a:lnTo>
                  <a:lnTo>
                    <a:pt x="176509" y="256502"/>
                  </a:lnTo>
                  <a:lnTo>
                    <a:pt x="176255" y="271584"/>
                  </a:lnTo>
                  <a:lnTo>
                    <a:pt x="174979" y="286060"/>
                  </a:lnTo>
                  <a:lnTo>
                    <a:pt x="173024" y="300132"/>
                  </a:lnTo>
                  <a:lnTo>
                    <a:pt x="169509" y="312830"/>
                  </a:lnTo>
                  <a:lnTo>
                    <a:pt x="164956" y="324611"/>
                  </a:lnTo>
                  <a:lnTo>
                    <a:pt x="159710" y="335780"/>
                  </a:lnTo>
                  <a:lnTo>
                    <a:pt x="154002" y="345437"/>
                  </a:lnTo>
                  <a:lnTo>
                    <a:pt x="147986" y="354086"/>
                  </a:lnTo>
                  <a:lnTo>
                    <a:pt x="119374" y="387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904256" y="2805274"/>
              <a:ext cx="19896" cy="29844"/>
            </a:xfrm>
            <a:custGeom>
              <a:avLst/>
              <a:gdLst/>
              <a:ahLst/>
              <a:cxnLst/>
              <a:rect l="0" t="0" r="0" b="0"/>
              <a:pathLst>
                <a:path w="19896" h="29844">
                  <a:moveTo>
                    <a:pt x="19895" y="0"/>
                  </a:moveTo>
                  <a:lnTo>
                    <a:pt x="14000" y="5895"/>
                  </a:ln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033577" y="2721975"/>
              <a:ext cx="258643" cy="252412"/>
            </a:xfrm>
            <a:custGeom>
              <a:avLst/>
              <a:gdLst/>
              <a:ahLst/>
              <a:cxnLst/>
              <a:rect l="0" t="0" r="0" b="0"/>
              <a:pathLst>
                <a:path w="258643" h="252412">
                  <a:moveTo>
                    <a:pt x="0" y="53455"/>
                  </a:moveTo>
                  <a:lnTo>
                    <a:pt x="5281" y="32332"/>
                  </a:lnTo>
                  <a:lnTo>
                    <a:pt x="10152" y="25004"/>
                  </a:lnTo>
                  <a:lnTo>
                    <a:pt x="16716" y="19013"/>
                  </a:lnTo>
                  <a:lnTo>
                    <a:pt x="24408" y="13914"/>
                  </a:lnTo>
                  <a:lnTo>
                    <a:pt x="32851" y="9410"/>
                  </a:lnTo>
                  <a:lnTo>
                    <a:pt x="41796" y="5301"/>
                  </a:lnTo>
                  <a:lnTo>
                    <a:pt x="51075" y="1457"/>
                  </a:lnTo>
                  <a:lnTo>
                    <a:pt x="61683" y="0"/>
                  </a:lnTo>
                  <a:lnTo>
                    <a:pt x="73176" y="133"/>
                  </a:lnTo>
                  <a:lnTo>
                    <a:pt x="85259" y="1328"/>
                  </a:lnTo>
                  <a:lnTo>
                    <a:pt x="95525" y="4335"/>
                  </a:lnTo>
                  <a:lnTo>
                    <a:pt x="104580" y="8550"/>
                  </a:lnTo>
                  <a:lnTo>
                    <a:pt x="112827" y="13571"/>
                  </a:lnTo>
                  <a:lnTo>
                    <a:pt x="119430" y="20234"/>
                  </a:lnTo>
                  <a:lnTo>
                    <a:pt x="124937" y="27992"/>
                  </a:lnTo>
                  <a:lnTo>
                    <a:pt x="129715" y="36479"/>
                  </a:lnTo>
                  <a:lnTo>
                    <a:pt x="134004" y="45454"/>
                  </a:lnTo>
                  <a:lnTo>
                    <a:pt x="137970" y="54753"/>
                  </a:lnTo>
                  <a:lnTo>
                    <a:pt x="141719" y="64268"/>
                  </a:lnTo>
                  <a:lnTo>
                    <a:pt x="143112" y="75033"/>
                  </a:lnTo>
                  <a:lnTo>
                    <a:pt x="142936" y="86631"/>
                  </a:lnTo>
                  <a:lnTo>
                    <a:pt x="141714" y="98784"/>
                  </a:lnTo>
                  <a:lnTo>
                    <a:pt x="138688" y="111307"/>
                  </a:lnTo>
                  <a:lnTo>
                    <a:pt x="134461" y="124077"/>
                  </a:lnTo>
                  <a:lnTo>
                    <a:pt x="129431" y="137012"/>
                  </a:lnTo>
                  <a:lnTo>
                    <a:pt x="123868" y="150056"/>
                  </a:lnTo>
                  <a:lnTo>
                    <a:pt x="111791" y="176340"/>
                  </a:lnTo>
                  <a:lnTo>
                    <a:pt x="105476" y="187328"/>
                  </a:lnTo>
                  <a:lnTo>
                    <a:pt x="99055" y="196864"/>
                  </a:lnTo>
                  <a:lnTo>
                    <a:pt x="92564" y="205432"/>
                  </a:lnTo>
                  <a:lnTo>
                    <a:pt x="79457" y="223794"/>
                  </a:lnTo>
                  <a:lnTo>
                    <a:pt x="72867" y="233333"/>
                  </a:lnTo>
                  <a:lnTo>
                    <a:pt x="72895" y="239692"/>
                  </a:lnTo>
                  <a:lnTo>
                    <a:pt x="77334" y="243932"/>
                  </a:lnTo>
                  <a:lnTo>
                    <a:pt x="84715" y="246758"/>
                  </a:lnTo>
                  <a:lnTo>
                    <a:pt x="95163" y="248643"/>
                  </a:lnTo>
                  <a:lnTo>
                    <a:pt x="107654" y="249899"/>
                  </a:lnTo>
                  <a:lnTo>
                    <a:pt x="121508" y="250736"/>
                  </a:lnTo>
                  <a:lnTo>
                    <a:pt x="148691" y="251667"/>
                  </a:lnTo>
                  <a:lnTo>
                    <a:pt x="188852" y="252191"/>
                  </a:lnTo>
                  <a:lnTo>
                    <a:pt x="258642" y="2524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476997" y="2556579"/>
            <a:ext cx="656554" cy="447651"/>
            <a:chOff x="2476997" y="2556579"/>
            <a:chExt cx="656554" cy="447651"/>
          </a:xfrm>
        </p:grpSpPr>
        <p:sp>
          <p:nvSpPr>
            <p:cNvPr id="36" name="Freeform 35"/>
            <p:cNvSpPr/>
            <p:nvPr/>
          </p:nvSpPr>
          <p:spPr>
            <a:xfrm>
              <a:off x="2476997" y="2556579"/>
              <a:ext cx="656554" cy="447651"/>
            </a:xfrm>
            <a:custGeom>
              <a:avLst/>
              <a:gdLst/>
              <a:ahLst/>
              <a:cxnLst/>
              <a:rect l="0" t="0" r="0" b="0"/>
              <a:pathLst>
                <a:path w="656554" h="447651">
                  <a:moveTo>
                    <a:pt x="656553" y="0"/>
                  </a:moveTo>
                  <a:lnTo>
                    <a:pt x="630149" y="21124"/>
                  </a:lnTo>
                  <a:lnTo>
                    <a:pt x="616844" y="32873"/>
                  </a:lnTo>
                  <a:lnTo>
                    <a:pt x="587324" y="60665"/>
                  </a:lnTo>
                  <a:lnTo>
                    <a:pt x="571715" y="74708"/>
                  </a:lnTo>
                  <a:lnTo>
                    <a:pt x="539633" y="102101"/>
                  </a:lnTo>
                  <a:lnTo>
                    <a:pt x="490502" y="142380"/>
                  </a:lnTo>
                  <a:lnTo>
                    <a:pt x="472902" y="155712"/>
                  </a:lnTo>
                  <a:lnTo>
                    <a:pt x="435662" y="182316"/>
                  </a:lnTo>
                  <a:lnTo>
                    <a:pt x="312869" y="267234"/>
                  </a:lnTo>
                  <a:lnTo>
                    <a:pt x="273532" y="296357"/>
                  </a:lnTo>
                  <a:lnTo>
                    <a:pt x="255305" y="310313"/>
                  </a:lnTo>
                  <a:lnTo>
                    <a:pt x="236522" y="322933"/>
                  </a:lnTo>
                  <a:lnTo>
                    <a:pt x="217368" y="334662"/>
                  </a:lnTo>
                  <a:lnTo>
                    <a:pt x="197967" y="345797"/>
                  </a:lnTo>
                  <a:lnTo>
                    <a:pt x="180611" y="356537"/>
                  </a:lnTo>
                  <a:lnTo>
                    <a:pt x="164620" y="367013"/>
                  </a:lnTo>
                  <a:lnTo>
                    <a:pt x="149538" y="377312"/>
                  </a:lnTo>
                  <a:lnTo>
                    <a:pt x="118042" y="397599"/>
                  </a:lnTo>
                  <a:lnTo>
                    <a:pt x="101906" y="407651"/>
                  </a:lnTo>
                  <a:lnTo>
                    <a:pt x="87833" y="415458"/>
                  </a:lnTo>
                  <a:lnTo>
                    <a:pt x="75135" y="421767"/>
                  </a:lnTo>
                  <a:lnTo>
                    <a:pt x="63354" y="427079"/>
                  </a:lnTo>
                  <a:lnTo>
                    <a:pt x="51078" y="431726"/>
                  </a:lnTo>
                  <a:lnTo>
                    <a:pt x="38473" y="435928"/>
                  </a:lnTo>
                  <a:lnTo>
                    <a:pt x="0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566527" y="2576475"/>
              <a:ext cx="457599" cy="397912"/>
            </a:xfrm>
            <a:custGeom>
              <a:avLst/>
              <a:gdLst/>
              <a:ahLst/>
              <a:cxnLst/>
              <a:rect l="0" t="0" r="0" b="0"/>
              <a:pathLst>
                <a:path w="457599" h="397912">
                  <a:moveTo>
                    <a:pt x="0" y="0"/>
                  </a:moveTo>
                  <a:lnTo>
                    <a:pt x="15843" y="10562"/>
                  </a:lnTo>
                  <a:lnTo>
                    <a:pt x="23825" y="18094"/>
                  </a:lnTo>
                  <a:lnTo>
                    <a:pt x="32463" y="27537"/>
                  </a:lnTo>
                  <a:lnTo>
                    <a:pt x="41538" y="38253"/>
                  </a:lnTo>
                  <a:lnTo>
                    <a:pt x="52009" y="47608"/>
                  </a:lnTo>
                  <a:lnTo>
                    <a:pt x="63410" y="56056"/>
                  </a:lnTo>
                  <a:lnTo>
                    <a:pt x="75433" y="63898"/>
                  </a:lnTo>
                  <a:lnTo>
                    <a:pt x="86764" y="72442"/>
                  </a:lnTo>
                  <a:lnTo>
                    <a:pt x="97634" y="81454"/>
                  </a:lnTo>
                  <a:lnTo>
                    <a:pt x="108196" y="90778"/>
                  </a:lnTo>
                  <a:lnTo>
                    <a:pt x="118554" y="101415"/>
                  </a:lnTo>
                  <a:lnTo>
                    <a:pt x="128775" y="112927"/>
                  </a:lnTo>
                  <a:lnTo>
                    <a:pt x="138905" y="125024"/>
                  </a:lnTo>
                  <a:lnTo>
                    <a:pt x="150079" y="136404"/>
                  </a:lnTo>
                  <a:lnTo>
                    <a:pt x="161950" y="147307"/>
                  </a:lnTo>
                  <a:lnTo>
                    <a:pt x="174285" y="157891"/>
                  </a:lnTo>
                  <a:lnTo>
                    <a:pt x="185825" y="168263"/>
                  </a:lnTo>
                  <a:lnTo>
                    <a:pt x="207489" y="188630"/>
                  </a:lnTo>
                  <a:lnTo>
                    <a:pt x="219013" y="198704"/>
                  </a:lnTo>
                  <a:lnTo>
                    <a:pt x="231118" y="208736"/>
                  </a:lnTo>
                  <a:lnTo>
                    <a:pt x="256357" y="228724"/>
                  </a:lnTo>
                  <a:lnTo>
                    <a:pt x="282312" y="248661"/>
                  </a:lnTo>
                  <a:lnTo>
                    <a:pt x="305637" y="265628"/>
                  </a:lnTo>
                  <a:lnTo>
                    <a:pt x="328162" y="281642"/>
                  </a:lnTo>
                  <a:lnTo>
                    <a:pt x="352911" y="299813"/>
                  </a:lnTo>
                  <a:lnTo>
                    <a:pt x="363490" y="308196"/>
                  </a:lnTo>
                  <a:lnTo>
                    <a:pt x="372753" y="315995"/>
                  </a:lnTo>
                  <a:lnTo>
                    <a:pt x="381139" y="323405"/>
                  </a:lnTo>
                  <a:lnTo>
                    <a:pt x="399299" y="340480"/>
                  </a:lnTo>
                  <a:lnTo>
                    <a:pt x="457598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768112" y="3163394"/>
            <a:ext cx="2245570" cy="586920"/>
            <a:chOff x="2768112" y="3163394"/>
            <a:chExt cx="2245570" cy="586920"/>
          </a:xfrm>
        </p:grpSpPr>
        <p:sp>
          <p:nvSpPr>
            <p:cNvPr id="39" name="Freeform 38"/>
            <p:cNvSpPr/>
            <p:nvPr/>
          </p:nvSpPr>
          <p:spPr>
            <a:xfrm>
              <a:off x="2768112" y="3300396"/>
              <a:ext cx="206275" cy="449918"/>
            </a:xfrm>
            <a:custGeom>
              <a:avLst/>
              <a:gdLst/>
              <a:ahLst/>
              <a:cxnLst/>
              <a:rect l="0" t="0" r="0" b="0"/>
              <a:pathLst>
                <a:path w="206275" h="449918">
                  <a:moveTo>
                    <a:pt x="156535" y="111693"/>
                  </a:moveTo>
                  <a:lnTo>
                    <a:pt x="156535" y="85288"/>
                  </a:lnTo>
                  <a:lnTo>
                    <a:pt x="154325" y="74194"/>
                  </a:lnTo>
                  <a:lnTo>
                    <a:pt x="150640" y="63482"/>
                  </a:lnTo>
                  <a:lnTo>
                    <a:pt x="145973" y="53025"/>
                  </a:lnTo>
                  <a:lnTo>
                    <a:pt x="140651" y="42737"/>
                  </a:lnTo>
                  <a:lnTo>
                    <a:pt x="134893" y="32563"/>
                  </a:lnTo>
                  <a:lnTo>
                    <a:pt x="128843" y="22464"/>
                  </a:lnTo>
                  <a:lnTo>
                    <a:pt x="121494" y="14626"/>
                  </a:lnTo>
                  <a:lnTo>
                    <a:pt x="113279" y="8296"/>
                  </a:lnTo>
                  <a:lnTo>
                    <a:pt x="104486" y="2970"/>
                  </a:lnTo>
                  <a:lnTo>
                    <a:pt x="94203" y="525"/>
                  </a:lnTo>
                  <a:lnTo>
                    <a:pt x="82926" y="0"/>
                  </a:lnTo>
                  <a:lnTo>
                    <a:pt x="70987" y="756"/>
                  </a:lnTo>
                  <a:lnTo>
                    <a:pt x="60818" y="3470"/>
                  </a:lnTo>
                  <a:lnTo>
                    <a:pt x="51827" y="7490"/>
                  </a:lnTo>
                  <a:lnTo>
                    <a:pt x="43623" y="12381"/>
                  </a:lnTo>
                  <a:lnTo>
                    <a:pt x="35943" y="21168"/>
                  </a:lnTo>
                  <a:lnTo>
                    <a:pt x="28612" y="32552"/>
                  </a:lnTo>
                  <a:lnTo>
                    <a:pt x="21514" y="45669"/>
                  </a:lnTo>
                  <a:lnTo>
                    <a:pt x="15677" y="57729"/>
                  </a:lnTo>
                  <a:lnTo>
                    <a:pt x="10680" y="69085"/>
                  </a:lnTo>
                  <a:lnTo>
                    <a:pt x="6244" y="79971"/>
                  </a:lnTo>
                  <a:lnTo>
                    <a:pt x="3286" y="92756"/>
                  </a:lnTo>
                  <a:lnTo>
                    <a:pt x="1314" y="106805"/>
                  </a:lnTo>
                  <a:lnTo>
                    <a:pt x="0" y="121698"/>
                  </a:lnTo>
                  <a:lnTo>
                    <a:pt x="229" y="136048"/>
                  </a:lnTo>
                  <a:lnTo>
                    <a:pt x="1487" y="150036"/>
                  </a:lnTo>
                  <a:lnTo>
                    <a:pt x="3431" y="163782"/>
                  </a:lnTo>
                  <a:lnTo>
                    <a:pt x="8042" y="175157"/>
                  </a:lnTo>
                  <a:lnTo>
                    <a:pt x="14433" y="184950"/>
                  </a:lnTo>
                  <a:lnTo>
                    <a:pt x="22009" y="193690"/>
                  </a:lnTo>
                  <a:lnTo>
                    <a:pt x="30376" y="198412"/>
                  </a:lnTo>
                  <a:lnTo>
                    <a:pt x="39270" y="200454"/>
                  </a:lnTo>
                  <a:lnTo>
                    <a:pt x="48515" y="200710"/>
                  </a:lnTo>
                  <a:lnTo>
                    <a:pt x="59099" y="198670"/>
                  </a:lnTo>
                  <a:lnTo>
                    <a:pt x="70577" y="195100"/>
                  </a:lnTo>
                  <a:lnTo>
                    <a:pt x="82650" y="190509"/>
                  </a:lnTo>
                  <a:lnTo>
                    <a:pt x="94015" y="183027"/>
                  </a:lnTo>
                  <a:lnTo>
                    <a:pt x="104907" y="173617"/>
                  </a:lnTo>
                  <a:lnTo>
                    <a:pt x="115484" y="162923"/>
                  </a:lnTo>
                  <a:lnTo>
                    <a:pt x="125852" y="151373"/>
                  </a:lnTo>
                  <a:lnTo>
                    <a:pt x="136080" y="139252"/>
                  </a:lnTo>
                  <a:lnTo>
                    <a:pt x="146214" y="126749"/>
                  </a:lnTo>
                  <a:lnTo>
                    <a:pt x="154076" y="115099"/>
                  </a:lnTo>
                  <a:lnTo>
                    <a:pt x="160422" y="104015"/>
                  </a:lnTo>
                  <a:lnTo>
                    <a:pt x="165758" y="93311"/>
                  </a:lnTo>
                  <a:lnTo>
                    <a:pt x="170421" y="82858"/>
                  </a:lnTo>
                  <a:lnTo>
                    <a:pt x="174635" y="72574"/>
                  </a:lnTo>
                  <a:lnTo>
                    <a:pt x="178549" y="62402"/>
                  </a:lnTo>
                  <a:lnTo>
                    <a:pt x="181159" y="60042"/>
                  </a:lnTo>
                  <a:lnTo>
                    <a:pt x="182899" y="62890"/>
                  </a:lnTo>
                  <a:lnTo>
                    <a:pt x="190972" y="104508"/>
                  </a:lnTo>
                  <a:lnTo>
                    <a:pt x="192757" y="121272"/>
                  </a:lnTo>
                  <a:lnTo>
                    <a:pt x="193946" y="140185"/>
                  </a:lnTo>
                  <a:lnTo>
                    <a:pt x="195268" y="178516"/>
                  </a:lnTo>
                  <a:lnTo>
                    <a:pt x="195856" y="210289"/>
                  </a:lnTo>
                  <a:lnTo>
                    <a:pt x="197118" y="223847"/>
                  </a:lnTo>
                  <a:lnTo>
                    <a:pt x="199065" y="236201"/>
                  </a:lnTo>
                  <a:lnTo>
                    <a:pt x="201468" y="247753"/>
                  </a:lnTo>
                  <a:lnTo>
                    <a:pt x="203070" y="259875"/>
                  </a:lnTo>
                  <a:lnTo>
                    <a:pt x="204138" y="272378"/>
                  </a:lnTo>
                  <a:lnTo>
                    <a:pt x="204850" y="285135"/>
                  </a:lnTo>
                  <a:lnTo>
                    <a:pt x="205641" y="311099"/>
                  </a:lnTo>
                  <a:lnTo>
                    <a:pt x="205852" y="324212"/>
                  </a:lnTo>
                  <a:lnTo>
                    <a:pt x="204887" y="336270"/>
                  </a:lnTo>
                  <a:lnTo>
                    <a:pt x="203139" y="347625"/>
                  </a:lnTo>
                  <a:lnTo>
                    <a:pt x="200868" y="358511"/>
                  </a:lnTo>
                  <a:lnTo>
                    <a:pt x="199354" y="371295"/>
                  </a:lnTo>
                  <a:lnTo>
                    <a:pt x="198345" y="385343"/>
                  </a:lnTo>
                  <a:lnTo>
                    <a:pt x="206274" y="4499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242976" y="3362349"/>
              <a:ext cx="19897" cy="308382"/>
            </a:xfrm>
            <a:custGeom>
              <a:avLst/>
              <a:gdLst/>
              <a:ahLst/>
              <a:cxnLst/>
              <a:rect l="0" t="0" r="0" b="0"/>
              <a:pathLst>
                <a:path w="19897" h="308382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8" y="43285"/>
                  </a:lnTo>
                  <a:lnTo>
                    <a:pt x="5281" y="55385"/>
                  </a:lnTo>
                  <a:lnTo>
                    <a:pt x="10821" y="80617"/>
                  </a:lnTo>
                  <a:lnTo>
                    <a:pt x="13846" y="93536"/>
                  </a:lnTo>
                  <a:lnTo>
                    <a:pt x="15863" y="110991"/>
                  </a:lnTo>
                  <a:lnTo>
                    <a:pt x="17207" y="131470"/>
                  </a:lnTo>
                  <a:lnTo>
                    <a:pt x="18700" y="176700"/>
                  </a:lnTo>
                  <a:lnTo>
                    <a:pt x="19896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03185" y="3481723"/>
              <a:ext cx="169113" cy="29844"/>
            </a:xfrm>
            <a:custGeom>
              <a:avLst/>
              <a:gdLst/>
              <a:ahLst/>
              <a:cxnLst/>
              <a:rect l="0" t="0" r="0" b="0"/>
              <a:pathLst>
                <a:path w="169113" h="29844">
                  <a:moveTo>
                    <a:pt x="0" y="0"/>
                  </a:moveTo>
                  <a:lnTo>
                    <a:pt x="21124" y="5281"/>
                  </a:lnTo>
                  <a:lnTo>
                    <a:pt x="30662" y="7942"/>
                  </a:lnTo>
                  <a:lnTo>
                    <a:pt x="50103" y="13846"/>
                  </a:lnTo>
                  <a:lnTo>
                    <a:pt x="62140" y="16968"/>
                  </a:lnTo>
                  <a:lnTo>
                    <a:pt x="90252" y="23384"/>
                  </a:lnTo>
                  <a:lnTo>
                    <a:pt x="104380" y="25537"/>
                  </a:lnTo>
                  <a:lnTo>
                    <a:pt x="118220" y="26972"/>
                  </a:lnTo>
                  <a:lnTo>
                    <a:pt x="169112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61305" y="3369761"/>
              <a:ext cx="169113" cy="300970"/>
            </a:xfrm>
            <a:custGeom>
              <a:avLst/>
              <a:gdLst/>
              <a:ahLst/>
              <a:cxnLst/>
              <a:rect l="0" t="0" r="0" b="0"/>
              <a:pathLst>
                <a:path w="169113" h="300970">
                  <a:moveTo>
                    <a:pt x="0" y="62223"/>
                  </a:moveTo>
                  <a:lnTo>
                    <a:pt x="10562" y="46380"/>
                  </a:lnTo>
                  <a:lnTo>
                    <a:pt x="16989" y="38398"/>
                  </a:lnTo>
                  <a:lnTo>
                    <a:pt x="24590" y="29760"/>
                  </a:lnTo>
                  <a:lnTo>
                    <a:pt x="32973" y="20685"/>
                  </a:lnTo>
                  <a:lnTo>
                    <a:pt x="41877" y="13530"/>
                  </a:lnTo>
                  <a:lnTo>
                    <a:pt x="51130" y="7655"/>
                  </a:lnTo>
                  <a:lnTo>
                    <a:pt x="60614" y="2633"/>
                  </a:lnTo>
                  <a:lnTo>
                    <a:pt x="71358" y="390"/>
                  </a:lnTo>
                  <a:lnTo>
                    <a:pt x="82942" y="0"/>
                  </a:lnTo>
                  <a:lnTo>
                    <a:pt x="95086" y="845"/>
                  </a:lnTo>
                  <a:lnTo>
                    <a:pt x="105392" y="6935"/>
                  </a:lnTo>
                  <a:lnTo>
                    <a:pt x="114474" y="16522"/>
                  </a:lnTo>
                  <a:lnTo>
                    <a:pt x="122739" y="28440"/>
                  </a:lnTo>
                  <a:lnTo>
                    <a:pt x="128249" y="43017"/>
                  </a:lnTo>
                  <a:lnTo>
                    <a:pt x="131922" y="59366"/>
                  </a:lnTo>
                  <a:lnTo>
                    <a:pt x="134371" y="76898"/>
                  </a:lnTo>
                  <a:lnTo>
                    <a:pt x="134898" y="93007"/>
                  </a:lnTo>
                  <a:lnTo>
                    <a:pt x="134145" y="108168"/>
                  </a:lnTo>
                  <a:lnTo>
                    <a:pt x="132537" y="122696"/>
                  </a:lnTo>
                  <a:lnTo>
                    <a:pt x="130360" y="136803"/>
                  </a:lnTo>
                  <a:lnTo>
                    <a:pt x="127803" y="150629"/>
                  </a:lnTo>
                  <a:lnTo>
                    <a:pt x="124993" y="164267"/>
                  </a:lnTo>
                  <a:lnTo>
                    <a:pt x="122015" y="176676"/>
                  </a:lnTo>
                  <a:lnTo>
                    <a:pt x="118924" y="188264"/>
                  </a:lnTo>
                  <a:lnTo>
                    <a:pt x="115758" y="199305"/>
                  </a:lnTo>
                  <a:lnTo>
                    <a:pt x="111436" y="209982"/>
                  </a:lnTo>
                  <a:lnTo>
                    <a:pt x="106345" y="220415"/>
                  </a:lnTo>
                  <a:lnTo>
                    <a:pt x="100740" y="230687"/>
                  </a:lnTo>
                  <a:lnTo>
                    <a:pt x="95898" y="240851"/>
                  </a:lnTo>
                  <a:lnTo>
                    <a:pt x="91565" y="250943"/>
                  </a:lnTo>
                  <a:lnTo>
                    <a:pt x="87571" y="260986"/>
                  </a:lnTo>
                  <a:lnTo>
                    <a:pt x="81592" y="270998"/>
                  </a:lnTo>
                  <a:lnTo>
                    <a:pt x="74290" y="280989"/>
                  </a:lnTo>
                  <a:lnTo>
                    <a:pt x="66106" y="290965"/>
                  </a:lnTo>
                  <a:lnTo>
                    <a:pt x="57335" y="295405"/>
                  </a:lnTo>
                  <a:lnTo>
                    <a:pt x="48171" y="296155"/>
                  </a:lnTo>
                  <a:lnTo>
                    <a:pt x="38746" y="294444"/>
                  </a:lnTo>
                  <a:lnTo>
                    <a:pt x="32462" y="286672"/>
                  </a:lnTo>
                  <a:lnTo>
                    <a:pt x="28273" y="274858"/>
                  </a:lnTo>
                  <a:lnTo>
                    <a:pt x="25481" y="260351"/>
                  </a:lnTo>
                  <a:lnTo>
                    <a:pt x="25830" y="247363"/>
                  </a:lnTo>
                  <a:lnTo>
                    <a:pt x="28273" y="235389"/>
                  </a:lnTo>
                  <a:lnTo>
                    <a:pt x="32113" y="224090"/>
                  </a:lnTo>
                  <a:lnTo>
                    <a:pt x="36883" y="214346"/>
                  </a:lnTo>
                  <a:lnTo>
                    <a:pt x="42273" y="205640"/>
                  </a:lnTo>
                  <a:lnTo>
                    <a:pt x="48078" y="197625"/>
                  </a:lnTo>
                  <a:lnTo>
                    <a:pt x="56369" y="193388"/>
                  </a:lnTo>
                  <a:lnTo>
                    <a:pt x="66317" y="191668"/>
                  </a:lnTo>
                  <a:lnTo>
                    <a:pt x="77371" y="191627"/>
                  </a:lnTo>
                  <a:lnTo>
                    <a:pt x="88056" y="193810"/>
                  </a:lnTo>
                  <a:lnTo>
                    <a:pt x="98495" y="197476"/>
                  </a:lnTo>
                  <a:lnTo>
                    <a:pt x="108770" y="202131"/>
                  </a:lnTo>
                  <a:lnTo>
                    <a:pt x="117832" y="209655"/>
                  </a:lnTo>
                  <a:lnTo>
                    <a:pt x="126083" y="219092"/>
                  </a:lnTo>
                  <a:lnTo>
                    <a:pt x="133794" y="229805"/>
                  </a:lnTo>
                  <a:lnTo>
                    <a:pt x="141145" y="241368"/>
                  </a:lnTo>
                  <a:lnTo>
                    <a:pt x="148257" y="253498"/>
                  </a:lnTo>
                  <a:lnTo>
                    <a:pt x="169112" y="300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55317" y="3233028"/>
              <a:ext cx="64109" cy="477495"/>
            </a:xfrm>
            <a:custGeom>
              <a:avLst/>
              <a:gdLst/>
              <a:ahLst/>
              <a:cxnLst/>
              <a:rect l="0" t="0" r="0" b="0"/>
              <a:pathLst>
                <a:path w="64109" h="477495">
                  <a:moveTo>
                    <a:pt x="64108" y="0"/>
                  </a:moveTo>
                  <a:lnTo>
                    <a:pt x="58827" y="21124"/>
                  </a:lnTo>
                  <a:lnTo>
                    <a:pt x="56167" y="33978"/>
                  </a:lnTo>
                  <a:lnTo>
                    <a:pt x="47140" y="81544"/>
                  </a:lnTo>
                  <a:lnTo>
                    <a:pt x="7734" y="271985"/>
                  </a:lnTo>
                  <a:lnTo>
                    <a:pt x="1104" y="305101"/>
                  </a:lnTo>
                  <a:lnTo>
                    <a:pt x="0" y="323880"/>
                  </a:lnTo>
                  <a:lnTo>
                    <a:pt x="368" y="344135"/>
                  </a:lnTo>
                  <a:lnTo>
                    <a:pt x="1719" y="365377"/>
                  </a:lnTo>
                  <a:lnTo>
                    <a:pt x="3725" y="383959"/>
                  </a:lnTo>
                  <a:lnTo>
                    <a:pt x="6168" y="400768"/>
                  </a:lnTo>
                  <a:lnTo>
                    <a:pt x="8902" y="416395"/>
                  </a:lnTo>
                  <a:lnTo>
                    <a:pt x="11829" y="430130"/>
                  </a:lnTo>
                  <a:lnTo>
                    <a:pt x="14887" y="442602"/>
                  </a:lnTo>
                  <a:lnTo>
                    <a:pt x="24317" y="477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959216" y="3461827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8" y="7874"/>
                  </a:lnTo>
                  <a:lnTo>
                    <a:pt x="8953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178067" y="3349319"/>
              <a:ext cx="112331" cy="291569"/>
            </a:xfrm>
            <a:custGeom>
              <a:avLst/>
              <a:gdLst/>
              <a:ahLst/>
              <a:cxnLst/>
              <a:rect l="0" t="0" r="0" b="0"/>
              <a:pathLst>
                <a:path w="112331" h="291569">
                  <a:moveTo>
                    <a:pt x="0" y="32926"/>
                  </a:moveTo>
                  <a:lnTo>
                    <a:pt x="10562" y="17083"/>
                  </a:lnTo>
                  <a:lnTo>
                    <a:pt x="16989" y="11311"/>
                  </a:lnTo>
                  <a:lnTo>
                    <a:pt x="24590" y="6357"/>
                  </a:lnTo>
                  <a:lnTo>
                    <a:pt x="32973" y="1950"/>
                  </a:lnTo>
                  <a:lnTo>
                    <a:pt x="42983" y="117"/>
                  </a:lnTo>
                  <a:lnTo>
                    <a:pt x="54078" y="0"/>
                  </a:lnTo>
                  <a:lnTo>
                    <a:pt x="65895" y="1028"/>
                  </a:lnTo>
                  <a:lnTo>
                    <a:pt x="73774" y="7239"/>
                  </a:lnTo>
                  <a:lnTo>
                    <a:pt x="79026" y="16907"/>
                  </a:lnTo>
                  <a:lnTo>
                    <a:pt x="82527" y="28879"/>
                  </a:lnTo>
                  <a:lnTo>
                    <a:pt x="82651" y="42386"/>
                  </a:lnTo>
                  <a:lnTo>
                    <a:pt x="80523" y="56918"/>
                  </a:lnTo>
                  <a:lnTo>
                    <a:pt x="76894" y="72132"/>
                  </a:lnTo>
                  <a:lnTo>
                    <a:pt x="72264" y="86696"/>
                  </a:lnTo>
                  <a:lnTo>
                    <a:pt x="66966" y="100826"/>
                  </a:lnTo>
                  <a:lnTo>
                    <a:pt x="61224" y="114668"/>
                  </a:lnTo>
                  <a:lnTo>
                    <a:pt x="55185" y="126107"/>
                  </a:lnTo>
                  <a:lnTo>
                    <a:pt x="48949" y="135943"/>
                  </a:lnTo>
                  <a:lnTo>
                    <a:pt x="42580" y="144711"/>
                  </a:lnTo>
                  <a:lnTo>
                    <a:pt x="40546" y="147240"/>
                  </a:lnTo>
                  <a:lnTo>
                    <a:pt x="41400" y="145611"/>
                  </a:lnTo>
                  <a:lnTo>
                    <a:pt x="44180" y="141208"/>
                  </a:lnTo>
                  <a:lnTo>
                    <a:pt x="50454" y="139379"/>
                  </a:lnTo>
                  <a:lnTo>
                    <a:pt x="59058" y="139264"/>
                  </a:lnTo>
                  <a:lnTo>
                    <a:pt x="69215" y="140293"/>
                  </a:lnTo>
                  <a:lnTo>
                    <a:pt x="78198" y="143190"/>
                  </a:lnTo>
                  <a:lnTo>
                    <a:pt x="86397" y="147332"/>
                  </a:lnTo>
                  <a:lnTo>
                    <a:pt x="94073" y="152304"/>
                  </a:lnTo>
                  <a:lnTo>
                    <a:pt x="100296" y="158934"/>
                  </a:lnTo>
                  <a:lnTo>
                    <a:pt x="105550" y="166670"/>
                  </a:lnTo>
                  <a:lnTo>
                    <a:pt x="110158" y="175144"/>
                  </a:lnTo>
                  <a:lnTo>
                    <a:pt x="112125" y="184108"/>
                  </a:lnTo>
                  <a:lnTo>
                    <a:pt x="112330" y="193401"/>
                  </a:lnTo>
                  <a:lnTo>
                    <a:pt x="111362" y="202912"/>
                  </a:lnTo>
                  <a:lnTo>
                    <a:pt x="108506" y="213674"/>
                  </a:lnTo>
                  <a:lnTo>
                    <a:pt x="104392" y="225270"/>
                  </a:lnTo>
                  <a:lnTo>
                    <a:pt x="99438" y="237421"/>
                  </a:lnTo>
                  <a:lnTo>
                    <a:pt x="93925" y="247733"/>
                  </a:lnTo>
                  <a:lnTo>
                    <a:pt x="88039" y="256819"/>
                  </a:lnTo>
                  <a:lnTo>
                    <a:pt x="81904" y="265086"/>
                  </a:lnTo>
                  <a:lnTo>
                    <a:pt x="74499" y="271703"/>
                  </a:lnTo>
                  <a:lnTo>
                    <a:pt x="66246" y="277219"/>
                  </a:lnTo>
                  <a:lnTo>
                    <a:pt x="57427" y="282002"/>
                  </a:lnTo>
                  <a:lnTo>
                    <a:pt x="47128" y="285191"/>
                  </a:lnTo>
                  <a:lnTo>
                    <a:pt x="35840" y="287317"/>
                  </a:lnTo>
                  <a:lnTo>
                    <a:pt x="0" y="2915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337232" y="3163394"/>
              <a:ext cx="168792" cy="537181"/>
            </a:xfrm>
            <a:custGeom>
              <a:avLst/>
              <a:gdLst/>
              <a:ahLst/>
              <a:cxnLst/>
              <a:rect l="0" t="0" r="0" b="0"/>
              <a:pathLst>
                <a:path w="168792" h="537181">
                  <a:moveTo>
                    <a:pt x="0" y="0"/>
                  </a:moveTo>
                  <a:lnTo>
                    <a:pt x="15843" y="15842"/>
                  </a:lnTo>
                  <a:lnTo>
                    <a:pt x="23826" y="24931"/>
                  </a:lnTo>
                  <a:lnTo>
                    <a:pt x="32463" y="35411"/>
                  </a:lnTo>
                  <a:lnTo>
                    <a:pt x="50903" y="58845"/>
                  </a:lnTo>
                  <a:lnTo>
                    <a:pt x="70152" y="83998"/>
                  </a:lnTo>
                  <a:lnTo>
                    <a:pt x="78822" y="96895"/>
                  </a:lnTo>
                  <a:lnTo>
                    <a:pt x="86812" y="109914"/>
                  </a:lnTo>
                  <a:lnTo>
                    <a:pt x="94350" y="123015"/>
                  </a:lnTo>
                  <a:lnTo>
                    <a:pt x="102691" y="136170"/>
                  </a:lnTo>
                  <a:lnTo>
                    <a:pt x="111568" y="149361"/>
                  </a:lnTo>
                  <a:lnTo>
                    <a:pt x="120802" y="162577"/>
                  </a:lnTo>
                  <a:lnTo>
                    <a:pt x="128063" y="176914"/>
                  </a:lnTo>
                  <a:lnTo>
                    <a:pt x="134009" y="191998"/>
                  </a:lnTo>
                  <a:lnTo>
                    <a:pt x="139078" y="207581"/>
                  </a:lnTo>
                  <a:lnTo>
                    <a:pt x="144668" y="222391"/>
                  </a:lnTo>
                  <a:lnTo>
                    <a:pt x="150606" y="236685"/>
                  </a:lnTo>
                  <a:lnTo>
                    <a:pt x="156775" y="250636"/>
                  </a:lnTo>
                  <a:lnTo>
                    <a:pt x="160887" y="265463"/>
                  </a:lnTo>
                  <a:lnTo>
                    <a:pt x="163629" y="280874"/>
                  </a:lnTo>
                  <a:lnTo>
                    <a:pt x="165457" y="296675"/>
                  </a:lnTo>
                  <a:lnTo>
                    <a:pt x="166675" y="312736"/>
                  </a:lnTo>
                  <a:lnTo>
                    <a:pt x="167487" y="328969"/>
                  </a:lnTo>
                  <a:lnTo>
                    <a:pt x="168390" y="360638"/>
                  </a:lnTo>
                  <a:lnTo>
                    <a:pt x="168791" y="389451"/>
                  </a:lnTo>
                  <a:lnTo>
                    <a:pt x="167793" y="403324"/>
                  </a:lnTo>
                  <a:lnTo>
                    <a:pt x="166022" y="416994"/>
                  </a:lnTo>
                  <a:lnTo>
                    <a:pt x="163736" y="430528"/>
                  </a:lnTo>
                  <a:lnTo>
                    <a:pt x="161107" y="442868"/>
                  </a:lnTo>
                  <a:lnTo>
                    <a:pt x="158249" y="454409"/>
                  </a:lnTo>
                  <a:lnTo>
                    <a:pt x="155238" y="465420"/>
                  </a:lnTo>
                  <a:lnTo>
                    <a:pt x="149915" y="478287"/>
                  </a:lnTo>
                  <a:lnTo>
                    <a:pt x="143051" y="492391"/>
                  </a:lnTo>
                  <a:lnTo>
                    <a:pt x="119373" y="537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45613" y="3441932"/>
              <a:ext cx="9949" cy="59687"/>
            </a:xfrm>
            <a:custGeom>
              <a:avLst/>
              <a:gdLst/>
              <a:ahLst/>
              <a:cxnLst/>
              <a:rect l="0" t="0" r="0" b="0"/>
              <a:pathLst>
                <a:path w="9949" h="59687">
                  <a:moveTo>
                    <a:pt x="0" y="0"/>
                  </a:moveTo>
                  <a:lnTo>
                    <a:pt x="0" y="11790"/>
                  </a:lnTo>
                  <a:lnTo>
                    <a:pt x="9948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74934" y="3271197"/>
              <a:ext cx="238748" cy="389796"/>
            </a:xfrm>
            <a:custGeom>
              <a:avLst/>
              <a:gdLst/>
              <a:ahLst/>
              <a:cxnLst/>
              <a:rect l="0" t="0" r="0" b="0"/>
              <a:pathLst>
                <a:path w="238748" h="389796">
                  <a:moveTo>
                    <a:pt x="0" y="31466"/>
                  </a:moveTo>
                  <a:lnTo>
                    <a:pt x="10562" y="20904"/>
                  </a:lnTo>
                  <a:lnTo>
                    <a:pt x="16989" y="15582"/>
                  </a:lnTo>
                  <a:lnTo>
                    <a:pt x="24590" y="9824"/>
                  </a:lnTo>
                  <a:lnTo>
                    <a:pt x="32973" y="3774"/>
                  </a:lnTo>
                  <a:lnTo>
                    <a:pt x="42983" y="846"/>
                  </a:lnTo>
                  <a:lnTo>
                    <a:pt x="54078" y="0"/>
                  </a:lnTo>
                  <a:lnTo>
                    <a:pt x="65895" y="540"/>
                  </a:lnTo>
                  <a:lnTo>
                    <a:pt x="77089" y="3112"/>
                  </a:lnTo>
                  <a:lnTo>
                    <a:pt x="87868" y="7037"/>
                  </a:lnTo>
                  <a:lnTo>
                    <a:pt x="98370" y="11864"/>
                  </a:lnTo>
                  <a:lnTo>
                    <a:pt x="107582" y="17292"/>
                  </a:lnTo>
                  <a:lnTo>
                    <a:pt x="115934" y="23122"/>
                  </a:lnTo>
                  <a:lnTo>
                    <a:pt x="123713" y="29219"/>
                  </a:lnTo>
                  <a:lnTo>
                    <a:pt x="131109" y="38811"/>
                  </a:lnTo>
                  <a:lnTo>
                    <a:pt x="138250" y="50732"/>
                  </a:lnTo>
                  <a:lnTo>
                    <a:pt x="145222" y="64205"/>
                  </a:lnTo>
                  <a:lnTo>
                    <a:pt x="149869" y="77609"/>
                  </a:lnTo>
                  <a:lnTo>
                    <a:pt x="152968" y="90966"/>
                  </a:lnTo>
                  <a:lnTo>
                    <a:pt x="155033" y="104292"/>
                  </a:lnTo>
                  <a:lnTo>
                    <a:pt x="156411" y="117597"/>
                  </a:lnTo>
                  <a:lnTo>
                    <a:pt x="157328" y="130888"/>
                  </a:lnTo>
                  <a:lnTo>
                    <a:pt x="157940" y="144170"/>
                  </a:lnTo>
                  <a:lnTo>
                    <a:pt x="158621" y="170718"/>
                  </a:lnTo>
                  <a:lnTo>
                    <a:pt x="158802" y="183987"/>
                  </a:lnTo>
                  <a:lnTo>
                    <a:pt x="156712" y="197255"/>
                  </a:lnTo>
                  <a:lnTo>
                    <a:pt x="153108" y="210521"/>
                  </a:lnTo>
                  <a:lnTo>
                    <a:pt x="148496" y="223786"/>
                  </a:lnTo>
                  <a:lnTo>
                    <a:pt x="144315" y="237051"/>
                  </a:lnTo>
                  <a:lnTo>
                    <a:pt x="136722" y="263579"/>
                  </a:lnTo>
                  <a:lnTo>
                    <a:pt x="132045" y="275738"/>
                  </a:lnTo>
                  <a:lnTo>
                    <a:pt x="126716" y="287160"/>
                  </a:lnTo>
                  <a:lnTo>
                    <a:pt x="120952" y="298090"/>
                  </a:lnTo>
                  <a:lnTo>
                    <a:pt x="114900" y="308693"/>
                  </a:lnTo>
                  <a:lnTo>
                    <a:pt x="108654" y="319078"/>
                  </a:lnTo>
                  <a:lnTo>
                    <a:pt x="95819" y="339458"/>
                  </a:lnTo>
                  <a:lnTo>
                    <a:pt x="82746" y="359570"/>
                  </a:lnTo>
                  <a:lnTo>
                    <a:pt x="76165" y="368470"/>
                  </a:lnTo>
                  <a:lnTo>
                    <a:pt x="69567" y="376614"/>
                  </a:lnTo>
                  <a:lnTo>
                    <a:pt x="62958" y="384254"/>
                  </a:lnTo>
                  <a:lnTo>
                    <a:pt x="61868" y="388242"/>
                  </a:lnTo>
                  <a:lnTo>
                    <a:pt x="64457" y="389795"/>
                  </a:lnTo>
                  <a:lnTo>
                    <a:pt x="69498" y="389726"/>
                  </a:lnTo>
                  <a:lnTo>
                    <a:pt x="77281" y="388574"/>
                  </a:lnTo>
                  <a:lnTo>
                    <a:pt x="86891" y="386701"/>
                  </a:lnTo>
                  <a:lnTo>
                    <a:pt x="109358" y="381672"/>
                  </a:lnTo>
                  <a:lnTo>
                    <a:pt x="134081" y="375752"/>
                  </a:lnTo>
                  <a:lnTo>
                    <a:pt x="146864" y="373732"/>
                  </a:lnTo>
                  <a:lnTo>
                    <a:pt x="159807" y="372384"/>
                  </a:lnTo>
                  <a:lnTo>
                    <a:pt x="172857" y="371486"/>
                  </a:lnTo>
                  <a:lnTo>
                    <a:pt x="184872" y="371993"/>
                  </a:lnTo>
                  <a:lnTo>
                    <a:pt x="196199" y="373436"/>
                  </a:lnTo>
                  <a:lnTo>
                    <a:pt x="238747" y="3796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640887" y="3242976"/>
            <a:ext cx="1462325" cy="417808"/>
            <a:chOff x="3640887" y="3242976"/>
            <a:chExt cx="1462325" cy="417808"/>
          </a:xfrm>
        </p:grpSpPr>
        <p:sp>
          <p:nvSpPr>
            <p:cNvPr id="50" name="Freeform 49"/>
            <p:cNvSpPr/>
            <p:nvPr/>
          </p:nvSpPr>
          <p:spPr>
            <a:xfrm>
              <a:off x="3640887" y="3242976"/>
              <a:ext cx="1193735" cy="397912"/>
            </a:xfrm>
            <a:custGeom>
              <a:avLst/>
              <a:gdLst/>
              <a:ahLst/>
              <a:cxnLst/>
              <a:rect l="0" t="0" r="0" b="0"/>
              <a:pathLst>
                <a:path w="1193735" h="397912">
                  <a:moveTo>
                    <a:pt x="1193734" y="0"/>
                  </a:moveTo>
                  <a:lnTo>
                    <a:pt x="1161967" y="9047"/>
                  </a:lnTo>
                  <a:lnTo>
                    <a:pt x="1138350" y="19127"/>
                  </a:lnTo>
                  <a:lnTo>
                    <a:pt x="1101327" y="30976"/>
                  </a:lnTo>
                  <a:lnTo>
                    <a:pt x="917294" y="82943"/>
                  </a:lnTo>
                  <a:lnTo>
                    <a:pt x="866758" y="96181"/>
                  </a:lnTo>
                  <a:lnTo>
                    <a:pt x="840903" y="103912"/>
                  </a:lnTo>
                  <a:lnTo>
                    <a:pt x="814823" y="112382"/>
                  </a:lnTo>
                  <a:lnTo>
                    <a:pt x="788594" y="121344"/>
                  </a:lnTo>
                  <a:lnTo>
                    <a:pt x="762265" y="129530"/>
                  </a:lnTo>
                  <a:lnTo>
                    <a:pt x="709431" y="144520"/>
                  </a:lnTo>
                  <a:lnTo>
                    <a:pt x="682963" y="152717"/>
                  </a:lnTo>
                  <a:lnTo>
                    <a:pt x="629974" y="170668"/>
                  </a:lnTo>
                  <a:lnTo>
                    <a:pt x="550429" y="199417"/>
                  </a:lnTo>
                  <a:lnTo>
                    <a:pt x="523906" y="208105"/>
                  </a:lnTo>
                  <a:lnTo>
                    <a:pt x="497382" y="216109"/>
                  </a:lnTo>
                  <a:lnTo>
                    <a:pt x="470857" y="223655"/>
                  </a:lnTo>
                  <a:lnTo>
                    <a:pt x="445437" y="232001"/>
                  </a:lnTo>
                  <a:lnTo>
                    <a:pt x="420753" y="240881"/>
                  </a:lnTo>
                  <a:lnTo>
                    <a:pt x="372693" y="259591"/>
                  </a:lnTo>
                  <a:lnTo>
                    <a:pt x="325543" y="278959"/>
                  </a:lnTo>
                  <a:lnTo>
                    <a:pt x="303243" y="287661"/>
                  </a:lnTo>
                  <a:lnTo>
                    <a:pt x="260780" y="303225"/>
                  </a:lnTo>
                  <a:lnTo>
                    <a:pt x="240172" y="311576"/>
                  </a:lnTo>
                  <a:lnTo>
                    <a:pt x="219801" y="320459"/>
                  </a:lnTo>
                  <a:lnTo>
                    <a:pt x="199589" y="329697"/>
                  </a:lnTo>
                  <a:lnTo>
                    <a:pt x="179482" y="338066"/>
                  </a:lnTo>
                  <a:lnTo>
                    <a:pt x="159446" y="345856"/>
                  </a:lnTo>
                  <a:lnTo>
                    <a:pt x="139457" y="353260"/>
                  </a:lnTo>
                  <a:lnTo>
                    <a:pt x="102509" y="364434"/>
                  </a:lnTo>
                  <a:lnTo>
                    <a:pt x="67666" y="374190"/>
                  </a:lnTo>
                  <a:lnTo>
                    <a:pt x="50638" y="379886"/>
                  </a:lnTo>
                  <a:lnTo>
                    <a:pt x="0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740365" y="3272819"/>
              <a:ext cx="1362847" cy="387965"/>
            </a:xfrm>
            <a:custGeom>
              <a:avLst/>
              <a:gdLst/>
              <a:ahLst/>
              <a:cxnLst/>
              <a:rect l="0" t="0" r="0" b="0"/>
              <a:pathLst>
                <a:path w="1362847" h="387965">
                  <a:moveTo>
                    <a:pt x="0" y="0"/>
                  </a:moveTo>
                  <a:lnTo>
                    <a:pt x="39710" y="9048"/>
                  </a:lnTo>
                  <a:lnTo>
                    <a:pt x="83734" y="23805"/>
                  </a:lnTo>
                  <a:lnTo>
                    <a:pt x="111639" y="31949"/>
                  </a:lnTo>
                  <a:lnTo>
                    <a:pt x="141727" y="39254"/>
                  </a:lnTo>
                  <a:lnTo>
                    <a:pt x="174626" y="47290"/>
                  </a:lnTo>
                  <a:lnTo>
                    <a:pt x="211354" y="58230"/>
                  </a:lnTo>
                  <a:lnTo>
                    <a:pt x="249783" y="67513"/>
                  </a:lnTo>
                  <a:lnTo>
                    <a:pt x="288970" y="76429"/>
                  </a:lnTo>
                  <a:lnTo>
                    <a:pt x="393308" y="106568"/>
                  </a:lnTo>
                  <a:lnTo>
                    <a:pt x="415843" y="111942"/>
                  </a:lnTo>
                  <a:lnTo>
                    <a:pt x="438604" y="116630"/>
                  </a:lnTo>
                  <a:lnTo>
                    <a:pt x="461515" y="120861"/>
                  </a:lnTo>
                  <a:lnTo>
                    <a:pt x="510552" y="131456"/>
                  </a:lnTo>
                  <a:lnTo>
                    <a:pt x="614082" y="156270"/>
                  </a:lnTo>
                  <a:lnTo>
                    <a:pt x="640397" y="161657"/>
                  </a:lnTo>
                  <a:lnTo>
                    <a:pt x="666784" y="166352"/>
                  </a:lnTo>
                  <a:lnTo>
                    <a:pt x="693217" y="170589"/>
                  </a:lnTo>
                  <a:lnTo>
                    <a:pt x="719682" y="175623"/>
                  </a:lnTo>
                  <a:lnTo>
                    <a:pt x="772667" y="187112"/>
                  </a:lnTo>
                  <a:lnTo>
                    <a:pt x="852210" y="206008"/>
                  </a:lnTo>
                  <a:lnTo>
                    <a:pt x="877627" y="213606"/>
                  </a:lnTo>
                  <a:lnTo>
                    <a:pt x="902308" y="221986"/>
                  </a:lnTo>
                  <a:lnTo>
                    <a:pt x="926500" y="230889"/>
                  </a:lnTo>
                  <a:lnTo>
                    <a:pt x="951469" y="239035"/>
                  </a:lnTo>
                  <a:lnTo>
                    <a:pt x="976959" y="246676"/>
                  </a:lnTo>
                  <a:lnTo>
                    <a:pt x="1076122" y="274823"/>
                  </a:lnTo>
                  <a:lnTo>
                    <a:pt x="1120461" y="288309"/>
                  </a:lnTo>
                  <a:lnTo>
                    <a:pt x="1141569" y="295000"/>
                  </a:lnTo>
                  <a:lnTo>
                    <a:pt x="1161168" y="301671"/>
                  </a:lnTo>
                  <a:lnTo>
                    <a:pt x="1197682" y="314979"/>
                  </a:lnTo>
                  <a:lnTo>
                    <a:pt x="1249309" y="334899"/>
                  </a:lnTo>
                  <a:lnTo>
                    <a:pt x="1265049" y="341534"/>
                  </a:lnTo>
                  <a:lnTo>
                    <a:pt x="1294327" y="354801"/>
                  </a:lnTo>
                  <a:lnTo>
                    <a:pt x="1362846" y="387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75968" y="4088538"/>
            <a:ext cx="485338" cy="368068"/>
            <a:chOff x="3075968" y="4088538"/>
            <a:chExt cx="485338" cy="368068"/>
          </a:xfrm>
        </p:grpSpPr>
        <p:sp>
          <p:nvSpPr>
            <p:cNvPr id="53" name="Freeform 52"/>
            <p:cNvSpPr/>
            <p:nvPr/>
          </p:nvSpPr>
          <p:spPr>
            <a:xfrm>
              <a:off x="3075968" y="4098206"/>
              <a:ext cx="186905" cy="358400"/>
            </a:xfrm>
            <a:custGeom>
              <a:avLst/>
              <a:gdLst/>
              <a:ahLst/>
              <a:cxnLst/>
              <a:rect l="0" t="0" r="0" b="0"/>
              <a:pathLst>
                <a:path w="186905" h="358400">
                  <a:moveTo>
                    <a:pt x="186904" y="79861"/>
                  </a:moveTo>
                  <a:lnTo>
                    <a:pt x="176342" y="58738"/>
                  </a:lnTo>
                  <a:lnTo>
                    <a:pt x="172125" y="49199"/>
                  </a:lnTo>
                  <a:lnTo>
                    <a:pt x="168209" y="39524"/>
                  </a:lnTo>
                  <a:lnTo>
                    <a:pt x="164493" y="29759"/>
                  </a:lnTo>
                  <a:lnTo>
                    <a:pt x="158699" y="21037"/>
                  </a:lnTo>
                  <a:lnTo>
                    <a:pt x="151521" y="13013"/>
                  </a:lnTo>
                  <a:lnTo>
                    <a:pt x="143420" y="5452"/>
                  </a:lnTo>
                  <a:lnTo>
                    <a:pt x="133597" y="1517"/>
                  </a:lnTo>
                  <a:lnTo>
                    <a:pt x="122628" y="0"/>
                  </a:lnTo>
                  <a:lnTo>
                    <a:pt x="110894" y="93"/>
                  </a:lnTo>
                  <a:lnTo>
                    <a:pt x="100860" y="2366"/>
                  </a:lnTo>
                  <a:lnTo>
                    <a:pt x="91961" y="6091"/>
                  </a:lnTo>
                  <a:lnTo>
                    <a:pt x="83818" y="10786"/>
                  </a:lnTo>
                  <a:lnTo>
                    <a:pt x="76178" y="17231"/>
                  </a:lnTo>
                  <a:lnTo>
                    <a:pt x="68874" y="24845"/>
                  </a:lnTo>
                  <a:lnTo>
                    <a:pt x="61794" y="33236"/>
                  </a:lnTo>
                  <a:lnTo>
                    <a:pt x="55969" y="42146"/>
                  </a:lnTo>
                  <a:lnTo>
                    <a:pt x="50980" y="51402"/>
                  </a:lnTo>
                  <a:lnTo>
                    <a:pt x="41385" y="71634"/>
                  </a:lnTo>
                  <a:lnTo>
                    <a:pt x="29751" y="95363"/>
                  </a:lnTo>
                  <a:lnTo>
                    <a:pt x="24659" y="106776"/>
                  </a:lnTo>
                  <a:lnTo>
                    <a:pt x="20159" y="117700"/>
                  </a:lnTo>
                  <a:lnTo>
                    <a:pt x="16054" y="128299"/>
                  </a:lnTo>
                  <a:lnTo>
                    <a:pt x="12212" y="139786"/>
                  </a:lnTo>
                  <a:lnTo>
                    <a:pt x="8545" y="151865"/>
                  </a:lnTo>
                  <a:lnTo>
                    <a:pt x="4995" y="164339"/>
                  </a:lnTo>
                  <a:lnTo>
                    <a:pt x="2629" y="177076"/>
                  </a:lnTo>
                  <a:lnTo>
                    <a:pt x="1051" y="189989"/>
                  </a:lnTo>
                  <a:lnTo>
                    <a:pt x="0" y="203019"/>
                  </a:lnTo>
                  <a:lnTo>
                    <a:pt x="1509" y="213916"/>
                  </a:lnTo>
                  <a:lnTo>
                    <a:pt x="4726" y="223391"/>
                  </a:lnTo>
                  <a:lnTo>
                    <a:pt x="9081" y="231919"/>
                  </a:lnTo>
                  <a:lnTo>
                    <a:pt x="16406" y="235393"/>
                  </a:lnTo>
                  <a:lnTo>
                    <a:pt x="25710" y="235499"/>
                  </a:lnTo>
                  <a:lnTo>
                    <a:pt x="36334" y="233359"/>
                  </a:lnTo>
                  <a:lnTo>
                    <a:pt x="46733" y="227510"/>
                  </a:lnTo>
                  <a:lnTo>
                    <a:pt x="56981" y="219190"/>
                  </a:lnTo>
                  <a:lnTo>
                    <a:pt x="67129" y="209223"/>
                  </a:lnTo>
                  <a:lnTo>
                    <a:pt x="76106" y="197051"/>
                  </a:lnTo>
                  <a:lnTo>
                    <a:pt x="84300" y="183410"/>
                  </a:lnTo>
                  <a:lnTo>
                    <a:pt x="113336" y="127088"/>
                  </a:lnTo>
                  <a:lnTo>
                    <a:pt x="120173" y="115767"/>
                  </a:lnTo>
                  <a:lnTo>
                    <a:pt x="126943" y="106009"/>
                  </a:lnTo>
                  <a:lnTo>
                    <a:pt x="133666" y="97293"/>
                  </a:lnTo>
                  <a:lnTo>
                    <a:pt x="140359" y="93693"/>
                  </a:lnTo>
                  <a:lnTo>
                    <a:pt x="147031" y="93504"/>
                  </a:lnTo>
                  <a:lnTo>
                    <a:pt x="153690" y="95588"/>
                  </a:lnTo>
                  <a:lnTo>
                    <a:pt x="158129" y="101399"/>
                  </a:lnTo>
                  <a:lnTo>
                    <a:pt x="161089" y="109694"/>
                  </a:lnTo>
                  <a:lnTo>
                    <a:pt x="163062" y="119645"/>
                  </a:lnTo>
                  <a:lnTo>
                    <a:pt x="165483" y="129596"/>
                  </a:lnTo>
                  <a:lnTo>
                    <a:pt x="168202" y="139545"/>
                  </a:lnTo>
                  <a:lnTo>
                    <a:pt x="171120" y="149494"/>
                  </a:lnTo>
                  <a:lnTo>
                    <a:pt x="173065" y="163864"/>
                  </a:lnTo>
                  <a:lnTo>
                    <a:pt x="174362" y="181180"/>
                  </a:lnTo>
                  <a:lnTo>
                    <a:pt x="175227" y="200463"/>
                  </a:lnTo>
                  <a:lnTo>
                    <a:pt x="176187" y="239571"/>
                  </a:lnTo>
                  <a:lnTo>
                    <a:pt x="176956" y="358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41932" y="4088538"/>
              <a:ext cx="9948" cy="278538"/>
            </a:xfrm>
            <a:custGeom>
              <a:avLst/>
              <a:gdLst/>
              <a:ahLst/>
              <a:cxnLst/>
              <a:rect l="0" t="0" r="0" b="0"/>
              <a:pathLst>
                <a:path w="9948" h="278538">
                  <a:moveTo>
                    <a:pt x="9947" y="0"/>
                  </a:moveTo>
                  <a:lnTo>
                    <a:pt x="4666" y="15842"/>
                  </a:lnTo>
                  <a:lnTo>
                    <a:pt x="3111" y="28246"/>
                  </a:lnTo>
                  <a:lnTo>
                    <a:pt x="2074" y="44253"/>
                  </a:lnTo>
                  <a:lnTo>
                    <a:pt x="1383" y="62661"/>
                  </a:lnTo>
                  <a:lnTo>
                    <a:pt x="2027" y="78249"/>
                  </a:lnTo>
                  <a:lnTo>
                    <a:pt x="3561" y="91957"/>
                  </a:lnTo>
                  <a:lnTo>
                    <a:pt x="5690" y="104412"/>
                  </a:lnTo>
                  <a:lnTo>
                    <a:pt x="7109" y="117136"/>
                  </a:lnTo>
                  <a:lnTo>
                    <a:pt x="8055" y="130040"/>
                  </a:lnTo>
                  <a:lnTo>
                    <a:pt x="8686" y="143064"/>
                  </a:lnTo>
                  <a:lnTo>
                    <a:pt x="8001" y="156168"/>
                  </a:lnTo>
                  <a:lnTo>
                    <a:pt x="6439" y="169324"/>
                  </a:lnTo>
                  <a:lnTo>
                    <a:pt x="4293" y="182517"/>
                  </a:lnTo>
                  <a:lnTo>
                    <a:pt x="2862" y="196839"/>
                  </a:lnTo>
                  <a:lnTo>
                    <a:pt x="1908" y="211913"/>
                  </a:lnTo>
                  <a:lnTo>
                    <a:pt x="0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441932" y="4227807"/>
              <a:ext cx="119374" cy="9948"/>
            </a:xfrm>
            <a:custGeom>
              <a:avLst/>
              <a:gdLst/>
              <a:ahLst/>
              <a:cxnLst/>
              <a:rect l="0" t="0" r="0" b="0"/>
              <a:pathLst>
                <a:path w="119374" h="9948">
                  <a:moveTo>
                    <a:pt x="0" y="9947"/>
                  </a:moveTo>
                  <a:lnTo>
                    <a:pt x="21123" y="4666"/>
                  </a:lnTo>
                  <a:lnTo>
                    <a:pt x="32872" y="3111"/>
                  </a:lnTo>
                  <a:lnTo>
                    <a:pt x="46231" y="2073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790104" y="4058694"/>
            <a:ext cx="567024" cy="353255"/>
            <a:chOff x="3790104" y="4058694"/>
            <a:chExt cx="567024" cy="353255"/>
          </a:xfrm>
        </p:grpSpPr>
        <p:sp>
          <p:nvSpPr>
            <p:cNvPr id="57" name="Freeform 56"/>
            <p:cNvSpPr/>
            <p:nvPr/>
          </p:nvSpPr>
          <p:spPr>
            <a:xfrm>
              <a:off x="3790104" y="4168120"/>
              <a:ext cx="59688" cy="9948"/>
            </a:xfrm>
            <a:custGeom>
              <a:avLst/>
              <a:gdLst/>
              <a:ahLst/>
              <a:cxnLst/>
              <a:rect l="0" t="0" r="0" b="0"/>
              <a:pathLst>
                <a:path w="59688" h="9948">
                  <a:moveTo>
                    <a:pt x="0" y="9947"/>
                  </a:moveTo>
                  <a:lnTo>
                    <a:pt x="14738" y="7000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38799" y="4058694"/>
              <a:ext cx="9948" cy="318330"/>
            </a:xfrm>
            <a:custGeom>
              <a:avLst/>
              <a:gdLst/>
              <a:ahLst/>
              <a:cxnLst/>
              <a:rect l="0" t="0" r="0" b="0"/>
              <a:pathLst>
                <a:path w="9948" h="318330">
                  <a:moveTo>
                    <a:pt x="9947" y="0"/>
                  </a:moveTo>
                  <a:lnTo>
                    <a:pt x="9947" y="26405"/>
                  </a:lnTo>
                  <a:lnTo>
                    <a:pt x="8842" y="39709"/>
                  </a:lnTo>
                  <a:lnTo>
                    <a:pt x="7000" y="54106"/>
                  </a:lnTo>
                  <a:lnTo>
                    <a:pt x="4666" y="69230"/>
                  </a:lnTo>
                  <a:lnTo>
                    <a:pt x="3111" y="83734"/>
                  </a:lnTo>
                  <a:lnTo>
                    <a:pt x="2074" y="97824"/>
                  </a:lnTo>
                  <a:lnTo>
                    <a:pt x="1382" y="111639"/>
                  </a:lnTo>
                  <a:lnTo>
                    <a:pt x="614" y="141727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154274" y="4099424"/>
              <a:ext cx="202854" cy="312525"/>
            </a:xfrm>
            <a:custGeom>
              <a:avLst/>
              <a:gdLst/>
              <a:ahLst/>
              <a:cxnLst/>
              <a:rect l="0" t="0" r="0" b="0"/>
              <a:pathLst>
                <a:path w="202854" h="312525">
                  <a:moveTo>
                    <a:pt x="13846" y="48800"/>
                  </a:moveTo>
                  <a:lnTo>
                    <a:pt x="0" y="90338"/>
                  </a:lnTo>
                  <a:lnTo>
                    <a:pt x="194" y="94177"/>
                  </a:lnTo>
                  <a:lnTo>
                    <a:pt x="2534" y="94526"/>
                  </a:lnTo>
                  <a:lnTo>
                    <a:pt x="6304" y="92548"/>
                  </a:lnTo>
                  <a:lnTo>
                    <a:pt x="11029" y="85702"/>
                  </a:lnTo>
                  <a:lnTo>
                    <a:pt x="16389" y="75612"/>
                  </a:lnTo>
                  <a:lnTo>
                    <a:pt x="22173" y="63359"/>
                  </a:lnTo>
                  <a:lnTo>
                    <a:pt x="28240" y="52979"/>
                  </a:lnTo>
                  <a:lnTo>
                    <a:pt x="34495" y="43849"/>
                  </a:lnTo>
                  <a:lnTo>
                    <a:pt x="40876" y="35552"/>
                  </a:lnTo>
                  <a:lnTo>
                    <a:pt x="48445" y="26704"/>
                  </a:lnTo>
                  <a:lnTo>
                    <a:pt x="56808" y="17490"/>
                  </a:lnTo>
                  <a:lnTo>
                    <a:pt x="65699" y="8031"/>
                  </a:lnTo>
                  <a:lnTo>
                    <a:pt x="74941" y="2831"/>
                  </a:lnTo>
                  <a:lnTo>
                    <a:pt x="84419" y="469"/>
                  </a:lnTo>
                  <a:lnTo>
                    <a:pt x="94054" y="0"/>
                  </a:lnTo>
                  <a:lnTo>
                    <a:pt x="101582" y="4108"/>
                  </a:lnTo>
                  <a:lnTo>
                    <a:pt x="107707" y="11268"/>
                  </a:lnTo>
                  <a:lnTo>
                    <a:pt x="112895" y="20463"/>
                  </a:lnTo>
                  <a:lnTo>
                    <a:pt x="116354" y="31014"/>
                  </a:lnTo>
                  <a:lnTo>
                    <a:pt x="118660" y="42469"/>
                  </a:lnTo>
                  <a:lnTo>
                    <a:pt x="120197" y="54527"/>
                  </a:lnTo>
                  <a:lnTo>
                    <a:pt x="121222" y="66987"/>
                  </a:lnTo>
                  <a:lnTo>
                    <a:pt x="121905" y="79715"/>
                  </a:lnTo>
                  <a:lnTo>
                    <a:pt x="122664" y="105647"/>
                  </a:lnTo>
                  <a:lnTo>
                    <a:pt x="123002" y="131910"/>
                  </a:lnTo>
                  <a:lnTo>
                    <a:pt x="121986" y="145103"/>
                  </a:lnTo>
                  <a:lnTo>
                    <a:pt x="120204" y="158320"/>
                  </a:lnTo>
                  <a:lnTo>
                    <a:pt x="117910" y="171552"/>
                  </a:lnTo>
                  <a:lnTo>
                    <a:pt x="116381" y="184795"/>
                  </a:lnTo>
                  <a:lnTo>
                    <a:pt x="115362" y="198045"/>
                  </a:lnTo>
                  <a:lnTo>
                    <a:pt x="114683" y="211299"/>
                  </a:lnTo>
                  <a:lnTo>
                    <a:pt x="113124" y="223451"/>
                  </a:lnTo>
                  <a:lnTo>
                    <a:pt x="110980" y="234869"/>
                  </a:lnTo>
                  <a:lnTo>
                    <a:pt x="108445" y="245796"/>
                  </a:lnTo>
                  <a:lnTo>
                    <a:pt x="105650" y="256397"/>
                  </a:lnTo>
                  <a:lnTo>
                    <a:pt x="102682" y="266780"/>
                  </a:lnTo>
                  <a:lnTo>
                    <a:pt x="99597" y="277018"/>
                  </a:lnTo>
                  <a:lnTo>
                    <a:pt x="94225" y="287160"/>
                  </a:lnTo>
                  <a:lnTo>
                    <a:pt x="87327" y="297237"/>
                  </a:lnTo>
                  <a:lnTo>
                    <a:pt x="79413" y="307270"/>
                  </a:lnTo>
                  <a:lnTo>
                    <a:pt x="70821" y="311749"/>
                  </a:lnTo>
                  <a:lnTo>
                    <a:pt x="61777" y="312524"/>
                  </a:lnTo>
                  <a:lnTo>
                    <a:pt x="52432" y="310830"/>
                  </a:lnTo>
                  <a:lnTo>
                    <a:pt x="46202" y="304174"/>
                  </a:lnTo>
                  <a:lnTo>
                    <a:pt x="42048" y="294210"/>
                  </a:lnTo>
                  <a:lnTo>
                    <a:pt x="39279" y="282041"/>
                  </a:lnTo>
                  <a:lnTo>
                    <a:pt x="39644" y="271718"/>
                  </a:lnTo>
                  <a:lnTo>
                    <a:pt x="42097" y="262626"/>
                  </a:lnTo>
                  <a:lnTo>
                    <a:pt x="45944" y="254353"/>
                  </a:lnTo>
                  <a:lnTo>
                    <a:pt x="50719" y="251049"/>
                  </a:lnTo>
                  <a:lnTo>
                    <a:pt x="56113" y="251056"/>
                  </a:lnTo>
                  <a:lnTo>
                    <a:pt x="61919" y="253272"/>
                  </a:lnTo>
                  <a:lnTo>
                    <a:pt x="77214" y="258682"/>
                  </a:lnTo>
                  <a:lnTo>
                    <a:pt x="114051" y="271160"/>
                  </a:lnTo>
                  <a:lnTo>
                    <a:pt x="124861" y="271096"/>
                  </a:lnTo>
                  <a:lnTo>
                    <a:pt x="136490" y="268843"/>
                  </a:lnTo>
                  <a:lnTo>
                    <a:pt x="148663" y="265130"/>
                  </a:lnTo>
                  <a:lnTo>
                    <a:pt x="160095" y="260443"/>
                  </a:lnTo>
                  <a:lnTo>
                    <a:pt x="171032" y="255109"/>
                  </a:lnTo>
                  <a:lnTo>
                    <a:pt x="202853" y="237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203185" y="4595874"/>
            <a:ext cx="680618" cy="446269"/>
            <a:chOff x="3203185" y="4595874"/>
            <a:chExt cx="680618" cy="446269"/>
          </a:xfrm>
        </p:grpSpPr>
        <p:sp>
          <p:nvSpPr>
            <p:cNvPr id="61" name="Freeform 60"/>
            <p:cNvSpPr/>
            <p:nvPr/>
          </p:nvSpPr>
          <p:spPr>
            <a:xfrm>
              <a:off x="3213133" y="4874412"/>
              <a:ext cx="149217" cy="29845"/>
            </a:xfrm>
            <a:custGeom>
              <a:avLst/>
              <a:gdLst/>
              <a:ahLst/>
              <a:cxnLst/>
              <a:rect l="0" t="0" r="0" b="0"/>
              <a:pathLst>
                <a:path w="149217" h="29845">
                  <a:moveTo>
                    <a:pt x="0" y="29844"/>
                  </a:moveTo>
                  <a:lnTo>
                    <a:pt x="15842" y="19282"/>
                  </a:lnTo>
                  <a:lnTo>
                    <a:pt x="28246" y="15065"/>
                  </a:lnTo>
                  <a:lnTo>
                    <a:pt x="44253" y="11149"/>
                  </a:lnTo>
                  <a:lnTo>
                    <a:pt x="62661" y="7433"/>
                  </a:lnTo>
                  <a:lnTo>
                    <a:pt x="80460" y="4955"/>
                  </a:lnTo>
                  <a:lnTo>
                    <a:pt x="97852" y="3303"/>
                  </a:ln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203185" y="5033577"/>
              <a:ext cx="149217" cy="8566"/>
            </a:xfrm>
            <a:custGeom>
              <a:avLst/>
              <a:gdLst/>
              <a:ahLst/>
              <a:cxnLst/>
              <a:rect l="0" t="0" r="0" b="0"/>
              <a:pathLst>
                <a:path w="149217" h="8566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8" y="7874"/>
                  </a:lnTo>
                  <a:lnTo>
                    <a:pt x="52100" y="8565"/>
                  </a:lnTo>
                  <a:lnTo>
                    <a:pt x="64576" y="7921"/>
                  </a:lnTo>
                  <a:lnTo>
                    <a:pt x="76210" y="6386"/>
                  </a:lnTo>
                  <a:lnTo>
                    <a:pt x="87282" y="4257"/>
                  </a:lnTo>
                  <a:lnTo>
                    <a:pt x="99084" y="2838"/>
                  </a:lnTo>
                  <a:lnTo>
                    <a:pt x="111374" y="1892"/>
                  </a:ln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561305" y="4745091"/>
              <a:ext cx="59688" cy="19897"/>
            </a:xfrm>
            <a:custGeom>
              <a:avLst/>
              <a:gdLst/>
              <a:ahLst/>
              <a:cxnLst/>
              <a:rect l="0" t="0" r="0" b="0"/>
              <a:pathLst>
                <a:path w="59688" h="19897">
                  <a:moveTo>
                    <a:pt x="0" y="0"/>
                  </a:moveTo>
                  <a:lnTo>
                    <a:pt x="59687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700574" y="4595874"/>
              <a:ext cx="183229" cy="444309"/>
            </a:xfrm>
            <a:custGeom>
              <a:avLst/>
              <a:gdLst/>
              <a:ahLst/>
              <a:cxnLst/>
              <a:rect l="0" t="0" r="0" b="0"/>
              <a:pathLst>
                <a:path w="183229" h="444309">
                  <a:moveTo>
                    <a:pt x="139269" y="0"/>
                  </a:moveTo>
                  <a:lnTo>
                    <a:pt x="128707" y="21124"/>
                  </a:lnTo>
                  <a:lnTo>
                    <a:pt x="124490" y="31768"/>
                  </a:lnTo>
                  <a:lnTo>
                    <a:pt x="120574" y="43285"/>
                  </a:lnTo>
                  <a:lnTo>
                    <a:pt x="116858" y="55384"/>
                  </a:lnTo>
                  <a:lnTo>
                    <a:pt x="112170" y="66766"/>
                  </a:lnTo>
                  <a:lnTo>
                    <a:pt x="106834" y="77670"/>
                  </a:lnTo>
                  <a:lnTo>
                    <a:pt x="101066" y="88255"/>
                  </a:lnTo>
                  <a:lnTo>
                    <a:pt x="98326" y="91996"/>
                  </a:lnTo>
                  <a:lnTo>
                    <a:pt x="97605" y="91174"/>
                  </a:lnTo>
                  <a:lnTo>
                    <a:pt x="98229" y="87310"/>
                  </a:lnTo>
                  <a:lnTo>
                    <a:pt x="100856" y="82524"/>
                  </a:lnTo>
                  <a:lnTo>
                    <a:pt x="104818" y="77122"/>
                  </a:lnTo>
                  <a:lnTo>
                    <a:pt x="109670" y="71310"/>
                  </a:lnTo>
                  <a:lnTo>
                    <a:pt x="116220" y="65225"/>
                  </a:lnTo>
                  <a:lnTo>
                    <a:pt x="123903" y="58958"/>
                  </a:lnTo>
                  <a:lnTo>
                    <a:pt x="132341" y="52569"/>
                  </a:lnTo>
                  <a:lnTo>
                    <a:pt x="142388" y="48310"/>
                  </a:lnTo>
                  <a:lnTo>
                    <a:pt x="153507" y="45470"/>
                  </a:lnTo>
                  <a:lnTo>
                    <a:pt x="165340" y="43578"/>
                  </a:lnTo>
                  <a:lnTo>
                    <a:pt x="173229" y="47842"/>
                  </a:lnTo>
                  <a:lnTo>
                    <a:pt x="178489" y="56212"/>
                  </a:lnTo>
                  <a:lnTo>
                    <a:pt x="181995" y="67318"/>
                  </a:lnTo>
                  <a:lnTo>
                    <a:pt x="183228" y="78038"/>
                  </a:lnTo>
                  <a:lnTo>
                    <a:pt x="182943" y="88500"/>
                  </a:lnTo>
                  <a:lnTo>
                    <a:pt x="181649" y="98791"/>
                  </a:lnTo>
                  <a:lnTo>
                    <a:pt x="179681" y="108968"/>
                  </a:lnTo>
                  <a:lnTo>
                    <a:pt x="177263" y="119068"/>
                  </a:lnTo>
                  <a:lnTo>
                    <a:pt x="174546" y="129118"/>
                  </a:lnTo>
                  <a:lnTo>
                    <a:pt x="170524" y="139133"/>
                  </a:lnTo>
                  <a:lnTo>
                    <a:pt x="165633" y="149127"/>
                  </a:lnTo>
                  <a:lnTo>
                    <a:pt x="160161" y="159104"/>
                  </a:lnTo>
                  <a:lnTo>
                    <a:pt x="155408" y="169072"/>
                  </a:lnTo>
                  <a:lnTo>
                    <a:pt x="151133" y="179033"/>
                  </a:lnTo>
                  <a:lnTo>
                    <a:pt x="147179" y="188990"/>
                  </a:lnTo>
                  <a:lnTo>
                    <a:pt x="142331" y="197839"/>
                  </a:lnTo>
                  <a:lnTo>
                    <a:pt x="136889" y="205948"/>
                  </a:lnTo>
                  <a:lnTo>
                    <a:pt x="131051" y="213565"/>
                  </a:lnTo>
                  <a:lnTo>
                    <a:pt x="124947" y="221959"/>
                  </a:lnTo>
                  <a:lnTo>
                    <a:pt x="112271" y="240128"/>
                  </a:lnTo>
                  <a:lnTo>
                    <a:pt x="105796" y="248510"/>
                  </a:lnTo>
                  <a:lnTo>
                    <a:pt x="99269" y="256309"/>
                  </a:lnTo>
                  <a:lnTo>
                    <a:pt x="92707" y="263719"/>
                  </a:lnTo>
                  <a:lnTo>
                    <a:pt x="87226" y="265342"/>
                  </a:lnTo>
                  <a:lnTo>
                    <a:pt x="82468" y="263109"/>
                  </a:lnTo>
                  <a:lnTo>
                    <a:pt x="78190" y="258304"/>
                  </a:lnTo>
                  <a:lnTo>
                    <a:pt x="77549" y="251785"/>
                  </a:lnTo>
                  <a:lnTo>
                    <a:pt x="79332" y="244123"/>
                  </a:lnTo>
                  <a:lnTo>
                    <a:pt x="82731" y="235699"/>
                  </a:lnTo>
                  <a:lnTo>
                    <a:pt x="88314" y="228978"/>
                  </a:lnTo>
                  <a:lnTo>
                    <a:pt x="95351" y="223392"/>
                  </a:lnTo>
                  <a:lnTo>
                    <a:pt x="103358" y="218563"/>
                  </a:lnTo>
                  <a:lnTo>
                    <a:pt x="112013" y="218659"/>
                  </a:lnTo>
                  <a:lnTo>
                    <a:pt x="121098" y="222039"/>
                  </a:lnTo>
                  <a:lnTo>
                    <a:pt x="130471" y="227609"/>
                  </a:lnTo>
                  <a:lnTo>
                    <a:pt x="138930" y="234637"/>
                  </a:lnTo>
                  <a:lnTo>
                    <a:pt x="146780" y="242639"/>
                  </a:lnTo>
                  <a:lnTo>
                    <a:pt x="154224" y="251290"/>
                  </a:lnTo>
                  <a:lnTo>
                    <a:pt x="160292" y="262583"/>
                  </a:lnTo>
                  <a:lnTo>
                    <a:pt x="165443" y="275639"/>
                  </a:lnTo>
                  <a:lnTo>
                    <a:pt x="169982" y="289869"/>
                  </a:lnTo>
                  <a:lnTo>
                    <a:pt x="171902" y="304882"/>
                  </a:lnTo>
                  <a:lnTo>
                    <a:pt x="172077" y="320418"/>
                  </a:lnTo>
                  <a:lnTo>
                    <a:pt x="171089" y="336301"/>
                  </a:lnTo>
                  <a:lnTo>
                    <a:pt x="168220" y="351312"/>
                  </a:lnTo>
                  <a:lnTo>
                    <a:pt x="164096" y="365740"/>
                  </a:lnTo>
                  <a:lnTo>
                    <a:pt x="159136" y="379780"/>
                  </a:lnTo>
                  <a:lnTo>
                    <a:pt x="152514" y="392456"/>
                  </a:lnTo>
                  <a:lnTo>
                    <a:pt x="144783" y="404222"/>
                  </a:lnTo>
                  <a:lnTo>
                    <a:pt x="136313" y="415382"/>
                  </a:lnTo>
                  <a:lnTo>
                    <a:pt x="126245" y="423928"/>
                  </a:lnTo>
                  <a:lnTo>
                    <a:pt x="115112" y="430730"/>
                  </a:lnTo>
                  <a:lnTo>
                    <a:pt x="103269" y="436370"/>
                  </a:lnTo>
                  <a:lnTo>
                    <a:pt x="89847" y="440130"/>
                  </a:lnTo>
                  <a:lnTo>
                    <a:pt x="75372" y="442637"/>
                  </a:lnTo>
                  <a:lnTo>
                    <a:pt x="60196" y="444308"/>
                  </a:lnTo>
                  <a:lnTo>
                    <a:pt x="47868" y="443212"/>
                  </a:lnTo>
                  <a:lnTo>
                    <a:pt x="37438" y="440270"/>
                  </a:lnTo>
                  <a:lnTo>
                    <a:pt x="0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46100"/>
            <a:ext cx="3327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2:    </a:t>
            </a:r>
            <a:r>
              <a:rPr lang="en-US" u="sng" smtClean="0">
                <a:solidFill>
                  <a:srgbClr val="0000FF"/>
                </a:solidFill>
                <a:latin typeface="Comic Sans MS - 24"/>
              </a:rPr>
              <a:t>b</a:t>
            </a:r>
            <a:r>
              <a:rPr lang="en-US" sz="1200" baseline="70000" smtClean="0">
                <a:solidFill>
                  <a:srgbClr val="0000FF"/>
                </a:solidFill>
                <a:latin typeface="Comic Sans MS - 24"/>
              </a:rPr>
              <a:t>3</a:t>
            </a:r>
            <a:r>
              <a:rPr lang="en-US" u="sng" smtClean="0">
                <a:solidFill>
                  <a:srgbClr val="0000FF"/>
                </a:solidFill>
                <a:latin typeface="Comic Sans MS - 24"/>
              </a:rPr>
              <a:t> - 21</a:t>
            </a:r>
          </a:p>
          <a:p>
            <a:r>
              <a:rPr lang="en-US" u="sng" smtClean="0">
                <a:solidFill>
                  <a:srgbClr val="0000FF"/>
                </a:solidFill>
                <a:latin typeface="Comic Sans MS - 24"/>
              </a:rPr>
              <a:t> </a:t>
            </a:r>
            <a:r>
              <a:rPr lang="en-US" smtClean="0">
                <a:solidFill>
                  <a:srgbClr val="0000FF"/>
                </a:solidFill>
                <a:latin typeface="Comic Sans MS - 24"/>
              </a:rPr>
              <a:t>                    5b + 9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685800"/>
            <a:ext cx="2159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; when b = 3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423310" y="896991"/>
            <a:ext cx="304069" cy="29833"/>
          </a:xfrm>
          <a:custGeom>
            <a:avLst/>
            <a:gdLst/>
            <a:ahLst/>
            <a:cxnLst/>
            <a:rect l="0" t="0" r="0" b="0"/>
            <a:pathLst>
              <a:path w="304069" h="29833">
                <a:moveTo>
                  <a:pt x="37605" y="9948"/>
                </a:moveTo>
                <a:lnTo>
                  <a:pt x="32324" y="9948"/>
                </a:lnTo>
                <a:lnTo>
                  <a:pt x="50163" y="9948"/>
                </a:lnTo>
                <a:lnTo>
                  <a:pt x="59241" y="11053"/>
                </a:lnTo>
                <a:lnTo>
                  <a:pt x="68609" y="12895"/>
                </a:lnTo>
                <a:lnTo>
                  <a:pt x="78170" y="15229"/>
                </a:lnTo>
                <a:lnTo>
                  <a:pt x="88965" y="16784"/>
                </a:lnTo>
                <a:lnTo>
                  <a:pt x="100583" y="17821"/>
                </a:lnTo>
                <a:lnTo>
                  <a:pt x="112749" y="18513"/>
                </a:lnTo>
                <a:lnTo>
                  <a:pt x="138058" y="19281"/>
                </a:lnTo>
                <a:lnTo>
                  <a:pt x="150996" y="19486"/>
                </a:lnTo>
                <a:lnTo>
                  <a:pt x="162938" y="18517"/>
                </a:lnTo>
                <a:lnTo>
                  <a:pt x="174215" y="16766"/>
                </a:lnTo>
                <a:lnTo>
                  <a:pt x="185049" y="14493"/>
                </a:lnTo>
                <a:lnTo>
                  <a:pt x="196693" y="12978"/>
                </a:lnTo>
                <a:lnTo>
                  <a:pt x="208877" y="11968"/>
                </a:lnTo>
                <a:lnTo>
                  <a:pt x="221421" y="11295"/>
                </a:lnTo>
                <a:lnTo>
                  <a:pt x="247148" y="10546"/>
                </a:lnTo>
                <a:lnTo>
                  <a:pt x="304068" y="10026"/>
                </a:lnTo>
                <a:lnTo>
                  <a:pt x="297144" y="9983"/>
                </a:lnTo>
                <a:lnTo>
                  <a:pt x="268389" y="9958"/>
                </a:lnTo>
                <a:lnTo>
                  <a:pt x="256674" y="11060"/>
                </a:lnTo>
                <a:lnTo>
                  <a:pt x="244443" y="12900"/>
                </a:lnTo>
                <a:lnTo>
                  <a:pt x="231868" y="15232"/>
                </a:lnTo>
                <a:lnTo>
                  <a:pt x="219063" y="16786"/>
                </a:lnTo>
                <a:lnTo>
                  <a:pt x="206105" y="17823"/>
                </a:lnTo>
                <a:lnTo>
                  <a:pt x="193045" y="18514"/>
                </a:lnTo>
                <a:lnTo>
                  <a:pt x="181023" y="20080"/>
                </a:lnTo>
                <a:lnTo>
                  <a:pt x="169692" y="22229"/>
                </a:lnTo>
                <a:lnTo>
                  <a:pt x="158822" y="24767"/>
                </a:lnTo>
                <a:lnTo>
                  <a:pt x="147154" y="26459"/>
                </a:lnTo>
                <a:lnTo>
                  <a:pt x="134954" y="27587"/>
                </a:lnTo>
                <a:lnTo>
                  <a:pt x="122400" y="28339"/>
                </a:lnTo>
                <a:lnTo>
                  <a:pt x="96661" y="29175"/>
                </a:lnTo>
                <a:lnTo>
                  <a:pt x="30890" y="29755"/>
                </a:lnTo>
                <a:lnTo>
                  <a:pt x="0" y="29817"/>
                </a:lnTo>
                <a:lnTo>
                  <a:pt x="6891" y="29832"/>
                </a:lnTo>
                <a:lnTo>
                  <a:pt x="13813" y="28730"/>
                </a:lnTo>
                <a:lnTo>
                  <a:pt x="21743" y="26891"/>
                </a:lnTo>
                <a:lnTo>
                  <a:pt x="51695" y="19021"/>
                </a:lnTo>
                <a:lnTo>
                  <a:pt x="63578" y="15996"/>
                </a:lnTo>
                <a:lnTo>
                  <a:pt x="75921" y="13980"/>
                </a:lnTo>
                <a:lnTo>
                  <a:pt x="88571" y="12636"/>
                </a:lnTo>
                <a:lnTo>
                  <a:pt x="101426" y="11740"/>
                </a:lnTo>
                <a:lnTo>
                  <a:pt x="113311" y="10037"/>
                </a:lnTo>
                <a:lnTo>
                  <a:pt x="124551" y="7797"/>
                </a:lnTo>
                <a:lnTo>
                  <a:pt x="135360" y="5198"/>
                </a:lnTo>
                <a:lnTo>
                  <a:pt x="146987" y="3465"/>
                </a:lnTo>
                <a:lnTo>
                  <a:pt x="159160" y="2310"/>
                </a:lnTo>
                <a:lnTo>
                  <a:pt x="171696" y="1540"/>
                </a:lnTo>
                <a:lnTo>
                  <a:pt x="197416" y="684"/>
                </a:lnTo>
                <a:lnTo>
                  <a:pt x="2962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939817" y="1603794"/>
            <a:ext cx="1661280" cy="1340750"/>
            <a:chOff x="1939817" y="1603794"/>
            <a:chExt cx="1661280" cy="1340750"/>
          </a:xfrm>
        </p:grpSpPr>
        <p:sp>
          <p:nvSpPr>
            <p:cNvPr id="5" name="Freeform 4"/>
            <p:cNvSpPr/>
            <p:nvPr/>
          </p:nvSpPr>
          <p:spPr>
            <a:xfrm>
              <a:off x="2158668" y="1744203"/>
              <a:ext cx="172034" cy="379195"/>
            </a:xfrm>
            <a:custGeom>
              <a:avLst/>
              <a:gdLst/>
              <a:ahLst/>
              <a:cxnLst/>
              <a:rect l="0" t="0" r="0" b="0"/>
              <a:pathLst>
                <a:path w="172034" h="379195">
                  <a:moveTo>
                    <a:pt x="59687" y="16554"/>
                  </a:moveTo>
                  <a:lnTo>
                    <a:pt x="43844" y="27116"/>
                  </a:lnTo>
                  <a:lnTo>
                    <a:pt x="43598" y="28016"/>
                  </a:lnTo>
                  <a:lnTo>
                    <a:pt x="47856" y="26406"/>
                  </a:lnTo>
                  <a:lnTo>
                    <a:pt x="55115" y="23122"/>
                  </a:lnTo>
                  <a:lnTo>
                    <a:pt x="86456" y="7938"/>
                  </a:lnTo>
                  <a:lnTo>
                    <a:pt x="98534" y="4178"/>
                  </a:lnTo>
                  <a:lnTo>
                    <a:pt x="111007" y="1671"/>
                  </a:lnTo>
                  <a:lnTo>
                    <a:pt x="123744" y="0"/>
                  </a:lnTo>
                  <a:lnTo>
                    <a:pt x="132234" y="3307"/>
                  </a:lnTo>
                  <a:lnTo>
                    <a:pt x="137895" y="9933"/>
                  </a:lnTo>
                  <a:lnTo>
                    <a:pt x="141669" y="18772"/>
                  </a:lnTo>
                  <a:lnTo>
                    <a:pt x="141974" y="27980"/>
                  </a:lnTo>
                  <a:lnTo>
                    <a:pt x="139967" y="37435"/>
                  </a:lnTo>
                  <a:lnTo>
                    <a:pt x="136418" y="47054"/>
                  </a:lnTo>
                  <a:lnTo>
                    <a:pt x="131842" y="56783"/>
                  </a:lnTo>
                  <a:lnTo>
                    <a:pt x="126580" y="66585"/>
                  </a:lnTo>
                  <a:lnTo>
                    <a:pt x="120862" y="76435"/>
                  </a:lnTo>
                  <a:lnTo>
                    <a:pt x="114839" y="85213"/>
                  </a:lnTo>
                  <a:lnTo>
                    <a:pt x="108613" y="93275"/>
                  </a:lnTo>
                  <a:lnTo>
                    <a:pt x="102252" y="100861"/>
                  </a:lnTo>
                  <a:lnTo>
                    <a:pt x="94696" y="109234"/>
                  </a:lnTo>
                  <a:lnTo>
                    <a:pt x="73744" y="131334"/>
                  </a:lnTo>
                  <a:lnTo>
                    <a:pt x="73480" y="131760"/>
                  </a:lnTo>
                  <a:lnTo>
                    <a:pt x="75514" y="129833"/>
                  </a:lnTo>
                  <a:lnTo>
                    <a:pt x="81291" y="128548"/>
                  </a:lnTo>
                  <a:lnTo>
                    <a:pt x="89564" y="127692"/>
                  </a:lnTo>
                  <a:lnTo>
                    <a:pt x="99500" y="127121"/>
                  </a:lnTo>
                  <a:lnTo>
                    <a:pt x="109441" y="127846"/>
                  </a:lnTo>
                  <a:lnTo>
                    <a:pt x="119383" y="129434"/>
                  </a:lnTo>
                  <a:lnTo>
                    <a:pt x="129328" y="131598"/>
                  </a:lnTo>
                  <a:lnTo>
                    <a:pt x="138168" y="137463"/>
                  </a:lnTo>
                  <a:lnTo>
                    <a:pt x="146272" y="145793"/>
                  </a:lnTo>
                  <a:lnTo>
                    <a:pt x="153885" y="155768"/>
                  </a:lnTo>
                  <a:lnTo>
                    <a:pt x="160066" y="167945"/>
                  </a:lnTo>
                  <a:lnTo>
                    <a:pt x="165292" y="181589"/>
                  </a:lnTo>
                  <a:lnTo>
                    <a:pt x="169882" y="196212"/>
                  </a:lnTo>
                  <a:lnTo>
                    <a:pt x="171836" y="211487"/>
                  </a:lnTo>
                  <a:lnTo>
                    <a:pt x="172033" y="227197"/>
                  </a:lnTo>
                  <a:lnTo>
                    <a:pt x="171059" y="243196"/>
                  </a:lnTo>
                  <a:lnTo>
                    <a:pt x="168200" y="258284"/>
                  </a:lnTo>
                  <a:lnTo>
                    <a:pt x="164083" y="272764"/>
                  </a:lnTo>
                  <a:lnTo>
                    <a:pt x="159127" y="286838"/>
                  </a:lnTo>
                  <a:lnTo>
                    <a:pt x="153613" y="298432"/>
                  </a:lnTo>
                  <a:lnTo>
                    <a:pt x="147726" y="308371"/>
                  </a:lnTo>
                  <a:lnTo>
                    <a:pt x="141591" y="317208"/>
                  </a:lnTo>
                  <a:lnTo>
                    <a:pt x="135291" y="325310"/>
                  </a:lnTo>
                  <a:lnTo>
                    <a:pt x="128879" y="332922"/>
                  </a:lnTo>
                  <a:lnTo>
                    <a:pt x="122395" y="340208"/>
                  </a:lnTo>
                  <a:lnTo>
                    <a:pt x="113651" y="348380"/>
                  </a:lnTo>
                  <a:lnTo>
                    <a:pt x="103400" y="357145"/>
                  </a:lnTo>
                  <a:lnTo>
                    <a:pt x="92145" y="366304"/>
                  </a:lnTo>
                  <a:lnTo>
                    <a:pt x="79115" y="372410"/>
                  </a:lnTo>
                  <a:lnTo>
                    <a:pt x="64902" y="376480"/>
                  </a:lnTo>
                  <a:lnTo>
                    <a:pt x="49900" y="379194"/>
                  </a:lnTo>
                  <a:lnTo>
                    <a:pt x="37688" y="377687"/>
                  </a:lnTo>
                  <a:lnTo>
                    <a:pt x="27336" y="373367"/>
                  </a:lnTo>
                  <a:lnTo>
                    <a:pt x="0" y="3547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427258" y="1603794"/>
              <a:ext cx="123022" cy="206703"/>
            </a:xfrm>
            <a:custGeom>
              <a:avLst/>
              <a:gdLst/>
              <a:ahLst/>
              <a:cxnLst/>
              <a:rect l="0" t="0" r="0" b="0"/>
              <a:pathLst>
                <a:path w="123022" h="206703">
                  <a:moveTo>
                    <a:pt x="0" y="27642"/>
                  </a:moveTo>
                  <a:lnTo>
                    <a:pt x="15843" y="17080"/>
                  </a:lnTo>
                  <a:lnTo>
                    <a:pt x="23826" y="12863"/>
                  </a:lnTo>
                  <a:lnTo>
                    <a:pt x="32463" y="8947"/>
                  </a:lnTo>
                  <a:lnTo>
                    <a:pt x="41538" y="5231"/>
                  </a:lnTo>
                  <a:lnTo>
                    <a:pt x="52009" y="2753"/>
                  </a:lnTo>
                  <a:lnTo>
                    <a:pt x="63410" y="1102"/>
                  </a:lnTo>
                  <a:lnTo>
                    <a:pt x="75433" y="0"/>
                  </a:lnTo>
                  <a:lnTo>
                    <a:pt x="86764" y="1477"/>
                  </a:lnTo>
                  <a:lnTo>
                    <a:pt x="97634" y="4672"/>
                  </a:lnTo>
                  <a:lnTo>
                    <a:pt x="108196" y="9013"/>
                  </a:lnTo>
                  <a:lnTo>
                    <a:pt x="113027" y="16328"/>
                  </a:lnTo>
                  <a:lnTo>
                    <a:pt x="114037" y="25625"/>
                  </a:lnTo>
                  <a:lnTo>
                    <a:pt x="112500" y="36245"/>
                  </a:lnTo>
                  <a:lnTo>
                    <a:pt x="108159" y="46641"/>
                  </a:lnTo>
                  <a:lnTo>
                    <a:pt x="101950" y="56888"/>
                  </a:lnTo>
                  <a:lnTo>
                    <a:pt x="94494" y="67035"/>
                  </a:lnTo>
                  <a:lnTo>
                    <a:pt x="87313" y="76010"/>
                  </a:lnTo>
                  <a:lnTo>
                    <a:pt x="80315" y="84204"/>
                  </a:lnTo>
                  <a:lnTo>
                    <a:pt x="73439" y="91877"/>
                  </a:lnTo>
                  <a:lnTo>
                    <a:pt x="65539" y="99203"/>
                  </a:lnTo>
                  <a:lnTo>
                    <a:pt x="56956" y="106298"/>
                  </a:lnTo>
                  <a:lnTo>
                    <a:pt x="47919" y="113238"/>
                  </a:lnTo>
                  <a:lnTo>
                    <a:pt x="44104" y="115655"/>
                  </a:lnTo>
                  <a:lnTo>
                    <a:pt x="43772" y="115055"/>
                  </a:lnTo>
                  <a:lnTo>
                    <a:pt x="45761" y="112445"/>
                  </a:lnTo>
                  <a:lnTo>
                    <a:pt x="52613" y="110704"/>
                  </a:lnTo>
                  <a:lnTo>
                    <a:pt x="62708" y="109544"/>
                  </a:lnTo>
                  <a:lnTo>
                    <a:pt x="74965" y="108771"/>
                  </a:lnTo>
                  <a:lnTo>
                    <a:pt x="86452" y="110466"/>
                  </a:lnTo>
                  <a:lnTo>
                    <a:pt x="97426" y="113806"/>
                  </a:lnTo>
                  <a:lnTo>
                    <a:pt x="108057" y="118244"/>
                  </a:lnTo>
                  <a:lnTo>
                    <a:pt x="115145" y="125624"/>
                  </a:lnTo>
                  <a:lnTo>
                    <a:pt x="119871" y="134965"/>
                  </a:lnTo>
                  <a:lnTo>
                    <a:pt x="123021" y="145613"/>
                  </a:lnTo>
                  <a:lnTo>
                    <a:pt x="122910" y="154923"/>
                  </a:lnTo>
                  <a:lnTo>
                    <a:pt x="120626" y="163340"/>
                  </a:lnTo>
                  <a:lnTo>
                    <a:pt x="116892" y="171162"/>
                  </a:lnTo>
                  <a:lnTo>
                    <a:pt x="112193" y="178587"/>
                  </a:lnTo>
                  <a:lnTo>
                    <a:pt x="106849" y="185748"/>
                  </a:lnTo>
                  <a:lnTo>
                    <a:pt x="101076" y="192733"/>
                  </a:lnTo>
                  <a:lnTo>
                    <a:pt x="93912" y="198494"/>
                  </a:lnTo>
                  <a:lnTo>
                    <a:pt x="85819" y="203441"/>
                  </a:lnTo>
                  <a:lnTo>
                    <a:pt x="39791" y="206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775430" y="1890078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0"/>
                  </a:moveTo>
                  <a:lnTo>
                    <a:pt x="26405" y="0"/>
                  </a:lnTo>
                  <a:lnTo>
                    <a:pt x="37499" y="1105"/>
                  </a:lnTo>
                  <a:lnTo>
                    <a:pt x="48211" y="2947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77270" y="1817907"/>
              <a:ext cx="245811" cy="321762"/>
            </a:xfrm>
            <a:custGeom>
              <a:avLst/>
              <a:gdLst/>
              <a:ahLst/>
              <a:cxnLst/>
              <a:rect l="0" t="0" r="0" b="0"/>
              <a:pathLst>
                <a:path w="245811" h="321762">
                  <a:moveTo>
                    <a:pt x="46855" y="62223"/>
                  </a:moveTo>
                  <a:lnTo>
                    <a:pt x="57417" y="46380"/>
                  </a:lnTo>
                  <a:lnTo>
                    <a:pt x="63844" y="38397"/>
                  </a:lnTo>
                  <a:lnTo>
                    <a:pt x="71444" y="29760"/>
                  </a:lnTo>
                  <a:lnTo>
                    <a:pt x="79828" y="20685"/>
                  </a:lnTo>
                  <a:lnTo>
                    <a:pt x="89838" y="13530"/>
                  </a:lnTo>
                  <a:lnTo>
                    <a:pt x="100932" y="7655"/>
                  </a:lnTo>
                  <a:lnTo>
                    <a:pt x="112750" y="2633"/>
                  </a:lnTo>
                  <a:lnTo>
                    <a:pt x="125049" y="390"/>
                  </a:lnTo>
                  <a:lnTo>
                    <a:pt x="137670" y="0"/>
                  </a:lnTo>
                  <a:lnTo>
                    <a:pt x="150506" y="846"/>
                  </a:lnTo>
                  <a:lnTo>
                    <a:pt x="161273" y="4725"/>
                  </a:lnTo>
                  <a:lnTo>
                    <a:pt x="170662" y="10627"/>
                  </a:lnTo>
                  <a:lnTo>
                    <a:pt x="179132" y="17878"/>
                  </a:lnTo>
                  <a:lnTo>
                    <a:pt x="185884" y="28239"/>
                  </a:lnTo>
                  <a:lnTo>
                    <a:pt x="191490" y="40672"/>
                  </a:lnTo>
                  <a:lnTo>
                    <a:pt x="196333" y="54488"/>
                  </a:lnTo>
                  <a:lnTo>
                    <a:pt x="198457" y="67014"/>
                  </a:lnTo>
                  <a:lnTo>
                    <a:pt x="198767" y="78681"/>
                  </a:lnTo>
                  <a:lnTo>
                    <a:pt x="197869" y="89774"/>
                  </a:lnTo>
                  <a:lnTo>
                    <a:pt x="196164" y="100486"/>
                  </a:lnTo>
                  <a:lnTo>
                    <a:pt x="193923" y="110943"/>
                  </a:lnTo>
                  <a:lnTo>
                    <a:pt x="191323" y="121231"/>
                  </a:lnTo>
                  <a:lnTo>
                    <a:pt x="188485" y="131405"/>
                  </a:lnTo>
                  <a:lnTo>
                    <a:pt x="182383" y="151552"/>
                  </a:lnTo>
                  <a:lnTo>
                    <a:pt x="178104" y="162672"/>
                  </a:lnTo>
                  <a:lnTo>
                    <a:pt x="173040" y="174507"/>
                  </a:lnTo>
                  <a:lnTo>
                    <a:pt x="167453" y="186818"/>
                  </a:lnTo>
                  <a:lnTo>
                    <a:pt x="161519" y="198341"/>
                  </a:lnTo>
                  <a:lnTo>
                    <a:pt x="155351" y="209339"/>
                  </a:lnTo>
                  <a:lnTo>
                    <a:pt x="149029" y="219987"/>
                  </a:lnTo>
                  <a:lnTo>
                    <a:pt x="142604" y="229296"/>
                  </a:lnTo>
                  <a:lnTo>
                    <a:pt x="136110" y="237713"/>
                  </a:lnTo>
                  <a:lnTo>
                    <a:pt x="129570" y="245535"/>
                  </a:lnTo>
                  <a:lnTo>
                    <a:pt x="121894" y="254066"/>
                  </a:lnTo>
                  <a:lnTo>
                    <a:pt x="104522" y="272386"/>
                  </a:lnTo>
                  <a:lnTo>
                    <a:pt x="81381" y="296062"/>
                  </a:lnTo>
                  <a:lnTo>
                    <a:pt x="72083" y="303225"/>
                  </a:lnTo>
                  <a:lnTo>
                    <a:pt x="61463" y="310210"/>
                  </a:lnTo>
                  <a:lnTo>
                    <a:pt x="49962" y="317078"/>
                  </a:lnTo>
                  <a:lnTo>
                    <a:pt x="37873" y="320551"/>
                  </a:lnTo>
                  <a:lnTo>
                    <a:pt x="25392" y="321761"/>
                  </a:lnTo>
                  <a:lnTo>
                    <a:pt x="12651" y="321462"/>
                  </a:lnTo>
                  <a:lnTo>
                    <a:pt x="5262" y="316842"/>
                  </a:lnTo>
                  <a:lnTo>
                    <a:pt x="1441" y="309341"/>
                  </a:lnTo>
                  <a:lnTo>
                    <a:pt x="0" y="299919"/>
                  </a:lnTo>
                  <a:lnTo>
                    <a:pt x="1249" y="289216"/>
                  </a:lnTo>
                  <a:lnTo>
                    <a:pt x="4292" y="277660"/>
                  </a:lnTo>
                  <a:lnTo>
                    <a:pt x="8532" y="265534"/>
                  </a:lnTo>
                  <a:lnTo>
                    <a:pt x="15780" y="255240"/>
                  </a:lnTo>
                  <a:lnTo>
                    <a:pt x="25033" y="246166"/>
                  </a:lnTo>
                  <a:lnTo>
                    <a:pt x="35623" y="237907"/>
                  </a:lnTo>
                  <a:lnTo>
                    <a:pt x="45999" y="231295"/>
                  </a:lnTo>
                  <a:lnTo>
                    <a:pt x="56232" y="225782"/>
                  </a:lnTo>
                  <a:lnTo>
                    <a:pt x="66370" y="221001"/>
                  </a:lnTo>
                  <a:lnTo>
                    <a:pt x="76444" y="220025"/>
                  </a:lnTo>
                  <a:lnTo>
                    <a:pt x="86477" y="221584"/>
                  </a:lnTo>
                  <a:lnTo>
                    <a:pt x="96481" y="224835"/>
                  </a:lnTo>
                  <a:lnTo>
                    <a:pt x="106466" y="230317"/>
                  </a:lnTo>
                  <a:lnTo>
                    <a:pt x="116439" y="237289"/>
                  </a:lnTo>
                  <a:lnTo>
                    <a:pt x="126404" y="245252"/>
                  </a:lnTo>
                  <a:lnTo>
                    <a:pt x="136363" y="252772"/>
                  </a:lnTo>
                  <a:lnTo>
                    <a:pt x="156271" y="267021"/>
                  </a:lnTo>
                  <a:lnTo>
                    <a:pt x="166222" y="272811"/>
                  </a:lnTo>
                  <a:lnTo>
                    <a:pt x="176172" y="277776"/>
                  </a:lnTo>
                  <a:lnTo>
                    <a:pt x="186121" y="282191"/>
                  </a:lnTo>
                  <a:lnTo>
                    <a:pt x="196070" y="286240"/>
                  </a:lnTo>
                  <a:lnTo>
                    <a:pt x="206018" y="290045"/>
                  </a:lnTo>
                  <a:lnTo>
                    <a:pt x="245810" y="300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392193" y="1810496"/>
              <a:ext cx="9949" cy="328277"/>
            </a:xfrm>
            <a:custGeom>
              <a:avLst/>
              <a:gdLst/>
              <a:ahLst/>
              <a:cxnLst/>
              <a:rect l="0" t="0" r="0" b="0"/>
              <a:pathLst>
                <a:path w="9949" h="328277">
                  <a:moveTo>
                    <a:pt x="9948" y="0"/>
                  </a:moveTo>
                  <a:lnTo>
                    <a:pt x="9948" y="55383"/>
                  </a:lnTo>
                  <a:lnTo>
                    <a:pt x="8842" y="66765"/>
                  </a:lnTo>
                  <a:lnTo>
                    <a:pt x="7000" y="77669"/>
                  </a:lnTo>
                  <a:lnTo>
                    <a:pt x="4667" y="88255"/>
                  </a:lnTo>
                  <a:lnTo>
                    <a:pt x="3111" y="99733"/>
                  </a:lnTo>
                  <a:lnTo>
                    <a:pt x="2074" y="111806"/>
                  </a:lnTo>
                  <a:lnTo>
                    <a:pt x="1383" y="124276"/>
                  </a:lnTo>
                  <a:lnTo>
                    <a:pt x="615" y="149922"/>
                  </a:lnTo>
                  <a:lnTo>
                    <a:pt x="54" y="234756"/>
                  </a:lnTo>
                  <a:lnTo>
                    <a:pt x="0" y="328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39817" y="2347686"/>
              <a:ext cx="1661280" cy="59063"/>
            </a:xfrm>
            <a:custGeom>
              <a:avLst/>
              <a:gdLst/>
              <a:ahLst/>
              <a:cxnLst/>
              <a:rect l="0" t="0" r="0" b="0"/>
              <a:pathLst>
                <a:path w="1661280" h="59063">
                  <a:moveTo>
                    <a:pt x="0" y="49729"/>
                  </a:moveTo>
                  <a:lnTo>
                    <a:pt x="15843" y="55009"/>
                  </a:lnTo>
                  <a:lnTo>
                    <a:pt x="26036" y="56565"/>
                  </a:lnTo>
                  <a:lnTo>
                    <a:pt x="52099" y="58294"/>
                  </a:lnTo>
                  <a:lnTo>
                    <a:pt x="88000" y="59062"/>
                  </a:lnTo>
                  <a:lnTo>
                    <a:pt x="126430" y="58298"/>
                  </a:lnTo>
                  <a:lnTo>
                    <a:pt x="142868" y="56547"/>
                  </a:lnTo>
                  <a:lnTo>
                    <a:pt x="158248" y="54274"/>
                  </a:lnTo>
                  <a:lnTo>
                    <a:pt x="175133" y="52759"/>
                  </a:lnTo>
                  <a:lnTo>
                    <a:pt x="211579" y="51075"/>
                  </a:lnTo>
                  <a:lnTo>
                    <a:pt x="229477" y="49521"/>
                  </a:lnTo>
                  <a:lnTo>
                    <a:pt x="246936" y="47380"/>
                  </a:lnTo>
                  <a:lnTo>
                    <a:pt x="264102" y="44847"/>
                  </a:lnTo>
                  <a:lnTo>
                    <a:pt x="297912" y="39085"/>
                  </a:lnTo>
                  <a:lnTo>
                    <a:pt x="314665" y="36001"/>
                  </a:lnTo>
                  <a:lnTo>
                    <a:pt x="332466" y="33945"/>
                  </a:lnTo>
                  <a:lnTo>
                    <a:pt x="350965" y="32574"/>
                  </a:lnTo>
                  <a:lnTo>
                    <a:pt x="369930" y="31661"/>
                  </a:lnTo>
                  <a:lnTo>
                    <a:pt x="389205" y="29946"/>
                  </a:lnTo>
                  <a:lnTo>
                    <a:pt x="408686" y="27698"/>
                  </a:lnTo>
                  <a:lnTo>
                    <a:pt x="428306" y="25094"/>
                  </a:lnTo>
                  <a:lnTo>
                    <a:pt x="449123" y="23358"/>
                  </a:lnTo>
                  <a:lnTo>
                    <a:pt x="470738" y="22200"/>
                  </a:lnTo>
                  <a:lnTo>
                    <a:pt x="492885" y="21429"/>
                  </a:lnTo>
                  <a:lnTo>
                    <a:pt x="515387" y="19809"/>
                  </a:lnTo>
                  <a:lnTo>
                    <a:pt x="538126" y="17624"/>
                  </a:lnTo>
                  <a:lnTo>
                    <a:pt x="561022" y="15062"/>
                  </a:lnTo>
                  <a:lnTo>
                    <a:pt x="584023" y="13354"/>
                  </a:lnTo>
                  <a:lnTo>
                    <a:pt x="607095" y="12215"/>
                  </a:lnTo>
                  <a:lnTo>
                    <a:pt x="654467" y="10950"/>
                  </a:lnTo>
                  <a:lnTo>
                    <a:pt x="1006214" y="9941"/>
                  </a:lnTo>
                  <a:lnTo>
                    <a:pt x="1031140" y="8835"/>
                  </a:lnTo>
                  <a:lnTo>
                    <a:pt x="1056600" y="6992"/>
                  </a:lnTo>
                  <a:lnTo>
                    <a:pt x="1082415" y="4658"/>
                  </a:lnTo>
                  <a:lnTo>
                    <a:pt x="1108468" y="3102"/>
                  </a:lnTo>
                  <a:lnTo>
                    <a:pt x="1160996" y="1373"/>
                  </a:lnTo>
                  <a:lnTo>
                    <a:pt x="1258825" y="263"/>
                  </a:lnTo>
                  <a:lnTo>
                    <a:pt x="1431850" y="0"/>
                  </a:lnTo>
                  <a:lnTo>
                    <a:pt x="1450851" y="1102"/>
                  </a:lnTo>
                  <a:lnTo>
                    <a:pt x="1469044" y="2942"/>
                  </a:lnTo>
                  <a:lnTo>
                    <a:pt x="1486699" y="5274"/>
                  </a:lnTo>
                  <a:lnTo>
                    <a:pt x="1503996" y="6829"/>
                  </a:lnTo>
                  <a:lnTo>
                    <a:pt x="1537952" y="8556"/>
                  </a:lnTo>
                  <a:lnTo>
                    <a:pt x="1552534" y="10122"/>
                  </a:lnTo>
                  <a:lnTo>
                    <a:pt x="1565570" y="12271"/>
                  </a:lnTo>
                  <a:lnTo>
                    <a:pt x="1577578" y="14809"/>
                  </a:lnTo>
                  <a:lnTo>
                    <a:pt x="1588899" y="17606"/>
                  </a:lnTo>
                  <a:lnTo>
                    <a:pt x="1599762" y="20577"/>
                  </a:lnTo>
                  <a:lnTo>
                    <a:pt x="1620674" y="26824"/>
                  </a:lnTo>
                  <a:lnTo>
                    <a:pt x="1661279" y="39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04408" y="2606318"/>
              <a:ext cx="153739" cy="288487"/>
            </a:xfrm>
            <a:custGeom>
              <a:avLst/>
              <a:gdLst/>
              <a:ahLst/>
              <a:cxnLst/>
              <a:rect l="0" t="0" r="0" b="0"/>
              <a:pathLst>
                <a:path w="153739" h="288487">
                  <a:moveTo>
                    <a:pt x="153738" y="0"/>
                  </a:moveTo>
                  <a:lnTo>
                    <a:pt x="132614" y="5281"/>
                  </a:lnTo>
                  <a:lnTo>
                    <a:pt x="120865" y="9047"/>
                  </a:lnTo>
                  <a:lnTo>
                    <a:pt x="107506" y="13769"/>
                  </a:lnTo>
                  <a:lnTo>
                    <a:pt x="93073" y="19127"/>
                  </a:lnTo>
                  <a:lnTo>
                    <a:pt x="80135" y="24910"/>
                  </a:lnTo>
                  <a:lnTo>
                    <a:pt x="68194" y="30976"/>
                  </a:lnTo>
                  <a:lnTo>
                    <a:pt x="56918" y="37230"/>
                  </a:lnTo>
                  <a:lnTo>
                    <a:pt x="46084" y="42505"/>
                  </a:lnTo>
                  <a:lnTo>
                    <a:pt x="35546" y="47127"/>
                  </a:lnTo>
                  <a:lnTo>
                    <a:pt x="25204" y="51313"/>
                  </a:lnTo>
                  <a:lnTo>
                    <a:pt x="18310" y="59631"/>
                  </a:lnTo>
                  <a:lnTo>
                    <a:pt x="13714" y="70703"/>
                  </a:lnTo>
                  <a:lnTo>
                    <a:pt x="10649" y="83610"/>
                  </a:lnTo>
                  <a:lnTo>
                    <a:pt x="7501" y="95531"/>
                  </a:lnTo>
                  <a:lnTo>
                    <a:pt x="1056" y="117619"/>
                  </a:lnTo>
                  <a:lnTo>
                    <a:pt x="0" y="128152"/>
                  </a:lnTo>
                  <a:lnTo>
                    <a:pt x="402" y="138489"/>
                  </a:lnTo>
                  <a:lnTo>
                    <a:pt x="1775" y="148697"/>
                  </a:lnTo>
                  <a:lnTo>
                    <a:pt x="6006" y="154397"/>
                  </a:lnTo>
                  <a:lnTo>
                    <a:pt x="12143" y="157092"/>
                  </a:lnTo>
                  <a:lnTo>
                    <a:pt x="19550" y="157783"/>
                  </a:lnTo>
                  <a:lnTo>
                    <a:pt x="27804" y="157138"/>
                  </a:lnTo>
                  <a:lnTo>
                    <a:pt x="36623" y="155603"/>
                  </a:lnTo>
                  <a:lnTo>
                    <a:pt x="45818" y="153474"/>
                  </a:lnTo>
                  <a:lnTo>
                    <a:pt x="55264" y="150950"/>
                  </a:lnTo>
                  <a:lnTo>
                    <a:pt x="74602" y="145197"/>
                  </a:lnTo>
                  <a:lnTo>
                    <a:pt x="84401" y="144326"/>
                  </a:lnTo>
                  <a:lnTo>
                    <a:pt x="94249" y="144851"/>
                  </a:lnTo>
                  <a:lnTo>
                    <a:pt x="104131" y="146307"/>
                  </a:lnTo>
                  <a:lnTo>
                    <a:pt x="111824" y="150592"/>
                  </a:lnTo>
                  <a:lnTo>
                    <a:pt x="118058" y="156766"/>
                  </a:lnTo>
                  <a:lnTo>
                    <a:pt x="123320" y="164197"/>
                  </a:lnTo>
                  <a:lnTo>
                    <a:pt x="126827" y="173573"/>
                  </a:lnTo>
                  <a:lnTo>
                    <a:pt x="129166" y="184244"/>
                  </a:lnTo>
                  <a:lnTo>
                    <a:pt x="130724" y="195780"/>
                  </a:lnTo>
                  <a:lnTo>
                    <a:pt x="129553" y="206786"/>
                  </a:lnTo>
                  <a:lnTo>
                    <a:pt x="126562" y="217440"/>
                  </a:lnTo>
                  <a:lnTo>
                    <a:pt x="122357" y="227858"/>
                  </a:lnTo>
                  <a:lnTo>
                    <a:pt x="117343" y="237014"/>
                  </a:lnTo>
                  <a:lnTo>
                    <a:pt x="111789" y="245329"/>
                  </a:lnTo>
                  <a:lnTo>
                    <a:pt x="105877" y="253083"/>
                  </a:lnTo>
                  <a:lnTo>
                    <a:pt x="98619" y="260463"/>
                  </a:lnTo>
                  <a:lnTo>
                    <a:pt x="90465" y="267593"/>
                  </a:lnTo>
                  <a:lnTo>
                    <a:pt x="34364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34306" y="2586422"/>
              <a:ext cx="73057" cy="358122"/>
            </a:xfrm>
            <a:custGeom>
              <a:avLst/>
              <a:gdLst/>
              <a:ahLst/>
              <a:cxnLst/>
              <a:rect l="0" t="0" r="0" b="0"/>
              <a:pathLst>
                <a:path w="73057" h="358122">
                  <a:moveTo>
                    <a:pt x="73056" y="0"/>
                  </a:moveTo>
                  <a:lnTo>
                    <a:pt x="67776" y="21124"/>
                  </a:lnTo>
                  <a:lnTo>
                    <a:pt x="62235" y="46233"/>
                  </a:lnTo>
                  <a:lnTo>
                    <a:pt x="59210" y="60665"/>
                  </a:lnTo>
                  <a:lnTo>
                    <a:pt x="54983" y="74708"/>
                  </a:lnTo>
                  <a:lnTo>
                    <a:pt x="49955" y="88491"/>
                  </a:lnTo>
                  <a:lnTo>
                    <a:pt x="44392" y="102102"/>
                  </a:lnTo>
                  <a:lnTo>
                    <a:pt x="39577" y="115596"/>
                  </a:lnTo>
                  <a:lnTo>
                    <a:pt x="35263" y="129014"/>
                  </a:lnTo>
                  <a:lnTo>
                    <a:pt x="31281" y="142380"/>
                  </a:lnTo>
                  <a:lnTo>
                    <a:pt x="26416" y="155712"/>
                  </a:lnTo>
                  <a:lnTo>
                    <a:pt x="20962" y="169022"/>
                  </a:lnTo>
                  <a:lnTo>
                    <a:pt x="15115" y="182316"/>
                  </a:lnTo>
                  <a:lnTo>
                    <a:pt x="10112" y="197810"/>
                  </a:lnTo>
                  <a:lnTo>
                    <a:pt x="5671" y="214772"/>
                  </a:lnTo>
                  <a:lnTo>
                    <a:pt x="1606" y="232711"/>
                  </a:lnTo>
                  <a:lnTo>
                    <a:pt x="0" y="247987"/>
                  </a:lnTo>
                  <a:lnTo>
                    <a:pt x="36" y="261487"/>
                  </a:lnTo>
                  <a:lnTo>
                    <a:pt x="1165" y="273803"/>
                  </a:lnTo>
                  <a:lnTo>
                    <a:pt x="4128" y="286434"/>
                  </a:lnTo>
                  <a:lnTo>
                    <a:pt x="8314" y="299277"/>
                  </a:lnTo>
                  <a:lnTo>
                    <a:pt x="13315" y="312259"/>
                  </a:lnTo>
                  <a:lnTo>
                    <a:pt x="19965" y="323125"/>
                  </a:lnTo>
                  <a:lnTo>
                    <a:pt x="27714" y="332580"/>
                  </a:lnTo>
                  <a:lnTo>
                    <a:pt x="63109" y="358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86945" y="2652169"/>
              <a:ext cx="124929" cy="203084"/>
            </a:xfrm>
            <a:custGeom>
              <a:avLst/>
              <a:gdLst/>
              <a:ahLst/>
              <a:cxnLst/>
              <a:rect l="0" t="0" r="0" b="0"/>
              <a:pathLst>
                <a:path w="124929" h="203084">
                  <a:moveTo>
                    <a:pt x="0" y="23784"/>
                  </a:moveTo>
                  <a:lnTo>
                    <a:pt x="10562" y="13222"/>
                  </a:lnTo>
                  <a:lnTo>
                    <a:pt x="16989" y="9005"/>
                  </a:lnTo>
                  <a:lnTo>
                    <a:pt x="24589" y="5089"/>
                  </a:lnTo>
                  <a:lnTo>
                    <a:pt x="32972" y="1373"/>
                  </a:lnTo>
                  <a:lnTo>
                    <a:pt x="42982" y="0"/>
                  </a:lnTo>
                  <a:lnTo>
                    <a:pt x="54077" y="191"/>
                  </a:lnTo>
                  <a:lnTo>
                    <a:pt x="65895" y="1423"/>
                  </a:lnTo>
                  <a:lnTo>
                    <a:pt x="72668" y="6666"/>
                  </a:lnTo>
                  <a:lnTo>
                    <a:pt x="76078" y="14583"/>
                  </a:lnTo>
                  <a:lnTo>
                    <a:pt x="77246" y="24281"/>
                  </a:lnTo>
                  <a:lnTo>
                    <a:pt x="75814" y="34063"/>
                  </a:lnTo>
                  <a:lnTo>
                    <a:pt x="72649" y="43900"/>
                  </a:lnTo>
                  <a:lnTo>
                    <a:pt x="68328" y="53774"/>
                  </a:lnTo>
                  <a:lnTo>
                    <a:pt x="62131" y="62568"/>
                  </a:lnTo>
                  <a:lnTo>
                    <a:pt x="54685" y="70640"/>
                  </a:lnTo>
                  <a:lnTo>
                    <a:pt x="46404" y="78233"/>
                  </a:lnTo>
                  <a:lnTo>
                    <a:pt x="43094" y="81084"/>
                  </a:lnTo>
                  <a:lnTo>
                    <a:pt x="43099" y="80774"/>
                  </a:lnTo>
                  <a:lnTo>
                    <a:pt x="45312" y="78357"/>
                  </a:lnTo>
                  <a:lnTo>
                    <a:pt x="50103" y="75640"/>
                  </a:lnTo>
                  <a:lnTo>
                    <a:pt x="56614" y="72724"/>
                  </a:lnTo>
                  <a:lnTo>
                    <a:pt x="64270" y="69674"/>
                  </a:lnTo>
                  <a:lnTo>
                    <a:pt x="72690" y="68746"/>
                  </a:lnTo>
                  <a:lnTo>
                    <a:pt x="81619" y="69233"/>
                  </a:lnTo>
                  <a:lnTo>
                    <a:pt x="90888" y="70663"/>
                  </a:lnTo>
                  <a:lnTo>
                    <a:pt x="99277" y="73827"/>
                  </a:lnTo>
                  <a:lnTo>
                    <a:pt x="107081" y="78147"/>
                  </a:lnTo>
                  <a:lnTo>
                    <a:pt x="114495" y="83237"/>
                  </a:lnTo>
                  <a:lnTo>
                    <a:pt x="119437" y="92157"/>
                  </a:lnTo>
                  <a:lnTo>
                    <a:pt x="122731" y="103631"/>
                  </a:lnTo>
                  <a:lnTo>
                    <a:pt x="124928" y="116806"/>
                  </a:lnTo>
                  <a:lnTo>
                    <a:pt x="124182" y="130011"/>
                  </a:lnTo>
                  <a:lnTo>
                    <a:pt x="121473" y="143235"/>
                  </a:lnTo>
                  <a:lnTo>
                    <a:pt x="117457" y="156473"/>
                  </a:lnTo>
                  <a:lnTo>
                    <a:pt x="112569" y="168614"/>
                  </a:lnTo>
                  <a:lnTo>
                    <a:pt x="107100" y="180024"/>
                  </a:lnTo>
                  <a:lnTo>
                    <a:pt x="101243" y="190946"/>
                  </a:lnTo>
                  <a:lnTo>
                    <a:pt x="91812" y="198228"/>
                  </a:lnTo>
                  <a:lnTo>
                    <a:pt x="79998" y="203083"/>
                  </a:lnTo>
                  <a:lnTo>
                    <a:pt x="19895" y="202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56057" y="2546631"/>
              <a:ext cx="117226" cy="348174"/>
            </a:xfrm>
            <a:custGeom>
              <a:avLst/>
              <a:gdLst/>
              <a:ahLst/>
              <a:cxnLst/>
              <a:rect l="0" t="0" r="0" b="0"/>
              <a:pathLst>
                <a:path w="117226" h="348174">
                  <a:moveTo>
                    <a:pt x="0" y="0"/>
                  </a:moveTo>
                  <a:lnTo>
                    <a:pt x="15843" y="10562"/>
                  </a:lnTo>
                  <a:lnTo>
                    <a:pt x="23826" y="16989"/>
                  </a:lnTo>
                  <a:lnTo>
                    <a:pt x="32463" y="24590"/>
                  </a:lnTo>
                  <a:lnTo>
                    <a:pt x="49798" y="40772"/>
                  </a:lnTo>
                  <a:lnTo>
                    <a:pt x="64871" y="55333"/>
                  </a:lnTo>
                  <a:lnTo>
                    <a:pt x="71985" y="63416"/>
                  </a:lnTo>
                  <a:lnTo>
                    <a:pt x="78939" y="72121"/>
                  </a:lnTo>
                  <a:lnTo>
                    <a:pt x="85785" y="81240"/>
                  </a:lnTo>
                  <a:lnTo>
                    <a:pt x="91455" y="90635"/>
                  </a:lnTo>
                  <a:lnTo>
                    <a:pt x="96340" y="100215"/>
                  </a:lnTo>
                  <a:lnTo>
                    <a:pt x="100702" y="109917"/>
                  </a:lnTo>
                  <a:lnTo>
                    <a:pt x="104715" y="119701"/>
                  </a:lnTo>
                  <a:lnTo>
                    <a:pt x="108496" y="129540"/>
                  </a:lnTo>
                  <a:lnTo>
                    <a:pt x="112122" y="139415"/>
                  </a:lnTo>
                  <a:lnTo>
                    <a:pt x="114539" y="150419"/>
                  </a:lnTo>
                  <a:lnTo>
                    <a:pt x="116150" y="162177"/>
                  </a:lnTo>
                  <a:lnTo>
                    <a:pt x="117225" y="174437"/>
                  </a:lnTo>
                  <a:lnTo>
                    <a:pt x="116835" y="189242"/>
                  </a:lnTo>
                  <a:lnTo>
                    <a:pt x="115471" y="205744"/>
                  </a:lnTo>
                  <a:lnTo>
                    <a:pt x="113456" y="223377"/>
                  </a:lnTo>
                  <a:lnTo>
                    <a:pt x="111007" y="240658"/>
                  </a:lnTo>
                  <a:lnTo>
                    <a:pt x="105339" y="274598"/>
                  </a:lnTo>
                  <a:lnTo>
                    <a:pt x="102280" y="289175"/>
                  </a:lnTo>
                  <a:lnTo>
                    <a:pt x="99135" y="302209"/>
                  </a:lnTo>
                  <a:lnTo>
                    <a:pt x="79582" y="348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84334" y="2616266"/>
              <a:ext cx="15680" cy="159165"/>
            </a:xfrm>
            <a:custGeom>
              <a:avLst/>
              <a:gdLst/>
              <a:ahLst/>
              <a:cxnLst/>
              <a:rect l="0" t="0" r="0" b="0"/>
              <a:pathLst>
                <a:path w="15680" h="159165">
                  <a:moveTo>
                    <a:pt x="9947" y="0"/>
                  </a:moveTo>
                  <a:lnTo>
                    <a:pt x="9947" y="26404"/>
                  </a:lnTo>
                  <a:lnTo>
                    <a:pt x="11053" y="37498"/>
                  </a:lnTo>
                  <a:lnTo>
                    <a:pt x="12895" y="48210"/>
                  </a:lnTo>
                  <a:lnTo>
                    <a:pt x="15229" y="58668"/>
                  </a:lnTo>
                  <a:lnTo>
                    <a:pt x="15679" y="70060"/>
                  </a:lnTo>
                  <a:lnTo>
                    <a:pt x="14874" y="82077"/>
                  </a:lnTo>
                  <a:lnTo>
                    <a:pt x="13232" y="94509"/>
                  </a:lnTo>
                  <a:lnTo>
                    <a:pt x="12137" y="107218"/>
                  </a:lnTo>
                  <a:lnTo>
                    <a:pt x="11407" y="120112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14699" y="2675953"/>
              <a:ext cx="218852" cy="9948"/>
            </a:xfrm>
            <a:custGeom>
              <a:avLst/>
              <a:gdLst/>
              <a:ahLst/>
              <a:cxnLst/>
              <a:rect l="0" t="0" r="0" b="0"/>
              <a:pathLst>
                <a:path w="218852" h="9948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5" y="2947"/>
                  </a:lnTo>
                  <a:lnTo>
                    <a:pt x="55384" y="5281"/>
                  </a:lnTo>
                  <a:lnTo>
                    <a:pt x="68977" y="6836"/>
                  </a:lnTo>
                  <a:lnTo>
                    <a:pt x="83565" y="7873"/>
                  </a:lnTo>
                  <a:lnTo>
                    <a:pt x="98817" y="8565"/>
                  </a:lnTo>
                  <a:lnTo>
                    <a:pt x="133449" y="9333"/>
                  </a:lnTo>
                  <a:lnTo>
                    <a:pt x="218851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192494" y="2536984"/>
              <a:ext cx="120117" cy="327977"/>
            </a:xfrm>
            <a:custGeom>
              <a:avLst/>
              <a:gdLst/>
              <a:ahLst/>
              <a:cxnLst/>
              <a:rect l="0" t="0" r="0" b="0"/>
              <a:pathLst>
                <a:path w="120117" h="327977">
                  <a:moveTo>
                    <a:pt x="120116" y="39491"/>
                  </a:moveTo>
                  <a:lnTo>
                    <a:pt x="109555" y="28929"/>
                  </a:lnTo>
                  <a:lnTo>
                    <a:pt x="105338" y="22502"/>
                  </a:lnTo>
                  <a:lnTo>
                    <a:pt x="101422" y="14901"/>
                  </a:lnTo>
                  <a:lnTo>
                    <a:pt x="97706" y="6518"/>
                  </a:lnTo>
                  <a:lnTo>
                    <a:pt x="90807" y="2034"/>
                  </a:lnTo>
                  <a:lnTo>
                    <a:pt x="81787" y="151"/>
                  </a:lnTo>
                  <a:lnTo>
                    <a:pt x="71352" y="0"/>
                  </a:lnTo>
                  <a:lnTo>
                    <a:pt x="61079" y="3216"/>
                  </a:lnTo>
                  <a:lnTo>
                    <a:pt x="50915" y="8676"/>
                  </a:lnTo>
                  <a:lnTo>
                    <a:pt x="40823" y="15632"/>
                  </a:lnTo>
                  <a:lnTo>
                    <a:pt x="31884" y="24690"/>
                  </a:lnTo>
                  <a:lnTo>
                    <a:pt x="23714" y="35150"/>
                  </a:lnTo>
                  <a:lnTo>
                    <a:pt x="16057" y="46545"/>
                  </a:lnTo>
                  <a:lnTo>
                    <a:pt x="9847" y="58562"/>
                  </a:lnTo>
                  <a:lnTo>
                    <a:pt x="4602" y="70995"/>
                  </a:lnTo>
                  <a:lnTo>
                    <a:pt x="0" y="83705"/>
                  </a:lnTo>
                  <a:lnTo>
                    <a:pt x="248" y="94389"/>
                  </a:lnTo>
                  <a:lnTo>
                    <a:pt x="3729" y="103723"/>
                  </a:lnTo>
                  <a:lnTo>
                    <a:pt x="9365" y="112155"/>
                  </a:lnTo>
                  <a:lnTo>
                    <a:pt x="16439" y="116672"/>
                  </a:lnTo>
                  <a:lnTo>
                    <a:pt x="24471" y="118577"/>
                  </a:lnTo>
                  <a:lnTo>
                    <a:pt x="33141" y="118743"/>
                  </a:lnTo>
                  <a:lnTo>
                    <a:pt x="42238" y="115537"/>
                  </a:lnTo>
                  <a:lnTo>
                    <a:pt x="51618" y="110084"/>
                  </a:lnTo>
                  <a:lnTo>
                    <a:pt x="61187" y="103132"/>
                  </a:lnTo>
                  <a:lnTo>
                    <a:pt x="69777" y="96288"/>
                  </a:lnTo>
                  <a:lnTo>
                    <a:pt x="77714" y="89514"/>
                  </a:lnTo>
                  <a:lnTo>
                    <a:pt x="85217" y="82787"/>
                  </a:lnTo>
                  <a:lnTo>
                    <a:pt x="99447" y="69418"/>
                  </a:lnTo>
                  <a:lnTo>
                    <a:pt x="106337" y="62758"/>
                  </a:lnTo>
                  <a:lnTo>
                    <a:pt x="109825" y="61634"/>
                  </a:lnTo>
                  <a:lnTo>
                    <a:pt x="111045" y="64201"/>
                  </a:lnTo>
                  <a:lnTo>
                    <a:pt x="110753" y="69228"/>
                  </a:lnTo>
                  <a:lnTo>
                    <a:pt x="109453" y="78106"/>
                  </a:lnTo>
                  <a:lnTo>
                    <a:pt x="105061" y="102707"/>
                  </a:lnTo>
                  <a:lnTo>
                    <a:pt x="103448" y="117005"/>
                  </a:lnTo>
                  <a:lnTo>
                    <a:pt x="102372" y="132063"/>
                  </a:lnTo>
                  <a:lnTo>
                    <a:pt x="101655" y="147629"/>
                  </a:lnTo>
                  <a:lnTo>
                    <a:pt x="100858" y="182609"/>
                  </a:lnTo>
                  <a:lnTo>
                    <a:pt x="100347" y="253821"/>
                  </a:lnTo>
                  <a:lnTo>
                    <a:pt x="101410" y="269697"/>
                  </a:lnTo>
                  <a:lnTo>
                    <a:pt x="103224" y="284702"/>
                  </a:lnTo>
                  <a:lnTo>
                    <a:pt x="110169" y="327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88041" y="3194620"/>
            <a:ext cx="2735641" cy="645224"/>
            <a:chOff x="6088041" y="3194620"/>
            <a:chExt cx="2735641" cy="645224"/>
          </a:xfrm>
        </p:grpSpPr>
        <p:sp>
          <p:nvSpPr>
            <p:cNvPr id="19" name="Freeform 18"/>
            <p:cNvSpPr/>
            <p:nvPr/>
          </p:nvSpPr>
          <p:spPr>
            <a:xfrm>
              <a:off x="6088041" y="3481723"/>
              <a:ext cx="149218" cy="238748"/>
            </a:xfrm>
            <a:custGeom>
              <a:avLst/>
              <a:gdLst/>
              <a:ahLst/>
              <a:cxnLst/>
              <a:rect l="0" t="0" r="0" b="0"/>
              <a:pathLst>
                <a:path w="149218" h="238748">
                  <a:moveTo>
                    <a:pt x="0" y="0"/>
                  </a:moveTo>
                  <a:lnTo>
                    <a:pt x="10563" y="15842"/>
                  </a:lnTo>
                  <a:lnTo>
                    <a:pt x="16990" y="23825"/>
                  </a:lnTo>
                  <a:lnTo>
                    <a:pt x="24590" y="32463"/>
                  </a:lnTo>
                  <a:lnTo>
                    <a:pt x="40772" y="49798"/>
                  </a:lnTo>
                  <a:lnTo>
                    <a:pt x="55334" y="64871"/>
                  </a:lnTo>
                  <a:lnTo>
                    <a:pt x="63416" y="71985"/>
                  </a:lnTo>
                  <a:lnTo>
                    <a:pt x="72121" y="78939"/>
                  </a:lnTo>
                  <a:lnTo>
                    <a:pt x="81240" y="85785"/>
                  </a:lnTo>
                  <a:lnTo>
                    <a:pt x="88425" y="93665"/>
                  </a:lnTo>
                  <a:lnTo>
                    <a:pt x="94320" y="102234"/>
                  </a:lnTo>
                  <a:lnTo>
                    <a:pt x="99356" y="111263"/>
                  </a:lnTo>
                  <a:lnTo>
                    <a:pt x="104923" y="120598"/>
                  </a:lnTo>
                  <a:lnTo>
                    <a:pt x="117004" y="139813"/>
                  </a:lnTo>
                  <a:lnTo>
                    <a:pt x="122215" y="151790"/>
                  </a:lnTo>
                  <a:lnTo>
                    <a:pt x="126795" y="165302"/>
                  </a:lnTo>
                  <a:lnTo>
                    <a:pt x="134831" y="192841"/>
                  </a:lnTo>
                  <a:lnTo>
                    <a:pt x="149217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117885" y="3471775"/>
              <a:ext cx="119374" cy="248696"/>
            </a:xfrm>
            <a:custGeom>
              <a:avLst/>
              <a:gdLst/>
              <a:ahLst/>
              <a:cxnLst/>
              <a:rect l="0" t="0" r="0" b="0"/>
              <a:pathLst>
                <a:path w="119374" h="248696">
                  <a:moveTo>
                    <a:pt x="119373" y="0"/>
                  </a:moveTo>
                  <a:lnTo>
                    <a:pt x="108811" y="21124"/>
                  </a:lnTo>
                  <a:lnTo>
                    <a:pt x="104595" y="30662"/>
                  </a:lnTo>
                  <a:lnTo>
                    <a:pt x="100679" y="40337"/>
                  </a:lnTo>
                  <a:lnTo>
                    <a:pt x="96962" y="50103"/>
                  </a:lnTo>
                  <a:lnTo>
                    <a:pt x="92274" y="59929"/>
                  </a:lnTo>
                  <a:lnTo>
                    <a:pt x="86938" y="69796"/>
                  </a:lnTo>
                  <a:lnTo>
                    <a:pt x="81170" y="79690"/>
                  </a:lnTo>
                  <a:lnTo>
                    <a:pt x="75114" y="90707"/>
                  </a:lnTo>
                  <a:lnTo>
                    <a:pt x="62491" y="114739"/>
                  </a:lnTo>
                  <a:lnTo>
                    <a:pt x="42956" y="153124"/>
                  </a:lnTo>
                  <a:lnTo>
                    <a:pt x="36374" y="165085"/>
                  </a:lnTo>
                  <a:lnTo>
                    <a:pt x="29776" y="176375"/>
                  </a:lnTo>
                  <a:lnTo>
                    <a:pt x="23166" y="187218"/>
                  </a:lnTo>
                  <a:lnTo>
                    <a:pt x="17655" y="197762"/>
                  </a:lnTo>
                  <a:lnTo>
                    <a:pt x="12875" y="208108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366579" y="3194620"/>
              <a:ext cx="189009" cy="147695"/>
            </a:xfrm>
            <a:custGeom>
              <a:avLst/>
              <a:gdLst/>
              <a:ahLst/>
              <a:cxnLst/>
              <a:rect l="0" t="0" r="0" b="0"/>
              <a:pathLst>
                <a:path w="189009" h="147695">
                  <a:moveTo>
                    <a:pt x="0" y="8565"/>
                  </a:moveTo>
                  <a:lnTo>
                    <a:pt x="15843" y="3284"/>
                  </a:lnTo>
                  <a:lnTo>
                    <a:pt x="26037" y="1728"/>
                  </a:lnTo>
                  <a:lnTo>
                    <a:pt x="38359" y="691"/>
                  </a:lnTo>
                  <a:lnTo>
                    <a:pt x="52100" y="0"/>
                  </a:lnTo>
                  <a:lnTo>
                    <a:pt x="65682" y="1750"/>
                  </a:lnTo>
                  <a:lnTo>
                    <a:pt x="79158" y="5127"/>
                  </a:lnTo>
                  <a:lnTo>
                    <a:pt x="92563" y="9589"/>
                  </a:lnTo>
                  <a:lnTo>
                    <a:pt x="102605" y="15879"/>
                  </a:lnTo>
                  <a:lnTo>
                    <a:pt x="110405" y="23389"/>
                  </a:lnTo>
                  <a:lnTo>
                    <a:pt x="116710" y="31711"/>
                  </a:lnTo>
                  <a:lnTo>
                    <a:pt x="118703" y="42786"/>
                  </a:lnTo>
                  <a:lnTo>
                    <a:pt x="117822" y="55696"/>
                  </a:lnTo>
                  <a:lnTo>
                    <a:pt x="115023" y="69829"/>
                  </a:lnTo>
                  <a:lnTo>
                    <a:pt x="110947" y="83672"/>
                  </a:lnTo>
                  <a:lnTo>
                    <a:pt x="106019" y="97322"/>
                  </a:lnTo>
                  <a:lnTo>
                    <a:pt x="100523" y="110844"/>
                  </a:lnTo>
                  <a:lnTo>
                    <a:pt x="93542" y="122069"/>
                  </a:lnTo>
                  <a:lnTo>
                    <a:pt x="85573" y="131762"/>
                  </a:lnTo>
                  <a:lnTo>
                    <a:pt x="76944" y="140435"/>
                  </a:lnTo>
                  <a:lnTo>
                    <a:pt x="74508" y="145112"/>
                  </a:lnTo>
                  <a:lnTo>
                    <a:pt x="76199" y="147124"/>
                  </a:lnTo>
                  <a:lnTo>
                    <a:pt x="80643" y="147361"/>
                  </a:lnTo>
                  <a:lnTo>
                    <a:pt x="97370" y="147624"/>
                  </a:lnTo>
                  <a:lnTo>
                    <a:pt x="108020" y="147694"/>
                  </a:lnTo>
                  <a:lnTo>
                    <a:pt x="119542" y="146635"/>
                  </a:lnTo>
                  <a:lnTo>
                    <a:pt x="131644" y="144824"/>
                  </a:lnTo>
                  <a:lnTo>
                    <a:pt x="189008" y="1378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35170" y="3491670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9948"/>
                  </a:moveTo>
                  <a:lnTo>
                    <a:pt x="21123" y="4667"/>
                  </a:lnTo>
                  <a:lnTo>
                    <a:pt x="32872" y="3112"/>
                  </a:lnTo>
                  <a:lnTo>
                    <a:pt x="46231" y="2074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665013" y="3571253"/>
              <a:ext cx="139270" cy="14758"/>
            </a:xfrm>
            <a:custGeom>
              <a:avLst/>
              <a:gdLst/>
              <a:ahLst/>
              <a:cxnLst/>
              <a:rect l="0" t="0" r="0" b="0"/>
              <a:pathLst>
                <a:path w="139270" h="14758">
                  <a:moveTo>
                    <a:pt x="0" y="0"/>
                  </a:moveTo>
                  <a:lnTo>
                    <a:pt x="21123" y="5281"/>
                  </a:lnTo>
                  <a:lnTo>
                    <a:pt x="46232" y="10821"/>
                  </a:lnTo>
                  <a:lnTo>
                    <a:pt x="60664" y="13846"/>
                  </a:lnTo>
                  <a:lnTo>
                    <a:pt x="75813" y="14757"/>
                  </a:lnTo>
                  <a:lnTo>
                    <a:pt x="91438" y="14259"/>
                  </a:lnTo>
                  <a:lnTo>
                    <a:pt x="13926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072872" y="3461827"/>
              <a:ext cx="149217" cy="248696"/>
            </a:xfrm>
            <a:custGeom>
              <a:avLst/>
              <a:gdLst/>
              <a:ahLst/>
              <a:cxnLst/>
              <a:rect l="0" t="0" r="0" b="0"/>
              <a:pathLst>
                <a:path w="149217" h="248696">
                  <a:moveTo>
                    <a:pt x="0" y="0"/>
                  </a:moveTo>
                  <a:lnTo>
                    <a:pt x="10562" y="21124"/>
                  </a:lnTo>
                  <a:lnTo>
                    <a:pt x="14779" y="30662"/>
                  </a:lnTo>
                  <a:lnTo>
                    <a:pt x="18695" y="40337"/>
                  </a:lnTo>
                  <a:lnTo>
                    <a:pt x="22411" y="50103"/>
                  </a:lnTo>
                  <a:lnTo>
                    <a:pt x="27099" y="59930"/>
                  </a:lnTo>
                  <a:lnTo>
                    <a:pt x="32434" y="69796"/>
                  </a:lnTo>
                  <a:lnTo>
                    <a:pt x="38203" y="79690"/>
                  </a:lnTo>
                  <a:lnTo>
                    <a:pt x="43153" y="89602"/>
                  </a:lnTo>
                  <a:lnTo>
                    <a:pt x="47559" y="99526"/>
                  </a:lnTo>
                  <a:lnTo>
                    <a:pt x="51601" y="109458"/>
                  </a:lnTo>
                  <a:lnTo>
                    <a:pt x="56507" y="119395"/>
                  </a:lnTo>
                  <a:lnTo>
                    <a:pt x="61988" y="129335"/>
                  </a:lnTo>
                  <a:lnTo>
                    <a:pt x="91950" y="179677"/>
                  </a:lnTo>
                  <a:lnTo>
                    <a:pt x="101090" y="191630"/>
                  </a:lnTo>
                  <a:lnTo>
                    <a:pt x="110501" y="201809"/>
                  </a:lnTo>
                  <a:lnTo>
                    <a:pt x="149216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052976" y="3501618"/>
              <a:ext cx="169113" cy="218853"/>
            </a:xfrm>
            <a:custGeom>
              <a:avLst/>
              <a:gdLst/>
              <a:ahLst/>
              <a:cxnLst/>
              <a:rect l="0" t="0" r="0" b="0"/>
              <a:pathLst>
                <a:path w="169113" h="218853">
                  <a:moveTo>
                    <a:pt x="169112" y="0"/>
                  </a:moveTo>
                  <a:lnTo>
                    <a:pt x="158551" y="15843"/>
                  </a:lnTo>
                  <a:lnTo>
                    <a:pt x="144523" y="35411"/>
                  </a:lnTo>
                  <a:lnTo>
                    <a:pt x="136140" y="46819"/>
                  </a:lnTo>
                  <a:lnTo>
                    <a:pt x="127235" y="57741"/>
                  </a:lnTo>
                  <a:lnTo>
                    <a:pt x="117983" y="68337"/>
                  </a:lnTo>
                  <a:lnTo>
                    <a:pt x="108499" y="78718"/>
                  </a:lnTo>
                  <a:lnTo>
                    <a:pt x="99965" y="88954"/>
                  </a:lnTo>
                  <a:lnTo>
                    <a:pt x="92066" y="99094"/>
                  </a:lnTo>
                  <a:lnTo>
                    <a:pt x="84589" y="109170"/>
                  </a:lnTo>
                  <a:lnTo>
                    <a:pt x="70386" y="129208"/>
                  </a:lnTo>
                  <a:lnTo>
                    <a:pt x="63503" y="139194"/>
                  </a:lnTo>
                  <a:lnTo>
                    <a:pt x="56704" y="148061"/>
                  </a:lnTo>
                  <a:lnTo>
                    <a:pt x="49961" y="156184"/>
                  </a:lnTo>
                  <a:lnTo>
                    <a:pt x="43255" y="163809"/>
                  </a:lnTo>
                  <a:lnTo>
                    <a:pt x="35468" y="172209"/>
                  </a:lnTo>
                  <a:lnTo>
                    <a:pt x="26961" y="181125"/>
                  </a:lnTo>
                  <a:lnTo>
                    <a:pt x="0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500626" y="3491670"/>
              <a:ext cx="146463" cy="232102"/>
            </a:xfrm>
            <a:custGeom>
              <a:avLst/>
              <a:gdLst/>
              <a:ahLst/>
              <a:cxnLst/>
              <a:rect l="0" t="0" r="0" b="0"/>
              <a:pathLst>
                <a:path w="146463" h="232102">
                  <a:moveTo>
                    <a:pt x="129322" y="0"/>
                  </a:moveTo>
                  <a:lnTo>
                    <a:pt x="113479" y="5282"/>
                  </a:lnTo>
                  <a:lnTo>
                    <a:pt x="106601" y="9048"/>
                  </a:lnTo>
                  <a:lnTo>
                    <a:pt x="99806" y="13769"/>
                  </a:lnTo>
                  <a:lnTo>
                    <a:pt x="93065" y="19128"/>
                  </a:lnTo>
                  <a:lnTo>
                    <a:pt x="85255" y="24910"/>
                  </a:lnTo>
                  <a:lnTo>
                    <a:pt x="67735" y="37230"/>
                  </a:lnTo>
                  <a:lnTo>
                    <a:pt x="65052" y="42505"/>
                  </a:lnTo>
                  <a:lnTo>
                    <a:pt x="66580" y="47127"/>
                  </a:lnTo>
                  <a:lnTo>
                    <a:pt x="70914" y="51314"/>
                  </a:lnTo>
                  <a:lnTo>
                    <a:pt x="78225" y="56316"/>
                  </a:lnTo>
                  <a:lnTo>
                    <a:pt x="87520" y="61861"/>
                  </a:lnTo>
                  <a:lnTo>
                    <a:pt x="98138" y="67768"/>
                  </a:lnTo>
                  <a:lnTo>
                    <a:pt x="107427" y="75022"/>
                  </a:lnTo>
                  <a:lnTo>
                    <a:pt x="115830" y="83174"/>
                  </a:lnTo>
                  <a:lnTo>
                    <a:pt x="123643" y="91925"/>
                  </a:lnTo>
                  <a:lnTo>
                    <a:pt x="129957" y="101075"/>
                  </a:lnTo>
                  <a:lnTo>
                    <a:pt x="135271" y="110491"/>
                  </a:lnTo>
                  <a:lnTo>
                    <a:pt x="139920" y="120084"/>
                  </a:lnTo>
                  <a:lnTo>
                    <a:pt x="143019" y="130900"/>
                  </a:lnTo>
                  <a:lnTo>
                    <a:pt x="145084" y="142532"/>
                  </a:lnTo>
                  <a:lnTo>
                    <a:pt x="146462" y="154708"/>
                  </a:lnTo>
                  <a:lnTo>
                    <a:pt x="145170" y="167247"/>
                  </a:lnTo>
                  <a:lnTo>
                    <a:pt x="142098" y="180027"/>
                  </a:lnTo>
                  <a:lnTo>
                    <a:pt x="137839" y="192969"/>
                  </a:lnTo>
                  <a:lnTo>
                    <a:pt x="131684" y="202702"/>
                  </a:lnTo>
                  <a:lnTo>
                    <a:pt x="124264" y="210296"/>
                  </a:lnTo>
                  <a:lnTo>
                    <a:pt x="116002" y="216464"/>
                  </a:lnTo>
                  <a:lnTo>
                    <a:pt x="106073" y="221681"/>
                  </a:lnTo>
                  <a:lnTo>
                    <a:pt x="95032" y="226265"/>
                  </a:lnTo>
                  <a:lnTo>
                    <a:pt x="83251" y="230425"/>
                  </a:lnTo>
                  <a:lnTo>
                    <a:pt x="70975" y="232094"/>
                  </a:lnTo>
                  <a:lnTo>
                    <a:pt x="58369" y="232101"/>
                  </a:lnTo>
                  <a:lnTo>
                    <a:pt x="45545" y="231001"/>
                  </a:lnTo>
                  <a:lnTo>
                    <a:pt x="34785" y="226951"/>
                  </a:lnTo>
                  <a:lnTo>
                    <a:pt x="25400" y="220935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721181" y="3506285"/>
              <a:ext cx="127619" cy="333559"/>
            </a:xfrm>
            <a:custGeom>
              <a:avLst/>
              <a:gdLst/>
              <a:ahLst/>
              <a:cxnLst/>
              <a:rect l="0" t="0" r="0" b="0"/>
              <a:pathLst>
                <a:path w="127619" h="333559">
                  <a:moveTo>
                    <a:pt x="97775" y="5281"/>
                  </a:moveTo>
                  <a:lnTo>
                    <a:pt x="81931" y="0"/>
                  </a:lnTo>
                  <a:lnTo>
                    <a:pt x="73949" y="2866"/>
                  </a:lnTo>
                  <a:lnTo>
                    <a:pt x="65311" y="9198"/>
                  </a:lnTo>
                  <a:lnTo>
                    <a:pt x="56236" y="17840"/>
                  </a:lnTo>
                  <a:lnTo>
                    <a:pt x="49081" y="26917"/>
                  </a:lnTo>
                  <a:lnTo>
                    <a:pt x="43206" y="36285"/>
                  </a:lnTo>
                  <a:lnTo>
                    <a:pt x="38184" y="45846"/>
                  </a:lnTo>
                  <a:lnTo>
                    <a:pt x="32625" y="55536"/>
                  </a:lnTo>
                  <a:lnTo>
                    <a:pt x="26708" y="65312"/>
                  </a:lnTo>
                  <a:lnTo>
                    <a:pt x="20554" y="75145"/>
                  </a:lnTo>
                  <a:lnTo>
                    <a:pt x="16451" y="86122"/>
                  </a:lnTo>
                  <a:lnTo>
                    <a:pt x="13715" y="97861"/>
                  </a:lnTo>
                  <a:lnTo>
                    <a:pt x="11891" y="110108"/>
                  </a:lnTo>
                  <a:lnTo>
                    <a:pt x="9571" y="121589"/>
                  </a:lnTo>
                  <a:lnTo>
                    <a:pt x="6918" y="132558"/>
                  </a:lnTo>
                  <a:lnTo>
                    <a:pt x="4044" y="143187"/>
                  </a:lnTo>
                  <a:lnTo>
                    <a:pt x="2128" y="154695"/>
                  </a:lnTo>
                  <a:lnTo>
                    <a:pt x="851" y="166788"/>
                  </a:lnTo>
                  <a:lnTo>
                    <a:pt x="0" y="179271"/>
                  </a:lnTo>
                  <a:lnTo>
                    <a:pt x="2748" y="188698"/>
                  </a:lnTo>
                  <a:lnTo>
                    <a:pt x="7896" y="196089"/>
                  </a:lnTo>
                  <a:lnTo>
                    <a:pt x="14644" y="202120"/>
                  </a:lnTo>
                  <a:lnTo>
                    <a:pt x="22458" y="202826"/>
                  </a:lnTo>
                  <a:lnTo>
                    <a:pt x="30984" y="199980"/>
                  </a:lnTo>
                  <a:lnTo>
                    <a:pt x="39984" y="194767"/>
                  </a:lnTo>
                  <a:lnTo>
                    <a:pt x="48194" y="189081"/>
                  </a:lnTo>
                  <a:lnTo>
                    <a:pt x="55879" y="183080"/>
                  </a:lnTo>
                  <a:lnTo>
                    <a:pt x="63212" y="176868"/>
                  </a:lnTo>
                  <a:lnTo>
                    <a:pt x="71416" y="168306"/>
                  </a:lnTo>
                  <a:lnTo>
                    <a:pt x="80203" y="158177"/>
                  </a:lnTo>
                  <a:lnTo>
                    <a:pt x="89376" y="147003"/>
                  </a:lnTo>
                  <a:lnTo>
                    <a:pt x="96596" y="136238"/>
                  </a:lnTo>
                  <a:lnTo>
                    <a:pt x="102516" y="125745"/>
                  </a:lnTo>
                  <a:lnTo>
                    <a:pt x="107567" y="115434"/>
                  </a:lnTo>
                  <a:lnTo>
                    <a:pt x="110935" y="104138"/>
                  </a:lnTo>
                  <a:lnTo>
                    <a:pt x="113180" y="92187"/>
                  </a:lnTo>
                  <a:lnTo>
                    <a:pt x="114677" y="79798"/>
                  </a:lnTo>
                  <a:lnTo>
                    <a:pt x="115674" y="77065"/>
                  </a:lnTo>
                  <a:lnTo>
                    <a:pt x="116339" y="80770"/>
                  </a:lnTo>
                  <a:lnTo>
                    <a:pt x="116783" y="88766"/>
                  </a:lnTo>
                  <a:lnTo>
                    <a:pt x="117276" y="118283"/>
                  </a:lnTo>
                  <a:lnTo>
                    <a:pt x="117646" y="257469"/>
                  </a:lnTo>
                  <a:lnTo>
                    <a:pt x="118759" y="272884"/>
                  </a:lnTo>
                  <a:lnTo>
                    <a:pt x="127618" y="333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949659" y="3511566"/>
              <a:ext cx="127940" cy="218852"/>
            </a:xfrm>
            <a:custGeom>
              <a:avLst/>
              <a:gdLst/>
              <a:ahLst/>
              <a:cxnLst/>
              <a:rect l="0" t="0" r="0" b="0"/>
              <a:pathLst>
                <a:path w="127940" h="218852">
                  <a:moveTo>
                    <a:pt x="8565" y="0"/>
                  </a:moveTo>
                  <a:lnTo>
                    <a:pt x="3284" y="15843"/>
                  </a:lnTo>
                  <a:lnTo>
                    <a:pt x="1729" y="28247"/>
                  </a:lnTo>
                  <a:lnTo>
                    <a:pt x="692" y="44253"/>
                  </a:lnTo>
                  <a:lnTo>
                    <a:pt x="0" y="62661"/>
                  </a:lnTo>
                  <a:lnTo>
                    <a:pt x="644" y="78250"/>
                  </a:lnTo>
                  <a:lnTo>
                    <a:pt x="2179" y="91958"/>
                  </a:lnTo>
                  <a:lnTo>
                    <a:pt x="4308" y="104412"/>
                  </a:lnTo>
                  <a:lnTo>
                    <a:pt x="5727" y="119347"/>
                  </a:lnTo>
                  <a:lnTo>
                    <a:pt x="6673" y="135936"/>
                  </a:lnTo>
                  <a:lnTo>
                    <a:pt x="7304" y="153626"/>
                  </a:lnTo>
                  <a:lnTo>
                    <a:pt x="9935" y="167631"/>
                  </a:lnTo>
                  <a:lnTo>
                    <a:pt x="13899" y="179178"/>
                  </a:lnTo>
                  <a:lnTo>
                    <a:pt x="18753" y="189086"/>
                  </a:lnTo>
                  <a:lnTo>
                    <a:pt x="25305" y="192376"/>
                  </a:lnTo>
                  <a:lnTo>
                    <a:pt x="32988" y="191254"/>
                  </a:lnTo>
                  <a:lnTo>
                    <a:pt x="41427" y="187189"/>
                  </a:lnTo>
                  <a:lnTo>
                    <a:pt x="48159" y="181164"/>
                  </a:lnTo>
                  <a:lnTo>
                    <a:pt x="53750" y="173831"/>
                  </a:lnTo>
                  <a:lnTo>
                    <a:pt x="58584" y="165626"/>
                  </a:lnTo>
                  <a:lnTo>
                    <a:pt x="62912" y="153525"/>
                  </a:lnTo>
                  <a:lnTo>
                    <a:pt x="66902" y="138825"/>
                  </a:lnTo>
                  <a:lnTo>
                    <a:pt x="81249" y="78144"/>
                  </a:lnTo>
                  <a:lnTo>
                    <a:pt x="83549" y="64254"/>
                  </a:lnTo>
                  <a:lnTo>
                    <a:pt x="85082" y="50573"/>
                  </a:lnTo>
                  <a:lnTo>
                    <a:pt x="86103" y="37032"/>
                  </a:lnTo>
                  <a:lnTo>
                    <a:pt x="87890" y="32425"/>
                  </a:lnTo>
                  <a:lnTo>
                    <a:pt x="90187" y="33775"/>
                  </a:lnTo>
                  <a:lnTo>
                    <a:pt x="92823" y="39096"/>
                  </a:lnTo>
                  <a:lnTo>
                    <a:pt x="94580" y="49276"/>
                  </a:lnTo>
                  <a:lnTo>
                    <a:pt x="95752" y="62694"/>
                  </a:lnTo>
                  <a:lnTo>
                    <a:pt x="96533" y="78271"/>
                  </a:lnTo>
                  <a:lnTo>
                    <a:pt x="97400" y="110316"/>
                  </a:lnTo>
                  <a:lnTo>
                    <a:pt x="97632" y="126599"/>
                  </a:lnTo>
                  <a:lnTo>
                    <a:pt x="98892" y="140770"/>
                  </a:lnTo>
                  <a:lnTo>
                    <a:pt x="100837" y="153533"/>
                  </a:lnTo>
                  <a:lnTo>
                    <a:pt x="103239" y="165358"/>
                  </a:lnTo>
                  <a:lnTo>
                    <a:pt x="107051" y="176558"/>
                  </a:lnTo>
                  <a:lnTo>
                    <a:pt x="111803" y="187340"/>
                  </a:lnTo>
                  <a:lnTo>
                    <a:pt x="127939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169120" y="3481723"/>
              <a:ext cx="107434" cy="228800"/>
            </a:xfrm>
            <a:custGeom>
              <a:avLst/>
              <a:gdLst/>
              <a:ahLst/>
              <a:cxnLst/>
              <a:rect l="0" t="0" r="0" b="0"/>
              <a:pathLst>
                <a:path w="107434" h="228800">
                  <a:moveTo>
                    <a:pt x="77590" y="0"/>
                  </a:moveTo>
                  <a:lnTo>
                    <a:pt x="56467" y="15842"/>
                  </a:lnTo>
                  <a:lnTo>
                    <a:pt x="49138" y="23825"/>
                  </a:lnTo>
                  <a:lnTo>
                    <a:pt x="43148" y="32463"/>
                  </a:lnTo>
                  <a:lnTo>
                    <a:pt x="38049" y="41537"/>
                  </a:lnTo>
                  <a:lnTo>
                    <a:pt x="33544" y="52008"/>
                  </a:lnTo>
                  <a:lnTo>
                    <a:pt x="29436" y="63410"/>
                  </a:lnTo>
                  <a:lnTo>
                    <a:pt x="14900" y="108196"/>
                  </a:lnTo>
                  <a:lnTo>
                    <a:pt x="11480" y="119659"/>
                  </a:lnTo>
                  <a:lnTo>
                    <a:pt x="4733" y="144185"/>
                  </a:lnTo>
                  <a:lnTo>
                    <a:pt x="2491" y="158021"/>
                  </a:lnTo>
                  <a:lnTo>
                    <a:pt x="996" y="172771"/>
                  </a:lnTo>
                  <a:lnTo>
                    <a:pt x="0" y="188131"/>
                  </a:lnTo>
                  <a:lnTo>
                    <a:pt x="1547" y="200582"/>
                  </a:lnTo>
                  <a:lnTo>
                    <a:pt x="4788" y="211093"/>
                  </a:lnTo>
                  <a:lnTo>
                    <a:pt x="9159" y="220311"/>
                  </a:lnTo>
                  <a:lnTo>
                    <a:pt x="15390" y="224245"/>
                  </a:lnTo>
                  <a:lnTo>
                    <a:pt x="22860" y="224658"/>
                  </a:lnTo>
                  <a:lnTo>
                    <a:pt x="31155" y="222722"/>
                  </a:lnTo>
                  <a:lnTo>
                    <a:pt x="37791" y="215905"/>
                  </a:lnTo>
                  <a:lnTo>
                    <a:pt x="43320" y="205834"/>
                  </a:lnTo>
                  <a:lnTo>
                    <a:pt x="65416" y="149961"/>
                  </a:lnTo>
                  <a:lnTo>
                    <a:pt x="70580" y="134239"/>
                  </a:lnTo>
                  <a:lnTo>
                    <a:pt x="75127" y="118230"/>
                  </a:lnTo>
                  <a:lnTo>
                    <a:pt x="79264" y="102032"/>
                  </a:lnTo>
                  <a:lnTo>
                    <a:pt x="82022" y="86811"/>
                  </a:lnTo>
                  <a:lnTo>
                    <a:pt x="83860" y="72243"/>
                  </a:lnTo>
                  <a:lnTo>
                    <a:pt x="85086" y="58110"/>
                  </a:lnTo>
                  <a:lnTo>
                    <a:pt x="85903" y="53109"/>
                  </a:lnTo>
                  <a:lnTo>
                    <a:pt x="86448" y="54196"/>
                  </a:lnTo>
                  <a:lnTo>
                    <a:pt x="86811" y="59342"/>
                  </a:lnTo>
                  <a:lnTo>
                    <a:pt x="87215" y="79797"/>
                  </a:lnTo>
                  <a:lnTo>
                    <a:pt x="87473" y="137960"/>
                  </a:lnTo>
                  <a:lnTo>
                    <a:pt x="88600" y="152766"/>
                  </a:lnTo>
                  <a:lnTo>
                    <a:pt x="90457" y="167057"/>
                  </a:lnTo>
                  <a:lnTo>
                    <a:pt x="107433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336240" y="3541409"/>
              <a:ext cx="129322" cy="177732"/>
            </a:xfrm>
            <a:custGeom>
              <a:avLst/>
              <a:gdLst/>
              <a:ahLst/>
              <a:cxnLst/>
              <a:rect l="0" t="0" r="0" b="0"/>
              <a:pathLst>
                <a:path w="129322" h="177732">
                  <a:moveTo>
                    <a:pt x="0" y="0"/>
                  </a:moveTo>
                  <a:lnTo>
                    <a:pt x="5281" y="21124"/>
                  </a:lnTo>
                  <a:lnTo>
                    <a:pt x="6836" y="32873"/>
                  </a:lnTo>
                  <a:lnTo>
                    <a:pt x="7873" y="46232"/>
                  </a:lnTo>
                  <a:lnTo>
                    <a:pt x="8565" y="60665"/>
                  </a:lnTo>
                  <a:lnTo>
                    <a:pt x="9333" y="88491"/>
                  </a:lnTo>
                  <a:lnTo>
                    <a:pt x="9538" y="102101"/>
                  </a:lnTo>
                  <a:lnTo>
                    <a:pt x="10779" y="114491"/>
                  </a:lnTo>
                  <a:lnTo>
                    <a:pt x="12713" y="126066"/>
                  </a:lnTo>
                  <a:lnTo>
                    <a:pt x="15107" y="137099"/>
                  </a:lnTo>
                  <a:lnTo>
                    <a:pt x="16703" y="148876"/>
                  </a:lnTo>
                  <a:lnTo>
                    <a:pt x="17767" y="161148"/>
                  </a:lnTo>
                  <a:lnTo>
                    <a:pt x="18476" y="173751"/>
                  </a:lnTo>
                  <a:lnTo>
                    <a:pt x="18950" y="177731"/>
                  </a:lnTo>
                  <a:lnTo>
                    <a:pt x="19265" y="175964"/>
                  </a:lnTo>
                  <a:lnTo>
                    <a:pt x="19475" y="170364"/>
                  </a:lnTo>
                  <a:lnTo>
                    <a:pt x="19770" y="130798"/>
                  </a:lnTo>
                  <a:lnTo>
                    <a:pt x="20918" y="117042"/>
                  </a:lnTo>
                  <a:lnTo>
                    <a:pt x="22787" y="104556"/>
                  </a:lnTo>
                  <a:lnTo>
                    <a:pt x="25140" y="92915"/>
                  </a:lnTo>
                  <a:lnTo>
                    <a:pt x="28918" y="80734"/>
                  </a:lnTo>
                  <a:lnTo>
                    <a:pt x="33648" y="68192"/>
                  </a:lnTo>
                  <a:lnTo>
                    <a:pt x="39012" y="55409"/>
                  </a:lnTo>
                  <a:lnTo>
                    <a:pt x="44798" y="44677"/>
                  </a:lnTo>
                  <a:lnTo>
                    <a:pt x="50866" y="35311"/>
                  </a:lnTo>
                  <a:lnTo>
                    <a:pt x="57122" y="26857"/>
                  </a:lnTo>
                  <a:lnTo>
                    <a:pt x="64609" y="20115"/>
                  </a:lnTo>
                  <a:lnTo>
                    <a:pt x="72916" y="14516"/>
                  </a:lnTo>
                  <a:lnTo>
                    <a:pt x="81770" y="9677"/>
                  </a:lnTo>
                  <a:lnTo>
                    <a:pt x="90989" y="7557"/>
                  </a:lnTo>
                  <a:lnTo>
                    <a:pt x="100451" y="7249"/>
                  </a:lnTo>
                  <a:lnTo>
                    <a:pt x="129321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499371" y="3534401"/>
              <a:ext cx="105460" cy="186070"/>
            </a:xfrm>
            <a:custGeom>
              <a:avLst/>
              <a:gdLst/>
              <a:ahLst/>
              <a:cxnLst/>
              <a:rect l="0" t="0" r="0" b="0"/>
              <a:pathLst>
                <a:path w="105460" h="186070">
                  <a:moveTo>
                    <a:pt x="25876" y="116434"/>
                  </a:moveTo>
                  <a:lnTo>
                    <a:pt x="36438" y="105872"/>
                  </a:lnTo>
                  <a:lnTo>
                    <a:pt x="41760" y="99445"/>
                  </a:lnTo>
                  <a:lnTo>
                    <a:pt x="47518" y="91845"/>
                  </a:lnTo>
                  <a:lnTo>
                    <a:pt x="53568" y="83462"/>
                  </a:lnTo>
                  <a:lnTo>
                    <a:pt x="58707" y="73452"/>
                  </a:lnTo>
                  <a:lnTo>
                    <a:pt x="63238" y="62357"/>
                  </a:lnTo>
                  <a:lnTo>
                    <a:pt x="67364" y="50539"/>
                  </a:lnTo>
                  <a:lnTo>
                    <a:pt x="69009" y="38240"/>
                  </a:lnTo>
                  <a:lnTo>
                    <a:pt x="69001" y="25618"/>
                  </a:lnTo>
                  <a:lnTo>
                    <a:pt x="67889" y="12784"/>
                  </a:lnTo>
                  <a:lnTo>
                    <a:pt x="63833" y="5332"/>
                  </a:lnTo>
                  <a:lnTo>
                    <a:pt x="57813" y="1469"/>
                  </a:lnTo>
                  <a:lnTo>
                    <a:pt x="50483" y="0"/>
                  </a:lnTo>
                  <a:lnTo>
                    <a:pt x="43386" y="2336"/>
                  </a:lnTo>
                  <a:lnTo>
                    <a:pt x="36445" y="7209"/>
                  </a:lnTo>
                  <a:lnTo>
                    <a:pt x="29606" y="13774"/>
                  </a:lnTo>
                  <a:lnTo>
                    <a:pt x="22836" y="22572"/>
                  </a:lnTo>
                  <a:lnTo>
                    <a:pt x="16113" y="32858"/>
                  </a:lnTo>
                  <a:lnTo>
                    <a:pt x="9420" y="44137"/>
                  </a:lnTo>
                  <a:lnTo>
                    <a:pt x="4957" y="57183"/>
                  </a:lnTo>
                  <a:lnTo>
                    <a:pt x="1983" y="71407"/>
                  </a:lnTo>
                  <a:lnTo>
                    <a:pt x="0" y="86416"/>
                  </a:lnTo>
                  <a:lnTo>
                    <a:pt x="889" y="100843"/>
                  </a:lnTo>
                  <a:lnTo>
                    <a:pt x="3691" y="114883"/>
                  </a:lnTo>
                  <a:lnTo>
                    <a:pt x="7770" y="128664"/>
                  </a:lnTo>
                  <a:lnTo>
                    <a:pt x="12700" y="141167"/>
                  </a:lnTo>
                  <a:lnTo>
                    <a:pt x="18198" y="152818"/>
                  </a:lnTo>
                  <a:lnTo>
                    <a:pt x="24073" y="163901"/>
                  </a:lnTo>
                  <a:lnTo>
                    <a:pt x="32412" y="171291"/>
                  </a:lnTo>
                  <a:lnTo>
                    <a:pt x="42392" y="176217"/>
                  </a:lnTo>
                  <a:lnTo>
                    <a:pt x="105459" y="18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696414" y="3395508"/>
              <a:ext cx="127268" cy="342243"/>
            </a:xfrm>
            <a:custGeom>
              <a:avLst/>
              <a:gdLst/>
              <a:ahLst/>
              <a:cxnLst/>
              <a:rect l="0" t="0" r="0" b="0"/>
              <a:pathLst>
                <a:path w="127268" h="342243">
                  <a:moveTo>
                    <a:pt x="87476" y="106110"/>
                  </a:moveTo>
                  <a:lnTo>
                    <a:pt x="71633" y="111391"/>
                  </a:lnTo>
                  <a:lnTo>
                    <a:pt x="63651" y="117368"/>
                  </a:lnTo>
                  <a:lnTo>
                    <a:pt x="55013" y="125774"/>
                  </a:lnTo>
                  <a:lnTo>
                    <a:pt x="45939" y="135799"/>
                  </a:lnTo>
                  <a:lnTo>
                    <a:pt x="38783" y="145798"/>
                  </a:lnTo>
                  <a:lnTo>
                    <a:pt x="32908" y="155781"/>
                  </a:lnTo>
                  <a:lnTo>
                    <a:pt x="27886" y="165751"/>
                  </a:lnTo>
                  <a:lnTo>
                    <a:pt x="23432" y="176820"/>
                  </a:lnTo>
                  <a:lnTo>
                    <a:pt x="19358" y="188620"/>
                  </a:lnTo>
                  <a:lnTo>
                    <a:pt x="15537" y="200908"/>
                  </a:lnTo>
                  <a:lnTo>
                    <a:pt x="8343" y="226351"/>
                  </a:lnTo>
                  <a:lnTo>
                    <a:pt x="4877" y="239326"/>
                  </a:lnTo>
                  <a:lnTo>
                    <a:pt x="2567" y="254607"/>
                  </a:lnTo>
                  <a:lnTo>
                    <a:pt x="1027" y="271427"/>
                  </a:lnTo>
                  <a:lnTo>
                    <a:pt x="0" y="289272"/>
                  </a:lnTo>
                  <a:lnTo>
                    <a:pt x="1526" y="304484"/>
                  </a:lnTo>
                  <a:lnTo>
                    <a:pt x="4754" y="317942"/>
                  </a:lnTo>
                  <a:lnTo>
                    <a:pt x="9116" y="330230"/>
                  </a:lnTo>
                  <a:lnTo>
                    <a:pt x="15341" y="337316"/>
                  </a:lnTo>
                  <a:lnTo>
                    <a:pt x="22806" y="340935"/>
                  </a:lnTo>
                  <a:lnTo>
                    <a:pt x="31099" y="342242"/>
                  </a:lnTo>
                  <a:lnTo>
                    <a:pt x="41049" y="339798"/>
                  </a:lnTo>
                  <a:lnTo>
                    <a:pt x="52103" y="334853"/>
                  </a:lnTo>
                  <a:lnTo>
                    <a:pt x="63894" y="328240"/>
                  </a:lnTo>
                  <a:lnTo>
                    <a:pt x="72860" y="320515"/>
                  </a:lnTo>
                  <a:lnTo>
                    <a:pt x="79943" y="312050"/>
                  </a:lnTo>
                  <a:lnTo>
                    <a:pt x="85770" y="303090"/>
                  </a:lnTo>
                  <a:lnTo>
                    <a:pt x="90760" y="293801"/>
                  </a:lnTo>
                  <a:lnTo>
                    <a:pt x="95192" y="284292"/>
                  </a:lnTo>
                  <a:lnTo>
                    <a:pt x="99252" y="274637"/>
                  </a:lnTo>
                  <a:lnTo>
                    <a:pt x="103063" y="263779"/>
                  </a:lnTo>
                  <a:lnTo>
                    <a:pt x="106710" y="252119"/>
                  </a:lnTo>
                  <a:lnTo>
                    <a:pt x="110246" y="239925"/>
                  </a:lnTo>
                  <a:lnTo>
                    <a:pt x="112604" y="227374"/>
                  </a:lnTo>
                  <a:lnTo>
                    <a:pt x="114176" y="214585"/>
                  </a:lnTo>
                  <a:lnTo>
                    <a:pt x="115224" y="201639"/>
                  </a:lnTo>
                  <a:lnTo>
                    <a:pt x="115922" y="188586"/>
                  </a:lnTo>
                  <a:lnTo>
                    <a:pt x="116698" y="162293"/>
                  </a:lnTo>
                  <a:lnTo>
                    <a:pt x="117265" y="82882"/>
                  </a:lnTo>
                  <a:lnTo>
                    <a:pt x="117315" y="3315"/>
                  </a:lnTo>
                  <a:lnTo>
                    <a:pt x="115106" y="0"/>
                  </a:lnTo>
                  <a:lnTo>
                    <a:pt x="111422" y="3316"/>
                  </a:lnTo>
                  <a:lnTo>
                    <a:pt x="106756" y="11053"/>
                  </a:lnTo>
                  <a:lnTo>
                    <a:pt x="103645" y="20633"/>
                  </a:lnTo>
                  <a:lnTo>
                    <a:pt x="101572" y="31440"/>
                  </a:lnTo>
                  <a:lnTo>
                    <a:pt x="100189" y="43066"/>
                  </a:lnTo>
                  <a:lnTo>
                    <a:pt x="99267" y="55239"/>
                  </a:lnTo>
                  <a:lnTo>
                    <a:pt x="98653" y="67775"/>
                  </a:lnTo>
                  <a:lnTo>
                    <a:pt x="97970" y="94599"/>
                  </a:lnTo>
                  <a:lnTo>
                    <a:pt x="97667" y="124943"/>
                  </a:lnTo>
                  <a:lnTo>
                    <a:pt x="98691" y="140771"/>
                  </a:lnTo>
                  <a:lnTo>
                    <a:pt x="100479" y="156850"/>
                  </a:lnTo>
                  <a:lnTo>
                    <a:pt x="102776" y="173097"/>
                  </a:lnTo>
                  <a:lnTo>
                    <a:pt x="108277" y="205885"/>
                  </a:lnTo>
                  <a:lnTo>
                    <a:pt x="127267" y="3150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58720" y="3867723"/>
            <a:ext cx="2427260" cy="608779"/>
            <a:chOff x="5958720" y="3867723"/>
            <a:chExt cx="2427260" cy="608779"/>
          </a:xfrm>
        </p:grpSpPr>
        <p:sp>
          <p:nvSpPr>
            <p:cNvPr id="34" name="Freeform 33"/>
            <p:cNvSpPr/>
            <p:nvPr/>
          </p:nvSpPr>
          <p:spPr>
            <a:xfrm>
              <a:off x="5958720" y="4188015"/>
              <a:ext cx="149218" cy="258644"/>
            </a:xfrm>
            <a:custGeom>
              <a:avLst/>
              <a:gdLst/>
              <a:ahLst/>
              <a:cxnLst/>
              <a:rect l="0" t="0" r="0" b="0"/>
              <a:pathLst>
                <a:path w="149218" h="258644">
                  <a:moveTo>
                    <a:pt x="0" y="0"/>
                  </a:moveTo>
                  <a:lnTo>
                    <a:pt x="10562" y="21124"/>
                  </a:lnTo>
                  <a:lnTo>
                    <a:pt x="15884" y="30663"/>
                  </a:lnTo>
                  <a:lnTo>
                    <a:pt x="21643" y="40337"/>
                  </a:lnTo>
                  <a:lnTo>
                    <a:pt x="27692" y="50103"/>
                  </a:lnTo>
                  <a:lnTo>
                    <a:pt x="32831" y="59929"/>
                  </a:lnTo>
                  <a:lnTo>
                    <a:pt x="37362" y="69797"/>
                  </a:lnTo>
                  <a:lnTo>
                    <a:pt x="41487" y="79690"/>
                  </a:lnTo>
                  <a:lnTo>
                    <a:pt x="47554" y="90707"/>
                  </a:lnTo>
                  <a:lnTo>
                    <a:pt x="54914" y="102474"/>
                  </a:lnTo>
                  <a:lnTo>
                    <a:pt x="63137" y="114739"/>
                  </a:lnTo>
                  <a:lnTo>
                    <a:pt x="69724" y="127337"/>
                  </a:lnTo>
                  <a:lnTo>
                    <a:pt x="75221" y="140157"/>
                  </a:lnTo>
                  <a:lnTo>
                    <a:pt x="79990" y="153125"/>
                  </a:lnTo>
                  <a:lnTo>
                    <a:pt x="85381" y="165086"/>
                  </a:lnTo>
                  <a:lnTo>
                    <a:pt x="91185" y="176376"/>
                  </a:lnTo>
                  <a:lnTo>
                    <a:pt x="97266" y="187219"/>
                  </a:lnTo>
                  <a:lnTo>
                    <a:pt x="103530" y="196658"/>
                  </a:lnTo>
                  <a:lnTo>
                    <a:pt x="109916" y="205161"/>
                  </a:lnTo>
                  <a:lnTo>
                    <a:pt x="116385" y="213040"/>
                  </a:lnTo>
                  <a:lnTo>
                    <a:pt x="122908" y="220504"/>
                  </a:lnTo>
                  <a:lnTo>
                    <a:pt x="129467" y="227690"/>
                  </a:lnTo>
                  <a:lnTo>
                    <a:pt x="149217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958720" y="4178067"/>
              <a:ext cx="179061" cy="298435"/>
            </a:xfrm>
            <a:custGeom>
              <a:avLst/>
              <a:gdLst/>
              <a:ahLst/>
              <a:cxnLst/>
              <a:rect l="0" t="0" r="0" b="0"/>
              <a:pathLst>
                <a:path w="179061" h="298435">
                  <a:moveTo>
                    <a:pt x="179060" y="0"/>
                  </a:moveTo>
                  <a:lnTo>
                    <a:pt x="137523" y="55384"/>
                  </a:lnTo>
                  <a:lnTo>
                    <a:pt x="121544" y="77670"/>
                  </a:lnTo>
                  <a:lnTo>
                    <a:pt x="114189" y="88255"/>
                  </a:lnTo>
                  <a:lnTo>
                    <a:pt x="107075" y="100839"/>
                  </a:lnTo>
                  <a:lnTo>
                    <a:pt x="100121" y="114754"/>
                  </a:lnTo>
                  <a:lnTo>
                    <a:pt x="93275" y="129558"/>
                  </a:lnTo>
                  <a:lnTo>
                    <a:pt x="86500" y="142743"/>
                  </a:lnTo>
                  <a:lnTo>
                    <a:pt x="79773" y="154849"/>
                  </a:lnTo>
                  <a:lnTo>
                    <a:pt x="73078" y="166235"/>
                  </a:lnTo>
                  <a:lnTo>
                    <a:pt x="66404" y="178248"/>
                  </a:lnTo>
                  <a:lnTo>
                    <a:pt x="53093" y="203384"/>
                  </a:lnTo>
                  <a:lnTo>
                    <a:pt x="46449" y="215172"/>
                  </a:lnTo>
                  <a:lnTo>
                    <a:pt x="39808" y="226346"/>
                  </a:lnTo>
                  <a:lnTo>
                    <a:pt x="26535" y="247605"/>
                  </a:lnTo>
                  <a:lnTo>
                    <a:pt x="19901" y="257916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257154" y="3867723"/>
              <a:ext cx="91602" cy="230763"/>
            </a:xfrm>
            <a:custGeom>
              <a:avLst/>
              <a:gdLst/>
              <a:ahLst/>
              <a:cxnLst/>
              <a:rect l="0" t="0" r="0" b="0"/>
              <a:pathLst>
                <a:path w="91602" h="230763">
                  <a:moveTo>
                    <a:pt x="0" y="51702"/>
                  </a:moveTo>
                  <a:lnTo>
                    <a:pt x="10562" y="35859"/>
                  </a:lnTo>
                  <a:lnTo>
                    <a:pt x="15884" y="28982"/>
                  </a:lnTo>
                  <a:lnTo>
                    <a:pt x="21642" y="22186"/>
                  </a:lnTo>
                  <a:lnTo>
                    <a:pt x="27692" y="15445"/>
                  </a:lnTo>
                  <a:lnTo>
                    <a:pt x="35041" y="9846"/>
                  </a:lnTo>
                  <a:lnTo>
                    <a:pt x="43256" y="5008"/>
                  </a:lnTo>
                  <a:lnTo>
                    <a:pt x="52049" y="677"/>
                  </a:lnTo>
                  <a:lnTo>
                    <a:pt x="60121" y="0"/>
                  </a:lnTo>
                  <a:lnTo>
                    <a:pt x="67714" y="1760"/>
                  </a:lnTo>
                  <a:lnTo>
                    <a:pt x="74986" y="5144"/>
                  </a:lnTo>
                  <a:lnTo>
                    <a:pt x="78729" y="11821"/>
                  </a:lnTo>
                  <a:lnTo>
                    <a:pt x="80118" y="20693"/>
                  </a:lnTo>
                  <a:lnTo>
                    <a:pt x="79939" y="31029"/>
                  </a:lnTo>
                  <a:lnTo>
                    <a:pt x="77610" y="41236"/>
                  </a:lnTo>
                  <a:lnTo>
                    <a:pt x="73846" y="51357"/>
                  </a:lnTo>
                  <a:lnTo>
                    <a:pt x="69126" y="61420"/>
                  </a:lnTo>
                  <a:lnTo>
                    <a:pt x="63769" y="70339"/>
                  </a:lnTo>
                  <a:lnTo>
                    <a:pt x="57987" y="78496"/>
                  </a:lnTo>
                  <a:lnTo>
                    <a:pt x="51921" y="86144"/>
                  </a:lnTo>
                  <a:lnTo>
                    <a:pt x="45667" y="93454"/>
                  </a:lnTo>
                  <a:lnTo>
                    <a:pt x="39288" y="100538"/>
                  </a:lnTo>
                  <a:lnTo>
                    <a:pt x="32824" y="107471"/>
                  </a:lnTo>
                  <a:lnTo>
                    <a:pt x="31830" y="109882"/>
                  </a:lnTo>
                  <a:lnTo>
                    <a:pt x="34484" y="109279"/>
                  </a:lnTo>
                  <a:lnTo>
                    <a:pt x="39569" y="106666"/>
                  </a:lnTo>
                  <a:lnTo>
                    <a:pt x="47380" y="106030"/>
                  </a:lnTo>
                  <a:lnTo>
                    <a:pt x="57008" y="106711"/>
                  </a:lnTo>
                  <a:lnTo>
                    <a:pt x="67849" y="108270"/>
                  </a:lnTo>
                  <a:lnTo>
                    <a:pt x="76181" y="113731"/>
                  </a:lnTo>
                  <a:lnTo>
                    <a:pt x="82841" y="121793"/>
                  </a:lnTo>
                  <a:lnTo>
                    <a:pt x="88387" y="131589"/>
                  </a:lnTo>
                  <a:lnTo>
                    <a:pt x="90979" y="142540"/>
                  </a:lnTo>
                  <a:lnTo>
                    <a:pt x="91601" y="154263"/>
                  </a:lnTo>
                  <a:lnTo>
                    <a:pt x="90911" y="166499"/>
                  </a:lnTo>
                  <a:lnTo>
                    <a:pt x="87135" y="177972"/>
                  </a:lnTo>
                  <a:lnTo>
                    <a:pt x="81301" y="188937"/>
                  </a:lnTo>
                  <a:lnTo>
                    <a:pt x="74096" y="199563"/>
                  </a:lnTo>
                  <a:lnTo>
                    <a:pt x="65977" y="207752"/>
                  </a:lnTo>
                  <a:lnTo>
                    <a:pt x="57248" y="214317"/>
                  </a:lnTo>
                  <a:lnTo>
                    <a:pt x="0" y="2307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555587" y="4128329"/>
              <a:ext cx="99479" cy="9948"/>
            </a:xfrm>
            <a:custGeom>
              <a:avLst/>
              <a:gdLst/>
              <a:ahLst/>
              <a:cxnLst/>
              <a:rect l="0" t="0" r="0" b="0"/>
              <a:pathLst>
                <a:path w="99479" h="9948">
                  <a:moveTo>
                    <a:pt x="0" y="0"/>
                  </a:moveTo>
                  <a:lnTo>
                    <a:pt x="26405" y="0"/>
                  </a:lnTo>
                  <a:lnTo>
                    <a:pt x="38604" y="1105"/>
                  </a:lnTo>
                  <a:lnTo>
                    <a:pt x="99478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65535" y="4207911"/>
              <a:ext cx="169113" cy="39792"/>
            </a:xfrm>
            <a:custGeom>
              <a:avLst/>
              <a:gdLst/>
              <a:ahLst/>
              <a:cxnLst/>
              <a:rect l="0" t="0" r="0" b="0"/>
              <a:pathLst>
                <a:path w="169113" h="39792">
                  <a:moveTo>
                    <a:pt x="0" y="0"/>
                  </a:moveTo>
                  <a:lnTo>
                    <a:pt x="15843" y="5281"/>
                  </a:lnTo>
                  <a:lnTo>
                    <a:pt x="24930" y="7942"/>
                  </a:lnTo>
                  <a:lnTo>
                    <a:pt x="46818" y="13846"/>
                  </a:lnTo>
                  <a:lnTo>
                    <a:pt x="59951" y="18073"/>
                  </a:lnTo>
                  <a:lnTo>
                    <a:pt x="74231" y="23102"/>
                  </a:lnTo>
                  <a:lnTo>
                    <a:pt x="89278" y="28665"/>
                  </a:lnTo>
                  <a:lnTo>
                    <a:pt x="104836" y="32373"/>
                  </a:lnTo>
                  <a:lnTo>
                    <a:pt x="120735" y="34846"/>
                  </a:lnTo>
                  <a:lnTo>
                    <a:pt x="169112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003237" y="4038799"/>
              <a:ext cx="149218" cy="268591"/>
            </a:xfrm>
            <a:custGeom>
              <a:avLst/>
              <a:gdLst/>
              <a:ahLst/>
              <a:cxnLst/>
              <a:rect l="0" t="0" r="0" b="0"/>
              <a:pathLst>
                <a:path w="149218" h="268591">
                  <a:moveTo>
                    <a:pt x="0" y="0"/>
                  </a:moveTo>
                  <a:lnTo>
                    <a:pt x="5281" y="15843"/>
                  </a:lnTo>
                  <a:lnTo>
                    <a:pt x="9048" y="23825"/>
                  </a:lnTo>
                  <a:lnTo>
                    <a:pt x="13769" y="32463"/>
                  </a:lnTo>
                  <a:lnTo>
                    <a:pt x="19127" y="41537"/>
                  </a:lnTo>
                  <a:lnTo>
                    <a:pt x="30976" y="60462"/>
                  </a:lnTo>
                  <a:lnTo>
                    <a:pt x="37230" y="70151"/>
                  </a:lnTo>
                  <a:lnTo>
                    <a:pt x="42505" y="79927"/>
                  </a:lnTo>
                  <a:lnTo>
                    <a:pt x="47127" y="89759"/>
                  </a:lnTo>
                  <a:lnTo>
                    <a:pt x="51314" y="99630"/>
                  </a:lnTo>
                  <a:lnTo>
                    <a:pt x="56315" y="109527"/>
                  </a:lnTo>
                  <a:lnTo>
                    <a:pt x="61860" y="119441"/>
                  </a:lnTo>
                  <a:lnTo>
                    <a:pt x="67767" y="129366"/>
                  </a:lnTo>
                  <a:lnTo>
                    <a:pt x="80226" y="149237"/>
                  </a:lnTo>
                  <a:lnTo>
                    <a:pt x="86644" y="159178"/>
                  </a:lnTo>
                  <a:lnTo>
                    <a:pt x="92027" y="169121"/>
                  </a:lnTo>
                  <a:lnTo>
                    <a:pt x="96721" y="179066"/>
                  </a:lnTo>
                  <a:lnTo>
                    <a:pt x="100956" y="189011"/>
                  </a:lnTo>
                  <a:lnTo>
                    <a:pt x="105990" y="198958"/>
                  </a:lnTo>
                  <a:lnTo>
                    <a:pt x="111556" y="208905"/>
                  </a:lnTo>
                  <a:lnTo>
                    <a:pt x="117478" y="218852"/>
                  </a:lnTo>
                  <a:lnTo>
                    <a:pt x="129953" y="238747"/>
                  </a:lnTo>
                  <a:lnTo>
                    <a:pt x="149217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993290" y="4058694"/>
              <a:ext cx="149217" cy="268591"/>
            </a:xfrm>
            <a:custGeom>
              <a:avLst/>
              <a:gdLst/>
              <a:ahLst/>
              <a:cxnLst/>
              <a:rect l="0" t="0" r="0" b="0"/>
              <a:pathLst>
                <a:path w="149217" h="268591">
                  <a:moveTo>
                    <a:pt x="149216" y="0"/>
                  </a:moveTo>
                  <a:lnTo>
                    <a:pt x="133374" y="15843"/>
                  </a:lnTo>
                  <a:lnTo>
                    <a:pt x="126497" y="24931"/>
                  </a:lnTo>
                  <a:lnTo>
                    <a:pt x="119701" y="35411"/>
                  </a:lnTo>
                  <a:lnTo>
                    <a:pt x="112960" y="46819"/>
                  </a:lnTo>
                  <a:lnTo>
                    <a:pt x="106255" y="58845"/>
                  </a:lnTo>
                  <a:lnTo>
                    <a:pt x="92910" y="83998"/>
                  </a:lnTo>
                  <a:lnTo>
                    <a:pt x="72969" y="123015"/>
                  </a:lnTo>
                  <a:lnTo>
                    <a:pt x="66331" y="135065"/>
                  </a:lnTo>
                  <a:lnTo>
                    <a:pt x="59694" y="146414"/>
                  </a:lnTo>
                  <a:lnTo>
                    <a:pt x="53060" y="157296"/>
                  </a:lnTo>
                  <a:lnTo>
                    <a:pt x="46426" y="168972"/>
                  </a:lnTo>
                  <a:lnTo>
                    <a:pt x="33160" y="193735"/>
                  </a:lnTo>
                  <a:lnTo>
                    <a:pt x="19896" y="219478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368320" y="4038799"/>
              <a:ext cx="112411" cy="210510"/>
            </a:xfrm>
            <a:custGeom>
              <a:avLst/>
              <a:gdLst/>
              <a:ahLst/>
              <a:cxnLst/>
              <a:rect l="0" t="0" r="0" b="0"/>
              <a:pathLst>
                <a:path w="112411" h="210510">
                  <a:moveTo>
                    <a:pt x="112410" y="0"/>
                  </a:moveTo>
                  <a:lnTo>
                    <a:pt x="96568" y="5280"/>
                  </a:lnTo>
                  <a:lnTo>
                    <a:pt x="88586" y="11257"/>
                  </a:lnTo>
                  <a:lnTo>
                    <a:pt x="79947" y="19663"/>
                  </a:lnTo>
                  <a:lnTo>
                    <a:pt x="70873" y="29688"/>
                  </a:lnTo>
                  <a:lnTo>
                    <a:pt x="61507" y="41898"/>
                  </a:lnTo>
                  <a:lnTo>
                    <a:pt x="51948" y="55565"/>
                  </a:lnTo>
                  <a:lnTo>
                    <a:pt x="42259" y="70202"/>
                  </a:lnTo>
                  <a:lnTo>
                    <a:pt x="34694" y="84382"/>
                  </a:lnTo>
                  <a:lnTo>
                    <a:pt x="28546" y="98256"/>
                  </a:lnTo>
                  <a:lnTo>
                    <a:pt x="18767" y="124356"/>
                  </a:lnTo>
                  <a:lnTo>
                    <a:pt x="10736" y="147010"/>
                  </a:lnTo>
                  <a:lnTo>
                    <a:pt x="7047" y="158799"/>
                  </a:lnTo>
                  <a:lnTo>
                    <a:pt x="0" y="183687"/>
                  </a:lnTo>
                  <a:lnTo>
                    <a:pt x="996" y="193198"/>
                  </a:lnTo>
                  <a:lnTo>
                    <a:pt x="4975" y="200643"/>
                  </a:lnTo>
                  <a:lnTo>
                    <a:pt x="10944" y="206712"/>
                  </a:lnTo>
                  <a:lnTo>
                    <a:pt x="18239" y="209653"/>
                  </a:lnTo>
                  <a:lnTo>
                    <a:pt x="26418" y="210509"/>
                  </a:lnTo>
                  <a:lnTo>
                    <a:pt x="62672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560313" y="4038799"/>
              <a:ext cx="119375" cy="164582"/>
            </a:xfrm>
            <a:custGeom>
              <a:avLst/>
              <a:gdLst/>
              <a:ahLst/>
              <a:cxnLst/>
              <a:rect l="0" t="0" r="0" b="0"/>
              <a:pathLst>
                <a:path w="119375" h="164582">
                  <a:moveTo>
                    <a:pt x="0" y="0"/>
                  </a:moveTo>
                  <a:lnTo>
                    <a:pt x="0" y="125485"/>
                  </a:lnTo>
                  <a:lnTo>
                    <a:pt x="2211" y="138922"/>
                  </a:lnTo>
                  <a:lnTo>
                    <a:pt x="5895" y="150091"/>
                  </a:lnTo>
                  <a:lnTo>
                    <a:pt x="10562" y="159747"/>
                  </a:lnTo>
                  <a:lnTo>
                    <a:pt x="15884" y="163974"/>
                  </a:lnTo>
                  <a:lnTo>
                    <a:pt x="21642" y="164581"/>
                  </a:lnTo>
                  <a:lnTo>
                    <a:pt x="27692" y="162775"/>
                  </a:lnTo>
                  <a:lnTo>
                    <a:pt x="32830" y="158256"/>
                  </a:lnTo>
                  <a:lnTo>
                    <a:pt x="37361" y="151926"/>
                  </a:lnTo>
                  <a:lnTo>
                    <a:pt x="41487" y="144391"/>
                  </a:lnTo>
                  <a:lnTo>
                    <a:pt x="46449" y="133841"/>
                  </a:lnTo>
                  <a:lnTo>
                    <a:pt x="57856" y="107381"/>
                  </a:lnTo>
                  <a:lnTo>
                    <a:pt x="62887" y="93694"/>
                  </a:lnTo>
                  <a:lnTo>
                    <a:pt x="67347" y="80147"/>
                  </a:lnTo>
                  <a:lnTo>
                    <a:pt x="71425" y="66695"/>
                  </a:lnTo>
                  <a:lnTo>
                    <a:pt x="74145" y="63254"/>
                  </a:lnTo>
                  <a:lnTo>
                    <a:pt x="75957" y="66486"/>
                  </a:lnTo>
                  <a:lnTo>
                    <a:pt x="77165" y="74167"/>
                  </a:lnTo>
                  <a:lnTo>
                    <a:pt x="79076" y="83709"/>
                  </a:lnTo>
                  <a:lnTo>
                    <a:pt x="84147" y="106101"/>
                  </a:lnTo>
                  <a:lnTo>
                    <a:pt x="87046" y="117157"/>
                  </a:lnTo>
                  <a:lnTo>
                    <a:pt x="90085" y="127843"/>
                  </a:lnTo>
                  <a:lnTo>
                    <a:pt x="119374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789115" y="3899530"/>
              <a:ext cx="113559" cy="318330"/>
            </a:xfrm>
            <a:custGeom>
              <a:avLst/>
              <a:gdLst/>
              <a:ahLst/>
              <a:cxnLst/>
              <a:rect l="0" t="0" r="0" b="0"/>
              <a:pathLst>
                <a:path w="113559" h="318330">
                  <a:moveTo>
                    <a:pt x="9945" y="0"/>
                  </a:moveTo>
                  <a:lnTo>
                    <a:pt x="4664" y="21124"/>
                  </a:lnTo>
                  <a:lnTo>
                    <a:pt x="3108" y="31767"/>
                  </a:lnTo>
                  <a:lnTo>
                    <a:pt x="2071" y="43284"/>
                  </a:lnTo>
                  <a:lnTo>
                    <a:pt x="1380" y="55383"/>
                  </a:lnTo>
                  <a:lnTo>
                    <a:pt x="611" y="83564"/>
                  </a:lnTo>
                  <a:lnTo>
                    <a:pt x="0" y="267208"/>
                  </a:lnTo>
                  <a:lnTo>
                    <a:pt x="2210" y="273195"/>
                  </a:lnTo>
                  <a:lnTo>
                    <a:pt x="5893" y="272765"/>
                  </a:lnTo>
                  <a:lnTo>
                    <a:pt x="10560" y="268057"/>
                  </a:lnTo>
                  <a:lnTo>
                    <a:pt x="14776" y="259392"/>
                  </a:lnTo>
                  <a:lnTo>
                    <a:pt x="18692" y="248089"/>
                  </a:lnTo>
                  <a:lnTo>
                    <a:pt x="22408" y="235027"/>
                  </a:lnTo>
                  <a:lnTo>
                    <a:pt x="27097" y="221898"/>
                  </a:lnTo>
                  <a:lnTo>
                    <a:pt x="32432" y="208724"/>
                  </a:lnTo>
                  <a:lnTo>
                    <a:pt x="38200" y="195520"/>
                  </a:lnTo>
                  <a:lnTo>
                    <a:pt x="45361" y="184507"/>
                  </a:lnTo>
                  <a:lnTo>
                    <a:pt x="53452" y="174954"/>
                  </a:lnTo>
                  <a:lnTo>
                    <a:pt x="62160" y="166374"/>
                  </a:lnTo>
                  <a:lnTo>
                    <a:pt x="72388" y="161760"/>
                  </a:lnTo>
                  <a:lnTo>
                    <a:pt x="83628" y="159790"/>
                  </a:lnTo>
                  <a:lnTo>
                    <a:pt x="95542" y="159581"/>
                  </a:lnTo>
                  <a:lnTo>
                    <a:pt x="103484" y="163863"/>
                  </a:lnTo>
                  <a:lnTo>
                    <a:pt x="108780" y="171140"/>
                  </a:lnTo>
                  <a:lnTo>
                    <a:pt x="112310" y="180412"/>
                  </a:lnTo>
                  <a:lnTo>
                    <a:pt x="113558" y="191014"/>
                  </a:lnTo>
                  <a:lnTo>
                    <a:pt x="113284" y="202504"/>
                  </a:lnTo>
                  <a:lnTo>
                    <a:pt x="111997" y="214585"/>
                  </a:lnTo>
                  <a:lnTo>
                    <a:pt x="108928" y="227060"/>
                  </a:lnTo>
                  <a:lnTo>
                    <a:pt x="104672" y="239798"/>
                  </a:lnTo>
                  <a:lnTo>
                    <a:pt x="99624" y="252711"/>
                  </a:lnTo>
                  <a:lnTo>
                    <a:pt x="94048" y="264636"/>
                  </a:lnTo>
                  <a:lnTo>
                    <a:pt x="88119" y="275901"/>
                  </a:lnTo>
                  <a:lnTo>
                    <a:pt x="49735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978120" y="4049286"/>
              <a:ext cx="99479" cy="208365"/>
            </a:xfrm>
            <a:custGeom>
              <a:avLst/>
              <a:gdLst/>
              <a:ahLst/>
              <a:cxnLst/>
              <a:rect l="0" t="0" r="0" b="0"/>
              <a:pathLst>
                <a:path w="99479" h="208365">
                  <a:moveTo>
                    <a:pt x="0" y="108886"/>
                  </a:moveTo>
                  <a:lnTo>
                    <a:pt x="15843" y="114167"/>
                  </a:lnTo>
                  <a:lnTo>
                    <a:pt x="23825" y="114617"/>
                  </a:lnTo>
                  <a:lnTo>
                    <a:pt x="32463" y="113812"/>
                  </a:lnTo>
                  <a:lnTo>
                    <a:pt x="41538" y="112170"/>
                  </a:lnTo>
                  <a:lnTo>
                    <a:pt x="49798" y="108865"/>
                  </a:lnTo>
                  <a:lnTo>
                    <a:pt x="57516" y="104451"/>
                  </a:lnTo>
                  <a:lnTo>
                    <a:pt x="64872" y="99297"/>
                  </a:lnTo>
                  <a:lnTo>
                    <a:pt x="70880" y="92546"/>
                  </a:lnTo>
                  <a:lnTo>
                    <a:pt x="75991" y="84729"/>
                  </a:lnTo>
                  <a:lnTo>
                    <a:pt x="80504" y="76202"/>
                  </a:lnTo>
                  <a:lnTo>
                    <a:pt x="84618" y="67201"/>
                  </a:lnTo>
                  <a:lnTo>
                    <a:pt x="88466" y="57885"/>
                  </a:lnTo>
                  <a:lnTo>
                    <a:pt x="92137" y="48358"/>
                  </a:lnTo>
                  <a:lnTo>
                    <a:pt x="93478" y="38690"/>
                  </a:lnTo>
                  <a:lnTo>
                    <a:pt x="93267" y="28929"/>
                  </a:lnTo>
                  <a:lnTo>
                    <a:pt x="92022" y="19106"/>
                  </a:lnTo>
                  <a:lnTo>
                    <a:pt x="87875" y="11452"/>
                  </a:lnTo>
                  <a:lnTo>
                    <a:pt x="81795" y="5244"/>
                  </a:lnTo>
                  <a:lnTo>
                    <a:pt x="74425" y="0"/>
                  </a:lnTo>
                  <a:lnTo>
                    <a:pt x="68407" y="926"/>
                  </a:lnTo>
                  <a:lnTo>
                    <a:pt x="63289" y="5964"/>
                  </a:lnTo>
                  <a:lnTo>
                    <a:pt x="58773" y="13744"/>
                  </a:lnTo>
                  <a:lnTo>
                    <a:pt x="53550" y="24457"/>
                  </a:lnTo>
                  <a:lnTo>
                    <a:pt x="47859" y="37126"/>
                  </a:lnTo>
                  <a:lnTo>
                    <a:pt x="41854" y="51098"/>
                  </a:lnTo>
                  <a:lnTo>
                    <a:pt x="36745" y="65939"/>
                  </a:lnTo>
                  <a:lnTo>
                    <a:pt x="32234" y="81360"/>
                  </a:lnTo>
                  <a:lnTo>
                    <a:pt x="28121" y="97167"/>
                  </a:lnTo>
                  <a:lnTo>
                    <a:pt x="25379" y="113232"/>
                  </a:lnTo>
                  <a:lnTo>
                    <a:pt x="23552" y="129468"/>
                  </a:lnTo>
                  <a:lnTo>
                    <a:pt x="22333" y="145819"/>
                  </a:lnTo>
                  <a:lnTo>
                    <a:pt x="23731" y="158930"/>
                  </a:lnTo>
                  <a:lnTo>
                    <a:pt x="26874" y="169881"/>
                  </a:lnTo>
                  <a:lnTo>
                    <a:pt x="31180" y="179393"/>
                  </a:lnTo>
                  <a:lnTo>
                    <a:pt x="38471" y="186839"/>
                  </a:lnTo>
                  <a:lnTo>
                    <a:pt x="47754" y="192909"/>
                  </a:lnTo>
                  <a:lnTo>
                    <a:pt x="99478" y="2083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189451" y="3935396"/>
              <a:ext cx="196529" cy="282464"/>
            </a:xfrm>
            <a:custGeom>
              <a:avLst/>
              <a:gdLst/>
              <a:ahLst/>
              <a:cxnLst/>
              <a:rect l="0" t="0" r="0" b="0"/>
              <a:pathLst>
                <a:path w="196529" h="282464">
                  <a:moveTo>
                    <a:pt x="87102" y="83507"/>
                  </a:moveTo>
                  <a:lnTo>
                    <a:pt x="71260" y="88788"/>
                  </a:lnTo>
                  <a:lnTo>
                    <a:pt x="64382" y="94765"/>
                  </a:lnTo>
                  <a:lnTo>
                    <a:pt x="57587" y="103171"/>
                  </a:lnTo>
                  <a:lnTo>
                    <a:pt x="50846" y="113196"/>
                  </a:lnTo>
                  <a:lnTo>
                    <a:pt x="45247" y="123195"/>
                  </a:lnTo>
                  <a:lnTo>
                    <a:pt x="40408" y="133177"/>
                  </a:lnTo>
                  <a:lnTo>
                    <a:pt x="36077" y="143148"/>
                  </a:lnTo>
                  <a:lnTo>
                    <a:pt x="30979" y="153111"/>
                  </a:lnTo>
                  <a:lnTo>
                    <a:pt x="25370" y="163069"/>
                  </a:lnTo>
                  <a:lnTo>
                    <a:pt x="19420" y="173023"/>
                  </a:lnTo>
                  <a:lnTo>
                    <a:pt x="14349" y="182976"/>
                  </a:lnTo>
                  <a:lnTo>
                    <a:pt x="9861" y="192927"/>
                  </a:lnTo>
                  <a:lnTo>
                    <a:pt x="5765" y="202876"/>
                  </a:lnTo>
                  <a:lnTo>
                    <a:pt x="3034" y="215036"/>
                  </a:lnTo>
                  <a:lnTo>
                    <a:pt x="1214" y="228669"/>
                  </a:lnTo>
                  <a:lnTo>
                    <a:pt x="0" y="243284"/>
                  </a:lnTo>
                  <a:lnTo>
                    <a:pt x="1401" y="255238"/>
                  </a:lnTo>
                  <a:lnTo>
                    <a:pt x="4545" y="265418"/>
                  </a:lnTo>
                  <a:lnTo>
                    <a:pt x="8853" y="274416"/>
                  </a:lnTo>
                  <a:lnTo>
                    <a:pt x="16145" y="279309"/>
                  </a:lnTo>
                  <a:lnTo>
                    <a:pt x="25429" y="281465"/>
                  </a:lnTo>
                  <a:lnTo>
                    <a:pt x="36039" y="281798"/>
                  </a:lnTo>
                  <a:lnTo>
                    <a:pt x="45323" y="279809"/>
                  </a:lnTo>
                  <a:lnTo>
                    <a:pt x="53723" y="276272"/>
                  </a:lnTo>
                  <a:lnTo>
                    <a:pt x="61533" y="271704"/>
                  </a:lnTo>
                  <a:lnTo>
                    <a:pt x="68951" y="264237"/>
                  </a:lnTo>
                  <a:lnTo>
                    <a:pt x="76107" y="254838"/>
                  </a:lnTo>
                  <a:lnTo>
                    <a:pt x="83088" y="244151"/>
                  </a:lnTo>
                  <a:lnTo>
                    <a:pt x="89952" y="234815"/>
                  </a:lnTo>
                  <a:lnTo>
                    <a:pt x="96740" y="226381"/>
                  </a:lnTo>
                  <a:lnTo>
                    <a:pt x="103475" y="218547"/>
                  </a:lnTo>
                  <a:lnTo>
                    <a:pt x="109071" y="206693"/>
                  </a:lnTo>
                  <a:lnTo>
                    <a:pt x="113906" y="192159"/>
                  </a:lnTo>
                  <a:lnTo>
                    <a:pt x="118235" y="175837"/>
                  </a:lnTo>
                  <a:lnTo>
                    <a:pt x="121121" y="160535"/>
                  </a:lnTo>
                  <a:lnTo>
                    <a:pt x="123045" y="145912"/>
                  </a:lnTo>
                  <a:lnTo>
                    <a:pt x="124328" y="131742"/>
                  </a:lnTo>
                  <a:lnTo>
                    <a:pt x="126288" y="118980"/>
                  </a:lnTo>
                  <a:lnTo>
                    <a:pt x="128700" y="107155"/>
                  </a:lnTo>
                  <a:lnTo>
                    <a:pt x="131414" y="95957"/>
                  </a:lnTo>
                  <a:lnTo>
                    <a:pt x="133223" y="81859"/>
                  </a:lnTo>
                  <a:lnTo>
                    <a:pt x="134429" y="65829"/>
                  </a:lnTo>
                  <a:lnTo>
                    <a:pt x="135769" y="32543"/>
                  </a:lnTo>
                  <a:lnTo>
                    <a:pt x="136365" y="3012"/>
                  </a:lnTo>
                  <a:lnTo>
                    <a:pt x="136524" y="0"/>
                  </a:lnTo>
                  <a:lnTo>
                    <a:pt x="136629" y="4625"/>
                  </a:lnTo>
                  <a:lnTo>
                    <a:pt x="136700" y="14339"/>
                  </a:lnTo>
                  <a:lnTo>
                    <a:pt x="135642" y="28553"/>
                  </a:lnTo>
                  <a:lnTo>
                    <a:pt x="133831" y="45766"/>
                  </a:lnTo>
                  <a:lnTo>
                    <a:pt x="131518" y="64978"/>
                  </a:lnTo>
                  <a:lnTo>
                    <a:pt x="129976" y="82207"/>
                  </a:lnTo>
                  <a:lnTo>
                    <a:pt x="128949" y="98115"/>
                  </a:lnTo>
                  <a:lnTo>
                    <a:pt x="127807" y="127580"/>
                  </a:lnTo>
                  <a:lnTo>
                    <a:pt x="127299" y="155413"/>
                  </a:lnTo>
                  <a:lnTo>
                    <a:pt x="128269" y="167919"/>
                  </a:lnTo>
                  <a:lnTo>
                    <a:pt x="130021" y="179573"/>
                  </a:lnTo>
                  <a:lnTo>
                    <a:pt x="132295" y="190658"/>
                  </a:lnTo>
                  <a:lnTo>
                    <a:pt x="137768" y="214765"/>
                  </a:lnTo>
                  <a:lnTo>
                    <a:pt x="140775" y="227383"/>
                  </a:lnTo>
                  <a:lnTo>
                    <a:pt x="146096" y="238006"/>
                  </a:lnTo>
                  <a:lnTo>
                    <a:pt x="152958" y="247298"/>
                  </a:lnTo>
                  <a:lnTo>
                    <a:pt x="196528" y="282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068856" y="3203059"/>
            <a:ext cx="949552" cy="905375"/>
            <a:chOff x="5068856" y="3203059"/>
            <a:chExt cx="949552" cy="905375"/>
          </a:xfrm>
        </p:grpSpPr>
        <p:sp>
          <p:nvSpPr>
            <p:cNvPr id="47" name="Freeform 46"/>
            <p:cNvSpPr/>
            <p:nvPr/>
          </p:nvSpPr>
          <p:spPr>
            <a:xfrm>
              <a:off x="5068856" y="3203059"/>
              <a:ext cx="778462" cy="644961"/>
            </a:xfrm>
            <a:custGeom>
              <a:avLst/>
              <a:gdLst/>
              <a:ahLst/>
              <a:cxnLst/>
              <a:rect l="0" t="0" r="0" b="0"/>
              <a:pathLst>
                <a:path w="778462" h="644961">
                  <a:moveTo>
                    <a:pt x="24407" y="89656"/>
                  </a:moveTo>
                  <a:lnTo>
                    <a:pt x="24407" y="110780"/>
                  </a:lnTo>
                  <a:lnTo>
                    <a:pt x="25513" y="121424"/>
                  </a:lnTo>
                  <a:lnTo>
                    <a:pt x="27355" y="132940"/>
                  </a:lnTo>
                  <a:lnTo>
                    <a:pt x="29688" y="145040"/>
                  </a:lnTo>
                  <a:lnTo>
                    <a:pt x="31244" y="157527"/>
                  </a:lnTo>
                  <a:lnTo>
                    <a:pt x="32281" y="170273"/>
                  </a:lnTo>
                  <a:lnTo>
                    <a:pt x="32972" y="183192"/>
                  </a:lnTo>
                  <a:lnTo>
                    <a:pt x="33741" y="209336"/>
                  </a:lnTo>
                  <a:lnTo>
                    <a:pt x="34301" y="291586"/>
                  </a:lnTo>
                  <a:lnTo>
                    <a:pt x="34352" y="399562"/>
                  </a:lnTo>
                  <a:lnTo>
                    <a:pt x="33248" y="413423"/>
                  </a:lnTo>
                  <a:lnTo>
                    <a:pt x="31406" y="427084"/>
                  </a:lnTo>
                  <a:lnTo>
                    <a:pt x="29073" y="440613"/>
                  </a:lnTo>
                  <a:lnTo>
                    <a:pt x="27518" y="455159"/>
                  </a:lnTo>
                  <a:lnTo>
                    <a:pt x="26481" y="470383"/>
                  </a:lnTo>
                  <a:lnTo>
                    <a:pt x="25790" y="486059"/>
                  </a:lnTo>
                  <a:lnTo>
                    <a:pt x="24224" y="503141"/>
                  </a:lnTo>
                  <a:lnTo>
                    <a:pt x="22075" y="521161"/>
                  </a:lnTo>
                  <a:lnTo>
                    <a:pt x="19536" y="539807"/>
                  </a:lnTo>
                  <a:lnTo>
                    <a:pt x="13768" y="575261"/>
                  </a:lnTo>
                  <a:lnTo>
                    <a:pt x="10683" y="592453"/>
                  </a:lnTo>
                  <a:lnTo>
                    <a:pt x="7520" y="608335"/>
                  </a:lnTo>
                  <a:lnTo>
                    <a:pt x="1059" y="637772"/>
                  </a:lnTo>
                  <a:lnTo>
                    <a:pt x="0" y="644075"/>
                  </a:lnTo>
                  <a:lnTo>
                    <a:pt x="398" y="644960"/>
                  </a:lnTo>
                  <a:lnTo>
                    <a:pt x="1769" y="642235"/>
                  </a:lnTo>
                  <a:lnTo>
                    <a:pt x="12135" y="636259"/>
                  </a:lnTo>
                  <a:lnTo>
                    <a:pt x="28901" y="629919"/>
                  </a:lnTo>
                  <a:lnTo>
                    <a:pt x="51090" y="623417"/>
                  </a:lnTo>
                  <a:lnTo>
                    <a:pt x="88438" y="613542"/>
                  </a:lnTo>
                  <a:lnTo>
                    <a:pt x="101359" y="611341"/>
                  </a:lnTo>
                  <a:lnTo>
                    <a:pt x="114395" y="609874"/>
                  </a:lnTo>
                  <a:lnTo>
                    <a:pt x="127506" y="608897"/>
                  </a:lnTo>
                  <a:lnTo>
                    <a:pt x="142878" y="608244"/>
                  </a:lnTo>
                  <a:lnTo>
                    <a:pt x="177645" y="607520"/>
                  </a:lnTo>
                  <a:lnTo>
                    <a:pt x="196200" y="608432"/>
                  </a:lnTo>
                  <a:lnTo>
                    <a:pt x="215202" y="610145"/>
                  </a:lnTo>
                  <a:lnTo>
                    <a:pt x="234502" y="612393"/>
                  </a:lnTo>
                  <a:lnTo>
                    <a:pt x="255106" y="613892"/>
                  </a:lnTo>
                  <a:lnTo>
                    <a:pt x="276579" y="614890"/>
                  </a:lnTo>
                  <a:lnTo>
                    <a:pt x="321070" y="616000"/>
                  </a:lnTo>
                  <a:lnTo>
                    <a:pt x="419943" y="616771"/>
                  </a:lnTo>
                  <a:lnTo>
                    <a:pt x="438420" y="617916"/>
                  </a:lnTo>
                  <a:lnTo>
                    <a:pt x="458475" y="619784"/>
                  </a:lnTo>
                  <a:lnTo>
                    <a:pt x="479582" y="622135"/>
                  </a:lnTo>
                  <a:lnTo>
                    <a:pt x="500285" y="623702"/>
                  </a:lnTo>
                  <a:lnTo>
                    <a:pt x="520720" y="624747"/>
                  </a:lnTo>
                  <a:lnTo>
                    <a:pt x="540974" y="625443"/>
                  </a:lnTo>
                  <a:lnTo>
                    <a:pt x="558898" y="627013"/>
                  </a:lnTo>
                  <a:lnTo>
                    <a:pt x="575269" y="629165"/>
                  </a:lnTo>
                  <a:lnTo>
                    <a:pt x="590604" y="631704"/>
                  </a:lnTo>
                  <a:lnTo>
                    <a:pt x="606354" y="633398"/>
                  </a:lnTo>
                  <a:lnTo>
                    <a:pt x="622380" y="634526"/>
                  </a:lnTo>
                  <a:lnTo>
                    <a:pt x="638591" y="635279"/>
                  </a:lnTo>
                  <a:lnTo>
                    <a:pt x="654925" y="636886"/>
                  </a:lnTo>
                  <a:lnTo>
                    <a:pt x="671340" y="639063"/>
                  </a:lnTo>
                  <a:lnTo>
                    <a:pt x="687811" y="641619"/>
                  </a:lnTo>
                  <a:lnTo>
                    <a:pt x="703212" y="642218"/>
                  </a:lnTo>
                  <a:lnTo>
                    <a:pt x="717902" y="641512"/>
                  </a:lnTo>
                  <a:lnTo>
                    <a:pt x="732115" y="639936"/>
                  </a:lnTo>
                  <a:lnTo>
                    <a:pt x="744907" y="637780"/>
                  </a:lnTo>
                  <a:lnTo>
                    <a:pt x="767963" y="632437"/>
                  </a:lnTo>
                  <a:lnTo>
                    <a:pt x="774332" y="627254"/>
                  </a:lnTo>
                  <a:lnTo>
                    <a:pt x="777473" y="620483"/>
                  </a:lnTo>
                  <a:lnTo>
                    <a:pt x="778461" y="612653"/>
                  </a:lnTo>
                  <a:lnTo>
                    <a:pt x="778015" y="603012"/>
                  </a:lnTo>
                  <a:lnTo>
                    <a:pt x="776613" y="592163"/>
                  </a:lnTo>
                  <a:lnTo>
                    <a:pt x="774572" y="580509"/>
                  </a:lnTo>
                  <a:lnTo>
                    <a:pt x="773212" y="567213"/>
                  </a:lnTo>
                  <a:lnTo>
                    <a:pt x="772305" y="552823"/>
                  </a:lnTo>
                  <a:lnTo>
                    <a:pt x="771700" y="537703"/>
                  </a:lnTo>
                  <a:lnTo>
                    <a:pt x="770192" y="524307"/>
                  </a:lnTo>
                  <a:lnTo>
                    <a:pt x="768081" y="512060"/>
                  </a:lnTo>
                  <a:lnTo>
                    <a:pt x="765569" y="500580"/>
                  </a:lnTo>
                  <a:lnTo>
                    <a:pt x="763894" y="486294"/>
                  </a:lnTo>
                  <a:lnTo>
                    <a:pt x="762777" y="470139"/>
                  </a:lnTo>
                  <a:lnTo>
                    <a:pt x="762032" y="452737"/>
                  </a:lnTo>
                  <a:lnTo>
                    <a:pt x="760431" y="437819"/>
                  </a:lnTo>
                  <a:lnTo>
                    <a:pt x="758257" y="424559"/>
                  </a:lnTo>
                  <a:lnTo>
                    <a:pt x="755703" y="412402"/>
                  </a:lnTo>
                  <a:lnTo>
                    <a:pt x="754000" y="397666"/>
                  </a:lnTo>
                  <a:lnTo>
                    <a:pt x="752866" y="381210"/>
                  </a:lnTo>
                  <a:lnTo>
                    <a:pt x="751605" y="347452"/>
                  </a:lnTo>
                  <a:lnTo>
                    <a:pt x="750894" y="300274"/>
                  </a:lnTo>
                  <a:lnTo>
                    <a:pt x="750599" y="98874"/>
                  </a:lnTo>
                  <a:lnTo>
                    <a:pt x="749492" y="85854"/>
                  </a:lnTo>
                  <a:lnTo>
                    <a:pt x="747649" y="73858"/>
                  </a:lnTo>
                  <a:lnTo>
                    <a:pt x="745315" y="62544"/>
                  </a:lnTo>
                  <a:lnTo>
                    <a:pt x="741549" y="51686"/>
                  </a:lnTo>
                  <a:lnTo>
                    <a:pt x="736827" y="41131"/>
                  </a:lnTo>
                  <a:lnTo>
                    <a:pt x="731469" y="30779"/>
                  </a:lnTo>
                  <a:lnTo>
                    <a:pt x="724580" y="26088"/>
                  </a:lnTo>
                  <a:lnTo>
                    <a:pt x="716672" y="25171"/>
                  </a:lnTo>
                  <a:lnTo>
                    <a:pt x="697938" y="28942"/>
                  </a:lnTo>
                  <a:lnTo>
                    <a:pt x="662534" y="37279"/>
                  </a:lnTo>
                  <a:lnTo>
                    <a:pt x="597819" y="53270"/>
                  </a:lnTo>
                  <a:lnTo>
                    <a:pt x="574375" y="59853"/>
                  </a:lnTo>
                  <a:lnTo>
                    <a:pt x="551796" y="65357"/>
                  </a:lnTo>
                  <a:lnTo>
                    <a:pt x="539586" y="66825"/>
                  </a:lnTo>
                  <a:lnTo>
                    <a:pt x="527024" y="67804"/>
                  </a:lnTo>
                  <a:lnTo>
                    <a:pt x="512018" y="68456"/>
                  </a:lnTo>
                  <a:lnTo>
                    <a:pt x="477659" y="69181"/>
                  </a:lnTo>
                  <a:lnTo>
                    <a:pt x="462528" y="70479"/>
                  </a:lnTo>
                  <a:lnTo>
                    <a:pt x="449125" y="72450"/>
                  </a:lnTo>
                  <a:lnTo>
                    <a:pt x="436874" y="74869"/>
                  </a:lnTo>
                  <a:lnTo>
                    <a:pt x="423180" y="76483"/>
                  </a:lnTo>
                  <a:lnTo>
                    <a:pt x="408524" y="77558"/>
                  </a:lnTo>
                  <a:lnTo>
                    <a:pt x="393226" y="78275"/>
                  </a:lnTo>
                  <a:lnTo>
                    <a:pt x="379712" y="77647"/>
                  </a:lnTo>
                  <a:lnTo>
                    <a:pt x="355854" y="74002"/>
                  </a:lnTo>
                  <a:lnTo>
                    <a:pt x="341534" y="72589"/>
                  </a:lnTo>
                  <a:lnTo>
                    <a:pt x="325355" y="71646"/>
                  </a:lnTo>
                  <a:lnTo>
                    <a:pt x="307937" y="71017"/>
                  </a:lnTo>
                  <a:lnTo>
                    <a:pt x="290799" y="69493"/>
                  </a:lnTo>
                  <a:lnTo>
                    <a:pt x="273847" y="67372"/>
                  </a:lnTo>
                  <a:lnTo>
                    <a:pt x="257019" y="64852"/>
                  </a:lnTo>
                  <a:lnTo>
                    <a:pt x="223584" y="59105"/>
                  </a:lnTo>
                  <a:lnTo>
                    <a:pt x="206930" y="56025"/>
                  </a:lnTo>
                  <a:lnTo>
                    <a:pt x="191407" y="51761"/>
                  </a:lnTo>
                  <a:lnTo>
                    <a:pt x="176637" y="46708"/>
                  </a:lnTo>
                  <a:lnTo>
                    <a:pt x="149541" y="36303"/>
                  </a:lnTo>
                  <a:lnTo>
                    <a:pt x="115644" y="24232"/>
                  </a:lnTo>
                  <a:lnTo>
                    <a:pt x="94800" y="17103"/>
                  </a:lnTo>
                  <a:lnTo>
                    <a:pt x="74483" y="7303"/>
                  </a:lnTo>
                  <a:lnTo>
                    <a:pt x="64423" y="1595"/>
                  </a:lnTo>
                  <a:lnTo>
                    <a:pt x="55506" y="0"/>
                  </a:lnTo>
                  <a:lnTo>
                    <a:pt x="47350" y="1147"/>
                  </a:lnTo>
                  <a:lnTo>
                    <a:pt x="39703" y="4122"/>
                  </a:lnTo>
                  <a:lnTo>
                    <a:pt x="33499" y="10527"/>
                  </a:lnTo>
                  <a:lnTo>
                    <a:pt x="23658" y="29434"/>
                  </a:lnTo>
                  <a:lnTo>
                    <a:pt x="20592" y="40666"/>
                  </a:lnTo>
                  <a:lnTo>
                    <a:pt x="18548" y="52574"/>
                  </a:lnTo>
                  <a:lnTo>
                    <a:pt x="17185" y="64935"/>
                  </a:lnTo>
                  <a:lnTo>
                    <a:pt x="16277" y="77596"/>
                  </a:lnTo>
                  <a:lnTo>
                    <a:pt x="15671" y="90459"/>
                  </a:lnTo>
                  <a:lnTo>
                    <a:pt x="14460" y="159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92219" y="3939321"/>
              <a:ext cx="109427" cy="119374"/>
            </a:xfrm>
            <a:custGeom>
              <a:avLst/>
              <a:gdLst/>
              <a:ahLst/>
              <a:cxnLst/>
              <a:rect l="0" t="0" r="0" b="0"/>
              <a:pathLst>
                <a:path w="109427" h="119374">
                  <a:moveTo>
                    <a:pt x="0" y="0"/>
                  </a:moveTo>
                  <a:lnTo>
                    <a:pt x="55333" y="55333"/>
                  </a:lnTo>
                  <a:lnTo>
                    <a:pt x="62311" y="63416"/>
                  </a:lnTo>
                  <a:lnTo>
                    <a:pt x="69173" y="72120"/>
                  </a:lnTo>
                  <a:lnTo>
                    <a:pt x="75959" y="81240"/>
                  </a:lnTo>
                  <a:lnTo>
                    <a:pt x="82693" y="89529"/>
                  </a:lnTo>
                  <a:lnTo>
                    <a:pt x="89393" y="97267"/>
                  </a:lnTo>
                  <a:lnTo>
                    <a:pt x="109426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302167" y="3919425"/>
              <a:ext cx="109426" cy="189009"/>
            </a:xfrm>
            <a:custGeom>
              <a:avLst/>
              <a:gdLst/>
              <a:ahLst/>
              <a:cxnLst/>
              <a:rect l="0" t="0" r="0" b="0"/>
              <a:pathLst>
                <a:path w="109426" h="189009">
                  <a:moveTo>
                    <a:pt x="109425" y="0"/>
                  </a:moveTo>
                  <a:lnTo>
                    <a:pt x="98864" y="10562"/>
                  </a:lnTo>
                  <a:lnTo>
                    <a:pt x="93542" y="16989"/>
                  </a:lnTo>
                  <a:lnTo>
                    <a:pt x="87783" y="24590"/>
                  </a:lnTo>
                  <a:lnTo>
                    <a:pt x="81733" y="32973"/>
                  </a:lnTo>
                  <a:lnTo>
                    <a:pt x="76595" y="41878"/>
                  </a:lnTo>
                  <a:lnTo>
                    <a:pt x="72064" y="51130"/>
                  </a:lnTo>
                  <a:lnTo>
                    <a:pt x="62977" y="72463"/>
                  </a:lnTo>
                  <a:lnTo>
                    <a:pt x="51570" y="100367"/>
                  </a:lnTo>
                  <a:lnTo>
                    <a:pt x="45433" y="112229"/>
                  </a:lnTo>
                  <a:lnTo>
                    <a:pt x="39131" y="122348"/>
                  </a:lnTo>
                  <a:lnTo>
                    <a:pt x="26234" y="140591"/>
                  </a:lnTo>
                  <a:lnTo>
                    <a:pt x="19700" y="150098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928877" y="3342454"/>
              <a:ext cx="79583" cy="129322"/>
            </a:xfrm>
            <a:custGeom>
              <a:avLst/>
              <a:gdLst/>
              <a:ahLst/>
              <a:cxnLst/>
              <a:rect l="0" t="0" r="0" b="0"/>
              <a:pathLst>
                <a:path w="79583" h="129322">
                  <a:moveTo>
                    <a:pt x="0" y="0"/>
                  </a:moveTo>
                  <a:lnTo>
                    <a:pt x="13846" y="41538"/>
                  </a:lnTo>
                  <a:lnTo>
                    <a:pt x="18073" y="50903"/>
                  </a:lnTo>
                  <a:lnTo>
                    <a:pt x="23102" y="60463"/>
                  </a:lnTo>
                  <a:lnTo>
                    <a:pt x="28665" y="70152"/>
                  </a:lnTo>
                  <a:lnTo>
                    <a:pt x="34584" y="78822"/>
                  </a:lnTo>
                  <a:lnTo>
                    <a:pt x="40741" y="86813"/>
                  </a:lnTo>
                  <a:lnTo>
                    <a:pt x="47056" y="94350"/>
                  </a:lnTo>
                  <a:lnTo>
                    <a:pt x="53477" y="101586"/>
                  </a:lnTo>
                  <a:lnTo>
                    <a:pt x="79582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908981" y="3302663"/>
              <a:ext cx="109427" cy="179061"/>
            </a:xfrm>
            <a:custGeom>
              <a:avLst/>
              <a:gdLst/>
              <a:ahLst/>
              <a:cxnLst/>
              <a:rect l="0" t="0" r="0" b="0"/>
              <a:pathLst>
                <a:path w="109427" h="179061">
                  <a:moveTo>
                    <a:pt x="109426" y="0"/>
                  </a:moveTo>
                  <a:lnTo>
                    <a:pt x="98864" y="10561"/>
                  </a:lnTo>
                  <a:lnTo>
                    <a:pt x="92437" y="18094"/>
                  </a:lnTo>
                  <a:lnTo>
                    <a:pt x="76453" y="38254"/>
                  </a:lnTo>
                  <a:lnTo>
                    <a:pt x="69759" y="48714"/>
                  </a:lnTo>
                  <a:lnTo>
                    <a:pt x="64191" y="59003"/>
                  </a:lnTo>
                  <a:lnTo>
                    <a:pt x="59374" y="69179"/>
                  </a:lnTo>
                  <a:lnTo>
                    <a:pt x="53951" y="79278"/>
                  </a:lnTo>
                  <a:lnTo>
                    <a:pt x="48126" y="89327"/>
                  </a:lnTo>
                  <a:lnTo>
                    <a:pt x="42032" y="99342"/>
                  </a:lnTo>
                  <a:lnTo>
                    <a:pt x="35758" y="110441"/>
                  </a:lnTo>
                  <a:lnTo>
                    <a:pt x="29365" y="122261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969997" y="4496396"/>
            <a:ext cx="908806" cy="1064414"/>
            <a:chOff x="4969997" y="4496396"/>
            <a:chExt cx="908806" cy="1064414"/>
          </a:xfrm>
        </p:grpSpPr>
        <p:sp>
          <p:nvSpPr>
            <p:cNvPr id="53" name="Freeform 52"/>
            <p:cNvSpPr/>
            <p:nvPr/>
          </p:nvSpPr>
          <p:spPr>
            <a:xfrm>
              <a:off x="4969997" y="4845220"/>
              <a:ext cx="560959" cy="541389"/>
            </a:xfrm>
            <a:custGeom>
              <a:avLst/>
              <a:gdLst/>
              <a:ahLst/>
              <a:cxnLst/>
              <a:rect l="0" t="0" r="0" b="0"/>
              <a:pathLst>
                <a:path w="560959" h="541389">
                  <a:moveTo>
                    <a:pt x="43684" y="168461"/>
                  </a:moveTo>
                  <a:lnTo>
                    <a:pt x="38403" y="184304"/>
                  </a:lnTo>
                  <a:lnTo>
                    <a:pt x="35742" y="194497"/>
                  </a:lnTo>
                  <a:lnTo>
                    <a:pt x="29838" y="220561"/>
                  </a:lnTo>
                  <a:lnTo>
                    <a:pt x="23529" y="253514"/>
                  </a:lnTo>
                  <a:lnTo>
                    <a:pt x="20300" y="271586"/>
                  </a:lnTo>
                  <a:lnTo>
                    <a:pt x="18147" y="289161"/>
                  </a:lnTo>
                  <a:lnTo>
                    <a:pt x="16711" y="306403"/>
                  </a:lnTo>
                  <a:lnTo>
                    <a:pt x="15754" y="323425"/>
                  </a:lnTo>
                  <a:lnTo>
                    <a:pt x="14691" y="354128"/>
                  </a:lnTo>
                  <a:lnTo>
                    <a:pt x="14009" y="409864"/>
                  </a:lnTo>
                  <a:lnTo>
                    <a:pt x="13891" y="450119"/>
                  </a:lnTo>
                  <a:lnTo>
                    <a:pt x="12769" y="463448"/>
                  </a:lnTo>
                  <a:lnTo>
                    <a:pt x="10916" y="476755"/>
                  </a:lnTo>
                  <a:lnTo>
                    <a:pt x="8575" y="490048"/>
                  </a:lnTo>
                  <a:lnTo>
                    <a:pt x="5909" y="502226"/>
                  </a:lnTo>
                  <a:lnTo>
                    <a:pt x="3026" y="513660"/>
                  </a:lnTo>
                  <a:lnTo>
                    <a:pt x="0" y="524599"/>
                  </a:lnTo>
                  <a:lnTo>
                    <a:pt x="1297" y="530786"/>
                  </a:lnTo>
                  <a:lnTo>
                    <a:pt x="5478" y="533805"/>
                  </a:lnTo>
                  <a:lnTo>
                    <a:pt x="11582" y="534713"/>
                  </a:lnTo>
                  <a:lnTo>
                    <a:pt x="27206" y="532774"/>
                  </a:lnTo>
                  <a:lnTo>
                    <a:pt x="36014" y="530710"/>
                  </a:lnTo>
                  <a:lnTo>
                    <a:pt x="45203" y="528228"/>
                  </a:lnTo>
                  <a:lnTo>
                    <a:pt x="64255" y="522524"/>
                  </a:lnTo>
                  <a:lnTo>
                    <a:pt x="93623" y="513098"/>
                  </a:lnTo>
                  <a:lnTo>
                    <a:pt x="104609" y="510960"/>
                  </a:lnTo>
                  <a:lnTo>
                    <a:pt x="116355" y="509536"/>
                  </a:lnTo>
                  <a:lnTo>
                    <a:pt x="128606" y="508586"/>
                  </a:lnTo>
                  <a:lnTo>
                    <a:pt x="142301" y="507952"/>
                  </a:lnTo>
                  <a:lnTo>
                    <a:pt x="172254" y="507249"/>
                  </a:lnTo>
                  <a:lnTo>
                    <a:pt x="186873" y="508166"/>
                  </a:lnTo>
                  <a:lnTo>
                    <a:pt x="201041" y="509883"/>
                  </a:lnTo>
                  <a:lnTo>
                    <a:pt x="214907" y="512133"/>
                  </a:lnTo>
                  <a:lnTo>
                    <a:pt x="229678" y="513633"/>
                  </a:lnTo>
                  <a:lnTo>
                    <a:pt x="245052" y="514633"/>
                  </a:lnTo>
                  <a:lnTo>
                    <a:pt x="260827" y="515300"/>
                  </a:lnTo>
                  <a:lnTo>
                    <a:pt x="276871" y="516849"/>
                  </a:lnTo>
                  <a:lnTo>
                    <a:pt x="293093" y="518988"/>
                  </a:lnTo>
                  <a:lnTo>
                    <a:pt x="309435" y="521519"/>
                  </a:lnTo>
                  <a:lnTo>
                    <a:pt x="325856" y="523206"/>
                  </a:lnTo>
                  <a:lnTo>
                    <a:pt x="342329" y="524332"/>
                  </a:lnTo>
                  <a:lnTo>
                    <a:pt x="374265" y="525581"/>
                  </a:lnTo>
                  <a:lnTo>
                    <a:pt x="403197" y="526137"/>
                  </a:lnTo>
                  <a:lnTo>
                    <a:pt x="415996" y="527390"/>
                  </a:lnTo>
                  <a:lnTo>
                    <a:pt x="427845" y="529331"/>
                  </a:lnTo>
                  <a:lnTo>
                    <a:pt x="439060" y="531730"/>
                  </a:lnTo>
                  <a:lnTo>
                    <a:pt x="450958" y="533330"/>
                  </a:lnTo>
                  <a:lnTo>
                    <a:pt x="463312" y="534396"/>
                  </a:lnTo>
                  <a:lnTo>
                    <a:pt x="475969" y="535107"/>
                  </a:lnTo>
                  <a:lnTo>
                    <a:pt x="487722" y="536686"/>
                  </a:lnTo>
                  <a:lnTo>
                    <a:pt x="498874" y="538844"/>
                  </a:lnTo>
                  <a:lnTo>
                    <a:pt x="509624" y="541388"/>
                  </a:lnTo>
                  <a:lnTo>
                    <a:pt x="517897" y="539769"/>
                  </a:lnTo>
                  <a:lnTo>
                    <a:pt x="524517" y="535373"/>
                  </a:lnTo>
                  <a:lnTo>
                    <a:pt x="530035" y="529126"/>
                  </a:lnTo>
                  <a:lnTo>
                    <a:pt x="533715" y="520541"/>
                  </a:lnTo>
                  <a:lnTo>
                    <a:pt x="536168" y="510396"/>
                  </a:lnTo>
                  <a:lnTo>
                    <a:pt x="537803" y="499211"/>
                  </a:lnTo>
                  <a:lnTo>
                    <a:pt x="539998" y="488439"/>
                  </a:lnTo>
                  <a:lnTo>
                    <a:pt x="542567" y="477941"/>
                  </a:lnTo>
                  <a:lnTo>
                    <a:pt x="545385" y="467627"/>
                  </a:lnTo>
                  <a:lnTo>
                    <a:pt x="547264" y="455225"/>
                  </a:lnTo>
                  <a:lnTo>
                    <a:pt x="548516" y="441430"/>
                  </a:lnTo>
                  <a:lnTo>
                    <a:pt x="549351" y="426707"/>
                  </a:lnTo>
                  <a:lnTo>
                    <a:pt x="550279" y="392662"/>
                  </a:lnTo>
                  <a:lnTo>
                    <a:pt x="550526" y="374299"/>
                  </a:lnTo>
                  <a:lnTo>
                    <a:pt x="551796" y="355426"/>
                  </a:lnTo>
                  <a:lnTo>
                    <a:pt x="553749" y="336211"/>
                  </a:lnTo>
                  <a:lnTo>
                    <a:pt x="556155" y="316769"/>
                  </a:lnTo>
                  <a:lnTo>
                    <a:pt x="557760" y="297177"/>
                  </a:lnTo>
                  <a:lnTo>
                    <a:pt x="558829" y="277483"/>
                  </a:lnTo>
                  <a:lnTo>
                    <a:pt x="560018" y="237916"/>
                  </a:lnTo>
                  <a:lnTo>
                    <a:pt x="560885" y="119812"/>
                  </a:lnTo>
                  <a:lnTo>
                    <a:pt x="560958" y="38369"/>
                  </a:lnTo>
                  <a:lnTo>
                    <a:pt x="558751" y="26468"/>
                  </a:lnTo>
                  <a:lnTo>
                    <a:pt x="555069" y="16323"/>
                  </a:lnTo>
                  <a:lnTo>
                    <a:pt x="550404" y="7349"/>
                  </a:lnTo>
                  <a:lnTo>
                    <a:pt x="542872" y="2472"/>
                  </a:lnTo>
                  <a:lnTo>
                    <a:pt x="533430" y="326"/>
                  </a:lnTo>
                  <a:lnTo>
                    <a:pt x="522714" y="0"/>
                  </a:lnTo>
                  <a:lnTo>
                    <a:pt x="511149" y="888"/>
                  </a:lnTo>
                  <a:lnTo>
                    <a:pt x="499018" y="2586"/>
                  </a:lnTo>
                  <a:lnTo>
                    <a:pt x="486509" y="4823"/>
                  </a:lnTo>
                  <a:lnTo>
                    <a:pt x="474853" y="7419"/>
                  </a:lnTo>
                  <a:lnTo>
                    <a:pt x="463767" y="10256"/>
                  </a:lnTo>
                  <a:lnTo>
                    <a:pt x="441502" y="16355"/>
                  </a:lnTo>
                  <a:lnTo>
                    <a:pt x="416868" y="22750"/>
                  </a:lnTo>
                  <a:lnTo>
                    <a:pt x="404110" y="24897"/>
                  </a:lnTo>
                  <a:lnTo>
                    <a:pt x="391183" y="26329"/>
                  </a:lnTo>
                  <a:lnTo>
                    <a:pt x="378144" y="27283"/>
                  </a:lnTo>
                  <a:lnTo>
                    <a:pt x="365030" y="29025"/>
                  </a:lnTo>
                  <a:lnTo>
                    <a:pt x="351866" y="31291"/>
                  </a:lnTo>
                  <a:lnTo>
                    <a:pt x="338669" y="33907"/>
                  </a:lnTo>
                  <a:lnTo>
                    <a:pt x="324344" y="35651"/>
                  </a:lnTo>
                  <a:lnTo>
                    <a:pt x="309267" y="36814"/>
                  </a:lnTo>
                  <a:lnTo>
                    <a:pt x="293690" y="37590"/>
                  </a:lnTo>
                  <a:lnTo>
                    <a:pt x="277779" y="39212"/>
                  </a:lnTo>
                  <a:lnTo>
                    <a:pt x="261644" y="41398"/>
                  </a:lnTo>
                  <a:lnTo>
                    <a:pt x="245362" y="43962"/>
                  </a:lnTo>
                  <a:lnTo>
                    <a:pt x="230085" y="45670"/>
                  </a:lnTo>
                  <a:lnTo>
                    <a:pt x="215480" y="46810"/>
                  </a:lnTo>
                  <a:lnTo>
                    <a:pt x="201322" y="47569"/>
                  </a:lnTo>
                  <a:lnTo>
                    <a:pt x="173801" y="48413"/>
                  </a:lnTo>
                  <a:lnTo>
                    <a:pt x="120108" y="48955"/>
                  </a:lnTo>
                  <a:lnTo>
                    <a:pt x="109002" y="51210"/>
                  </a:lnTo>
                  <a:lnTo>
                    <a:pt x="99388" y="54924"/>
                  </a:lnTo>
                  <a:lnTo>
                    <a:pt x="90768" y="59610"/>
                  </a:lnTo>
                  <a:lnTo>
                    <a:pt x="85021" y="67156"/>
                  </a:lnTo>
                  <a:lnTo>
                    <a:pt x="81190" y="76608"/>
                  </a:lnTo>
                  <a:lnTo>
                    <a:pt x="78636" y="87330"/>
                  </a:lnTo>
                  <a:lnTo>
                    <a:pt x="75828" y="97794"/>
                  </a:lnTo>
                  <a:lnTo>
                    <a:pt x="66595" y="129469"/>
                  </a:lnTo>
                  <a:lnTo>
                    <a:pt x="56858" y="165259"/>
                  </a:lnTo>
                  <a:lnTo>
                    <a:pt x="50276" y="186934"/>
                  </a:lnTo>
                  <a:lnTo>
                    <a:pt x="23788" y="2679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043525" y="4516292"/>
              <a:ext cx="427755" cy="338226"/>
            </a:xfrm>
            <a:custGeom>
              <a:avLst/>
              <a:gdLst/>
              <a:ahLst/>
              <a:cxnLst/>
              <a:rect l="0" t="0" r="0" b="0"/>
              <a:pathLst>
                <a:path w="427755" h="338226">
                  <a:moveTo>
                    <a:pt x="0" y="338225"/>
                  </a:moveTo>
                  <a:lnTo>
                    <a:pt x="15842" y="327663"/>
                  </a:lnTo>
                  <a:lnTo>
                    <a:pt x="23825" y="321236"/>
                  </a:lnTo>
                  <a:lnTo>
                    <a:pt x="32463" y="313635"/>
                  </a:lnTo>
                  <a:lnTo>
                    <a:pt x="41537" y="305252"/>
                  </a:lnTo>
                  <a:lnTo>
                    <a:pt x="52008" y="296347"/>
                  </a:lnTo>
                  <a:lnTo>
                    <a:pt x="85658" y="269077"/>
                  </a:lnTo>
                  <a:lnTo>
                    <a:pt x="94686" y="261178"/>
                  </a:lnTo>
                  <a:lnTo>
                    <a:pt x="102915" y="253701"/>
                  </a:lnTo>
                  <a:lnTo>
                    <a:pt x="111716" y="246506"/>
                  </a:lnTo>
                  <a:lnTo>
                    <a:pt x="120900" y="239498"/>
                  </a:lnTo>
                  <a:lnTo>
                    <a:pt x="130339" y="232616"/>
                  </a:lnTo>
                  <a:lnTo>
                    <a:pt x="138842" y="225817"/>
                  </a:lnTo>
                  <a:lnTo>
                    <a:pt x="146721" y="219073"/>
                  </a:lnTo>
                  <a:lnTo>
                    <a:pt x="154185" y="212368"/>
                  </a:lnTo>
                  <a:lnTo>
                    <a:pt x="171320" y="196074"/>
                  </a:lnTo>
                  <a:lnTo>
                    <a:pt x="180532" y="187087"/>
                  </a:lnTo>
                  <a:lnTo>
                    <a:pt x="189989" y="178884"/>
                  </a:lnTo>
                  <a:lnTo>
                    <a:pt x="199610" y="171206"/>
                  </a:lnTo>
                  <a:lnTo>
                    <a:pt x="209339" y="163876"/>
                  </a:lnTo>
                  <a:lnTo>
                    <a:pt x="219141" y="155674"/>
                  </a:lnTo>
                  <a:lnTo>
                    <a:pt x="228992" y="146890"/>
                  </a:lnTo>
                  <a:lnTo>
                    <a:pt x="238875" y="137718"/>
                  </a:lnTo>
                  <a:lnTo>
                    <a:pt x="248780" y="129393"/>
                  </a:lnTo>
                  <a:lnTo>
                    <a:pt x="258699" y="121631"/>
                  </a:lnTo>
                  <a:lnTo>
                    <a:pt x="268628" y="114247"/>
                  </a:lnTo>
                  <a:lnTo>
                    <a:pt x="288502" y="100147"/>
                  </a:lnTo>
                  <a:lnTo>
                    <a:pt x="328280" y="73082"/>
                  </a:lnTo>
                  <a:lnTo>
                    <a:pt x="337121" y="66406"/>
                  </a:lnTo>
                  <a:lnTo>
                    <a:pt x="345226" y="59746"/>
                  </a:lnTo>
                  <a:lnTo>
                    <a:pt x="352840" y="53094"/>
                  </a:lnTo>
                  <a:lnTo>
                    <a:pt x="360126" y="46449"/>
                  </a:lnTo>
                  <a:lnTo>
                    <a:pt x="374117" y="33171"/>
                  </a:lnTo>
                  <a:lnTo>
                    <a:pt x="383154" y="26535"/>
                  </a:lnTo>
                  <a:lnTo>
                    <a:pt x="393599" y="19901"/>
                  </a:lnTo>
                  <a:lnTo>
                    <a:pt x="4277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491174" y="4566031"/>
              <a:ext cx="308383" cy="278539"/>
            </a:xfrm>
            <a:custGeom>
              <a:avLst/>
              <a:gdLst/>
              <a:ahLst/>
              <a:cxnLst/>
              <a:rect l="0" t="0" r="0" b="0"/>
              <a:pathLst>
                <a:path w="308383" h="278539">
                  <a:moveTo>
                    <a:pt x="0" y="278538"/>
                  </a:moveTo>
                  <a:lnTo>
                    <a:pt x="10562" y="267976"/>
                  </a:lnTo>
                  <a:lnTo>
                    <a:pt x="15884" y="261549"/>
                  </a:lnTo>
                  <a:lnTo>
                    <a:pt x="21643" y="253948"/>
                  </a:lnTo>
                  <a:lnTo>
                    <a:pt x="27693" y="245565"/>
                  </a:lnTo>
                  <a:lnTo>
                    <a:pt x="35042" y="236660"/>
                  </a:lnTo>
                  <a:lnTo>
                    <a:pt x="43257" y="227408"/>
                  </a:lnTo>
                  <a:lnTo>
                    <a:pt x="60122" y="209390"/>
                  </a:lnTo>
                  <a:lnTo>
                    <a:pt x="84256" y="184608"/>
                  </a:lnTo>
                  <a:lnTo>
                    <a:pt x="106345" y="162367"/>
                  </a:lnTo>
                  <a:lnTo>
                    <a:pt x="118425" y="151352"/>
                  </a:lnTo>
                  <a:lnTo>
                    <a:pt x="130899" y="140692"/>
                  </a:lnTo>
                  <a:lnTo>
                    <a:pt x="143637" y="130270"/>
                  </a:lnTo>
                  <a:lnTo>
                    <a:pt x="154340" y="121111"/>
                  </a:lnTo>
                  <a:lnTo>
                    <a:pt x="163685" y="112795"/>
                  </a:lnTo>
                  <a:lnTo>
                    <a:pt x="179964" y="97659"/>
                  </a:lnTo>
                  <a:lnTo>
                    <a:pt x="194568" y="83564"/>
                  </a:lnTo>
                  <a:lnTo>
                    <a:pt x="203768" y="75605"/>
                  </a:lnTo>
                  <a:lnTo>
                    <a:pt x="214323" y="66983"/>
                  </a:lnTo>
                  <a:lnTo>
                    <a:pt x="225780" y="57919"/>
                  </a:lnTo>
                  <a:lnTo>
                    <a:pt x="236734" y="49665"/>
                  </a:lnTo>
                  <a:lnTo>
                    <a:pt x="257748" y="34600"/>
                  </a:lnTo>
                  <a:lnTo>
                    <a:pt x="267994" y="28593"/>
                  </a:lnTo>
                  <a:lnTo>
                    <a:pt x="278141" y="23484"/>
                  </a:lnTo>
                  <a:lnTo>
                    <a:pt x="3083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41436" y="4496396"/>
              <a:ext cx="437367" cy="855511"/>
            </a:xfrm>
            <a:custGeom>
              <a:avLst/>
              <a:gdLst/>
              <a:ahLst/>
              <a:cxnLst/>
              <a:rect l="0" t="0" r="0" b="0"/>
              <a:pathLst>
                <a:path w="437367" h="855511">
                  <a:moveTo>
                    <a:pt x="0" y="0"/>
                  </a:moveTo>
                  <a:lnTo>
                    <a:pt x="21123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50103" y="5281"/>
                  </a:lnTo>
                  <a:lnTo>
                    <a:pt x="62140" y="6837"/>
                  </a:lnTo>
                  <a:lnTo>
                    <a:pt x="75691" y="7874"/>
                  </a:lnTo>
                  <a:lnTo>
                    <a:pt x="90251" y="8565"/>
                  </a:lnTo>
                  <a:lnTo>
                    <a:pt x="121167" y="9334"/>
                  </a:lnTo>
                  <a:lnTo>
                    <a:pt x="391154" y="9948"/>
                  </a:lnTo>
                  <a:lnTo>
                    <a:pt x="403354" y="11054"/>
                  </a:lnTo>
                  <a:lnTo>
                    <a:pt x="414803" y="12896"/>
                  </a:lnTo>
                  <a:lnTo>
                    <a:pt x="425752" y="15229"/>
                  </a:lnTo>
                  <a:lnTo>
                    <a:pt x="430841" y="18995"/>
                  </a:lnTo>
                  <a:lnTo>
                    <a:pt x="432023" y="23717"/>
                  </a:lnTo>
                  <a:lnTo>
                    <a:pt x="430600" y="29075"/>
                  </a:lnTo>
                  <a:lnTo>
                    <a:pt x="431966" y="43871"/>
                  </a:lnTo>
                  <a:lnTo>
                    <a:pt x="435152" y="63711"/>
                  </a:lnTo>
                  <a:lnTo>
                    <a:pt x="436002" y="76739"/>
                  </a:lnTo>
                  <a:lnTo>
                    <a:pt x="436947" y="104846"/>
                  </a:lnTo>
                  <a:lnTo>
                    <a:pt x="437366" y="132076"/>
                  </a:lnTo>
                  <a:lnTo>
                    <a:pt x="436373" y="145527"/>
                  </a:lnTo>
                  <a:lnTo>
                    <a:pt x="434605" y="158915"/>
                  </a:lnTo>
                  <a:lnTo>
                    <a:pt x="432322" y="172262"/>
                  </a:lnTo>
                  <a:lnTo>
                    <a:pt x="430799" y="186687"/>
                  </a:lnTo>
                  <a:lnTo>
                    <a:pt x="429784" y="201830"/>
                  </a:lnTo>
                  <a:lnTo>
                    <a:pt x="429107" y="217451"/>
                  </a:lnTo>
                  <a:lnTo>
                    <a:pt x="428356" y="249546"/>
                  </a:lnTo>
                  <a:lnTo>
                    <a:pt x="427790" y="356237"/>
                  </a:lnTo>
                  <a:lnTo>
                    <a:pt x="428883" y="371234"/>
                  </a:lnTo>
                  <a:lnTo>
                    <a:pt x="430717" y="385653"/>
                  </a:lnTo>
                  <a:lnTo>
                    <a:pt x="433045" y="399687"/>
                  </a:lnTo>
                  <a:lnTo>
                    <a:pt x="434597" y="413464"/>
                  </a:lnTo>
                  <a:lnTo>
                    <a:pt x="435632" y="427070"/>
                  </a:lnTo>
                  <a:lnTo>
                    <a:pt x="436322" y="440562"/>
                  </a:lnTo>
                  <a:lnTo>
                    <a:pt x="437088" y="467343"/>
                  </a:lnTo>
                  <a:lnTo>
                    <a:pt x="436324" y="492878"/>
                  </a:lnTo>
                  <a:lnTo>
                    <a:pt x="432300" y="515280"/>
                  </a:lnTo>
                  <a:lnTo>
                    <a:pt x="427469" y="524791"/>
                  </a:lnTo>
                  <a:lnTo>
                    <a:pt x="420932" y="533342"/>
                  </a:lnTo>
                  <a:lnTo>
                    <a:pt x="413258" y="541253"/>
                  </a:lnTo>
                  <a:lnTo>
                    <a:pt x="405932" y="549844"/>
                  </a:lnTo>
                  <a:lnTo>
                    <a:pt x="398837" y="558886"/>
                  </a:lnTo>
                  <a:lnTo>
                    <a:pt x="391896" y="568231"/>
                  </a:lnTo>
                  <a:lnTo>
                    <a:pt x="378290" y="587456"/>
                  </a:lnTo>
                  <a:lnTo>
                    <a:pt x="371566" y="597225"/>
                  </a:lnTo>
                  <a:lnTo>
                    <a:pt x="363768" y="607053"/>
                  </a:lnTo>
                  <a:lnTo>
                    <a:pt x="355253" y="616922"/>
                  </a:lnTo>
                  <a:lnTo>
                    <a:pt x="346261" y="626817"/>
                  </a:lnTo>
                  <a:lnTo>
                    <a:pt x="327427" y="646653"/>
                  </a:lnTo>
                  <a:lnTo>
                    <a:pt x="317762" y="656585"/>
                  </a:lnTo>
                  <a:lnTo>
                    <a:pt x="308003" y="667628"/>
                  </a:lnTo>
                  <a:lnTo>
                    <a:pt x="298181" y="679411"/>
                  </a:lnTo>
                  <a:lnTo>
                    <a:pt x="288318" y="691688"/>
                  </a:lnTo>
                  <a:lnTo>
                    <a:pt x="279531" y="702083"/>
                  </a:lnTo>
                  <a:lnTo>
                    <a:pt x="271463" y="711223"/>
                  </a:lnTo>
                  <a:lnTo>
                    <a:pt x="256603" y="727275"/>
                  </a:lnTo>
                  <a:lnTo>
                    <a:pt x="235809" y="748739"/>
                  </a:lnTo>
                  <a:lnTo>
                    <a:pt x="202321" y="782472"/>
                  </a:lnTo>
                  <a:lnTo>
                    <a:pt x="194567" y="791344"/>
                  </a:lnTo>
                  <a:lnTo>
                    <a:pt x="186082" y="801679"/>
                  </a:lnTo>
                  <a:lnTo>
                    <a:pt x="177110" y="812991"/>
                  </a:lnTo>
                  <a:lnTo>
                    <a:pt x="168917" y="822742"/>
                  </a:lnTo>
                  <a:lnTo>
                    <a:pt x="161245" y="831454"/>
                  </a:lnTo>
                  <a:lnTo>
                    <a:pt x="139269" y="855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332010" y="5083316"/>
              <a:ext cx="69636" cy="89530"/>
            </a:xfrm>
            <a:custGeom>
              <a:avLst/>
              <a:gdLst/>
              <a:ahLst/>
              <a:cxnLst/>
              <a:rect l="0" t="0" r="0" b="0"/>
              <a:pathLst>
                <a:path w="69636" h="89530">
                  <a:moveTo>
                    <a:pt x="0" y="0"/>
                  </a:moveTo>
                  <a:lnTo>
                    <a:pt x="10562" y="15842"/>
                  </a:lnTo>
                  <a:lnTo>
                    <a:pt x="15884" y="22720"/>
                  </a:lnTo>
                  <a:lnTo>
                    <a:pt x="21643" y="29515"/>
                  </a:lnTo>
                  <a:lnTo>
                    <a:pt x="27692" y="36256"/>
                  </a:lnTo>
                  <a:lnTo>
                    <a:pt x="40308" y="49642"/>
                  </a:lnTo>
                  <a:lnTo>
                    <a:pt x="69635" y="89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341958" y="5043525"/>
              <a:ext cx="59688" cy="159165"/>
            </a:xfrm>
            <a:custGeom>
              <a:avLst/>
              <a:gdLst/>
              <a:ahLst/>
              <a:cxnLst/>
              <a:rect l="0" t="0" r="0" b="0"/>
              <a:pathLst>
                <a:path w="59688" h="159165">
                  <a:moveTo>
                    <a:pt x="59687" y="0"/>
                  </a:moveTo>
                  <a:lnTo>
                    <a:pt x="49125" y="10561"/>
                  </a:lnTo>
                  <a:lnTo>
                    <a:pt x="44908" y="18094"/>
                  </a:lnTo>
                  <a:lnTo>
                    <a:pt x="40992" y="27537"/>
                  </a:lnTo>
                  <a:lnTo>
                    <a:pt x="37276" y="38253"/>
                  </a:lnTo>
                  <a:lnTo>
                    <a:pt x="32587" y="49819"/>
                  </a:lnTo>
                  <a:lnTo>
                    <a:pt x="27251" y="61950"/>
                  </a:lnTo>
                  <a:lnTo>
                    <a:pt x="21484" y="74459"/>
                  </a:lnTo>
                  <a:lnTo>
                    <a:pt x="16533" y="87220"/>
                  </a:lnTo>
                  <a:lnTo>
                    <a:pt x="12127" y="100148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650339" y="5371801"/>
              <a:ext cx="109427" cy="119374"/>
            </a:xfrm>
            <a:custGeom>
              <a:avLst/>
              <a:gdLst/>
              <a:ahLst/>
              <a:cxnLst/>
              <a:rect l="0" t="0" r="0" b="0"/>
              <a:pathLst>
                <a:path w="109427" h="119374">
                  <a:moveTo>
                    <a:pt x="0" y="0"/>
                  </a:moveTo>
                  <a:lnTo>
                    <a:pt x="10562" y="15843"/>
                  </a:lnTo>
                  <a:lnTo>
                    <a:pt x="15884" y="22720"/>
                  </a:lnTo>
                  <a:lnTo>
                    <a:pt x="21642" y="29516"/>
                  </a:lnTo>
                  <a:lnTo>
                    <a:pt x="27692" y="36257"/>
                  </a:lnTo>
                  <a:lnTo>
                    <a:pt x="33936" y="44067"/>
                  </a:lnTo>
                  <a:lnTo>
                    <a:pt x="40309" y="52589"/>
                  </a:lnTo>
                  <a:lnTo>
                    <a:pt x="46768" y="61587"/>
                  </a:lnTo>
                  <a:lnTo>
                    <a:pt x="54390" y="69796"/>
                  </a:lnTo>
                  <a:lnTo>
                    <a:pt x="62788" y="77480"/>
                  </a:lnTo>
                  <a:lnTo>
                    <a:pt x="71702" y="84812"/>
                  </a:lnTo>
                  <a:lnTo>
                    <a:pt x="79855" y="91912"/>
                  </a:lnTo>
                  <a:lnTo>
                    <a:pt x="87501" y="98855"/>
                  </a:lnTo>
                  <a:lnTo>
                    <a:pt x="109426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680182" y="5332010"/>
              <a:ext cx="69636" cy="208905"/>
            </a:xfrm>
            <a:custGeom>
              <a:avLst/>
              <a:gdLst/>
              <a:ahLst/>
              <a:cxnLst/>
              <a:rect l="0" t="0" r="0" b="0"/>
              <a:pathLst>
                <a:path w="69636" h="208905">
                  <a:moveTo>
                    <a:pt x="69635" y="0"/>
                  </a:moveTo>
                  <a:lnTo>
                    <a:pt x="59073" y="15843"/>
                  </a:lnTo>
                  <a:lnTo>
                    <a:pt x="54857" y="23825"/>
                  </a:lnTo>
                  <a:lnTo>
                    <a:pt x="50940" y="32463"/>
                  </a:lnTo>
                  <a:lnTo>
                    <a:pt x="47224" y="41537"/>
                  </a:lnTo>
                  <a:lnTo>
                    <a:pt x="43641" y="53114"/>
                  </a:lnTo>
                  <a:lnTo>
                    <a:pt x="40147" y="66358"/>
                  </a:lnTo>
                  <a:lnTo>
                    <a:pt x="36713" y="80714"/>
                  </a:lnTo>
                  <a:lnTo>
                    <a:pt x="33318" y="93600"/>
                  </a:lnTo>
                  <a:lnTo>
                    <a:pt x="26598" y="116761"/>
                  </a:lnTo>
                  <a:lnTo>
                    <a:pt x="16601" y="148443"/>
                  </a:lnTo>
                  <a:lnTo>
                    <a:pt x="9957" y="168768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202689" y="5421540"/>
              <a:ext cx="89531" cy="129322"/>
            </a:xfrm>
            <a:custGeom>
              <a:avLst/>
              <a:gdLst/>
              <a:ahLst/>
              <a:cxnLst/>
              <a:rect l="0" t="0" r="0" b="0"/>
              <a:pathLst>
                <a:path w="89531" h="129322">
                  <a:moveTo>
                    <a:pt x="0" y="0"/>
                  </a:moveTo>
                  <a:lnTo>
                    <a:pt x="5281" y="15843"/>
                  </a:lnTo>
                  <a:lnTo>
                    <a:pt x="9047" y="24931"/>
                  </a:lnTo>
                  <a:lnTo>
                    <a:pt x="13769" y="35411"/>
                  </a:lnTo>
                  <a:lnTo>
                    <a:pt x="24910" y="58845"/>
                  </a:lnTo>
                  <a:lnTo>
                    <a:pt x="37230" y="83998"/>
                  </a:lnTo>
                  <a:lnTo>
                    <a:pt x="43610" y="94685"/>
                  </a:lnTo>
                  <a:lnTo>
                    <a:pt x="50074" y="104020"/>
                  </a:lnTo>
                  <a:lnTo>
                    <a:pt x="8953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172845" y="5401645"/>
              <a:ext cx="109427" cy="159165"/>
            </a:xfrm>
            <a:custGeom>
              <a:avLst/>
              <a:gdLst/>
              <a:ahLst/>
              <a:cxnLst/>
              <a:rect l="0" t="0" r="0" b="0"/>
              <a:pathLst>
                <a:path w="109427" h="159165">
                  <a:moveTo>
                    <a:pt x="109426" y="0"/>
                  </a:moveTo>
                  <a:lnTo>
                    <a:pt x="93583" y="10561"/>
                  </a:lnTo>
                  <a:lnTo>
                    <a:pt x="86706" y="16988"/>
                  </a:lnTo>
                  <a:lnTo>
                    <a:pt x="79911" y="24589"/>
                  </a:lnTo>
                  <a:lnTo>
                    <a:pt x="73170" y="32972"/>
                  </a:lnTo>
                  <a:lnTo>
                    <a:pt x="66465" y="41877"/>
                  </a:lnTo>
                  <a:lnTo>
                    <a:pt x="53120" y="60614"/>
                  </a:lnTo>
                  <a:lnTo>
                    <a:pt x="33179" y="89805"/>
                  </a:lnTo>
                  <a:lnTo>
                    <a:pt x="27646" y="99661"/>
                  </a:lnTo>
                  <a:lnTo>
                    <a:pt x="22852" y="109548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69138" y="1377526"/>
            <a:ext cx="397912" cy="771195"/>
            <a:chOff x="2069138" y="1377526"/>
            <a:chExt cx="397912" cy="771195"/>
          </a:xfrm>
        </p:grpSpPr>
        <p:sp>
          <p:nvSpPr>
            <p:cNvPr id="64" name="Freeform 63"/>
            <p:cNvSpPr/>
            <p:nvPr/>
          </p:nvSpPr>
          <p:spPr>
            <a:xfrm>
              <a:off x="2069138" y="1621488"/>
              <a:ext cx="397912" cy="527233"/>
            </a:xfrm>
            <a:custGeom>
              <a:avLst/>
              <a:gdLst/>
              <a:ahLst/>
              <a:cxnLst/>
              <a:rect l="0" t="0" r="0" b="0"/>
              <a:pathLst>
                <a:path w="397912" h="527233">
                  <a:moveTo>
                    <a:pt x="397911" y="0"/>
                  </a:moveTo>
                  <a:lnTo>
                    <a:pt x="392630" y="26404"/>
                  </a:lnTo>
                  <a:lnTo>
                    <a:pt x="388864" y="36393"/>
                  </a:lnTo>
                  <a:lnTo>
                    <a:pt x="384143" y="45263"/>
                  </a:lnTo>
                  <a:lnTo>
                    <a:pt x="341317" y="109746"/>
                  </a:lnTo>
                  <a:lnTo>
                    <a:pt x="333654" y="119587"/>
                  </a:lnTo>
                  <a:lnTo>
                    <a:pt x="325230" y="129463"/>
                  </a:lnTo>
                  <a:lnTo>
                    <a:pt x="316297" y="139364"/>
                  </a:lnTo>
                  <a:lnTo>
                    <a:pt x="294583" y="162154"/>
                  </a:lnTo>
                  <a:lnTo>
                    <a:pt x="282603" y="174421"/>
                  </a:lnTo>
                  <a:lnTo>
                    <a:pt x="271300" y="187020"/>
                  </a:lnTo>
                  <a:lnTo>
                    <a:pt x="260449" y="199841"/>
                  </a:lnTo>
                  <a:lnTo>
                    <a:pt x="239550" y="225877"/>
                  </a:lnTo>
                  <a:lnTo>
                    <a:pt x="189114" y="291853"/>
                  </a:lnTo>
                  <a:lnTo>
                    <a:pt x="159196" y="331608"/>
                  </a:lnTo>
                  <a:lnTo>
                    <a:pt x="149238" y="343761"/>
                  </a:lnTo>
                  <a:lnTo>
                    <a:pt x="139283" y="355179"/>
                  </a:lnTo>
                  <a:lnTo>
                    <a:pt x="129330" y="366107"/>
                  </a:lnTo>
                  <a:lnTo>
                    <a:pt x="120485" y="376709"/>
                  </a:lnTo>
                  <a:lnTo>
                    <a:pt x="112377" y="387092"/>
                  </a:lnTo>
                  <a:lnTo>
                    <a:pt x="104761" y="397330"/>
                  </a:lnTo>
                  <a:lnTo>
                    <a:pt x="96368" y="407472"/>
                  </a:lnTo>
                  <a:lnTo>
                    <a:pt x="87457" y="417548"/>
                  </a:lnTo>
                  <a:lnTo>
                    <a:pt x="78200" y="427582"/>
                  </a:lnTo>
                  <a:lnTo>
                    <a:pt x="69818" y="437587"/>
                  </a:lnTo>
                  <a:lnTo>
                    <a:pt x="62020" y="447574"/>
                  </a:lnTo>
                  <a:lnTo>
                    <a:pt x="54610" y="457547"/>
                  </a:lnTo>
                  <a:lnTo>
                    <a:pt x="47460" y="468617"/>
                  </a:lnTo>
                  <a:lnTo>
                    <a:pt x="40482" y="480418"/>
                  </a:lnTo>
                  <a:lnTo>
                    <a:pt x="0" y="527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158668" y="1691122"/>
              <a:ext cx="288487" cy="437704"/>
            </a:xfrm>
            <a:custGeom>
              <a:avLst/>
              <a:gdLst/>
              <a:ahLst/>
              <a:cxnLst/>
              <a:rect l="0" t="0" r="0" b="0"/>
              <a:pathLst>
                <a:path w="288487" h="437704">
                  <a:moveTo>
                    <a:pt x="0" y="0"/>
                  </a:moveTo>
                  <a:lnTo>
                    <a:pt x="27692" y="55384"/>
                  </a:lnTo>
                  <a:lnTo>
                    <a:pt x="33935" y="66766"/>
                  </a:lnTo>
                  <a:lnTo>
                    <a:pt x="40309" y="77670"/>
                  </a:lnTo>
                  <a:lnTo>
                    <a:pt x="46768" y="88255"/>
                  </a:lnTo>
                  <a:lnTo>
                    <a:pt x="53285" y="99733"/>
                  </a:lnTo>
                  <a:lnTo>
                    <a:pt x="66421" y="124277"/>
                  </a:lnTo>
                  <a:lnTo>
                    <a:pt x="73019" y="135906"/>
                  </a:lnTo>
                  <a:lnTo>
                    <a:pt x="79628" y="146975"/>
                  </a:lnTo>
                  <a:lnTo>
                    <a:pt x="86244" y="157670"/>
                  </a:lnTo>
                  <a:lnTo>
                    <a:pt x="92866" y="169221"/>
                  </a:lnTo>
                  <a:lnTo>
                    <a:pt x="106119" y="193846"/>
                  </a:lnTo>
                  <a:lnTo>
                    <a:pt x="112748" y="205497"/>
                  </a:lnTo>
                  <a:lnTo>
                    <a:pt x="119377" y="216580"/>
                  </a:lnTo>
                  <a:lnTo>
                    <a:pt x="132639" y="237738"/>
                  </a:lnTo>
                  <a:lnTo>
                    <a:pt x="179060" y="308322"/>
                  </a:lnTo>
                  <a:lnTo>
                    <a:pt x="185692" y="318290"/>
                  </a:lnTo>
                  <a:lnTo>
                    <a:pt x="191218" y="328251"/>
                  </a:lnTo>
                  <a:lnTo>
                    <a:pt x="196008" y="338207"/>
                  </a:lnTo>
                  <a:lnTo>
                    <a:pt x="200307" y="348161"/>
                  </a:lnTo>
                  <a:lnTo>
                    <a:pt x="205383" y="357007"/>
                  </a:lnTo>
                  <a:lnTo>
                    <a:pt x="210977" y="365116"/>
                  </a:lnTo>
                  <a:lnTo>
                    <a:pt x="216918" y="372732"/>
                  </a:lnTo>
                  <a:lnTo>
                    <a:pt x="224194" y="381125"/>
                  </a:lnTo>
                  <a:lnTo>
                    <a:pt x="232361" y="390037"/>
                  </a:lnTo>
                  <a:lnTo>
                    <a:pt x="241121" y="399293"/>
                  </a:lnTo>
                  <a:lnTo>
                    <a:pt x="250278" y="407675"/>
                  </a:lnTo>
                  <a:lnTo>
                    <a:pt x="259698" y="415474"/>
                  </a:lnTo>
                  <a:lnTo>
                    <a:pt x="288486" y="437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073805" y="1409434"/>
              <a:ext cx="154498" cy="183229"/>
            </a:xfrm>
            <a:custGeom>
              <a:avLst/>
              <a:gdLst/>
              <a:ahLst/>
              <a:cxnLst/>
              <a:rect l="0" t="0" r="0" b="0"/>
              <a:pathLst>
                <a:path w="154498" h="183229">
                  <a:moveTo>
                    <a:pt x="5281" y="52889"/>
                  </a:moveTo>
                  <a:lnTo>
                    <a:pt x="0" y="37047"/>
                  </a:lnTo>
                  <a:lnTo>
                    <a:pt x="1760" y="30169"/>
                  </a:lnTo>
                  <a:lnTo>
                    <a:pt x="6250" y="23373"/>
                  </a:lnTo>
                  <a:lnTo>
                    <a:pt x="12558" y="16632"/>
                  </a:lnTo>
                  <a:lnTo>
                    <a:pt x="21186" y="11033"/>
                  </a:lnTo>
                  <a:lnTo>
                    <a:pt x="31358" y="6195"/>
                  </a:lnTo>
                  <a:lnTo>
                    <a:pt x="42561" y="1864"/>
                  </a:lnTo>
                  <a:lnTo>
                    <a:pt x="54451" y="82"/>
                  </a:lnTo>
                  <a:lnTo>
                    <a:pt x="66799" y="0"/>
                  </a:lnTo>
                  <a:lnTo>
                    <a:pt x="79452" y="1050"/>
                  </a:lnTo>
                  <a:lnTo>
                    <a:pt x="90098" y="3961"/>
                  </a:lnTo>
                  <a:lnTo>
                    <a:pt x="99406" y="8112"/>
                  </a:lnTo>
                  <a:lnTo>
                    <a:pt x="107822" y="13090"/>
                  </a:lnTo>
                  <a:lnTo>
                    <a:pt x="114538" y="20830"/>
                  </a:lnTo>
                  <a:lnTo>
                    <a:pt x="120121" y="30411"/>
                  </a:lnTo>
                  <a:lnTo>
                    <a:pt x="124948" y="41220"/>
                  </a:lnTo>
                  <a:lnTo>
                    <a:pt x="127061" y="52847"/>
                  </a:lnTo>
                  <a:lnTo>
                    <a:pt x="127364" y="65019"/>
                  </a:lnTo>
                  <a:lnTo>
                    <a:pt x="126460" y="77556"/>
                  </a:lnTo>
                  <a:lnTo>
                    <a:pt x="123648" y="90334"/>
                  </a:lnTo>
                  <a:lnTo>
                    <a:pt x="119562" y="103275"/>
                  </a:lnTo>
                  <a:lnTo>
                    <a:pt x="114627" y="116323"/>
                  </a:lnTo>
                  <a:lnTo>
                    <a:pt x="109127" y="127232"/>
                  </a:lnTo>
                  <a:lnTo>
                    <a:pt x="103250" y="136716"/>
                  </a:lnTo>
                  <a:lnTo>
                    <a:pt x="97121" y="145249"/>
                  </a:lnTo>
                  <a:lnTo>
                    <a:pt x="88614" y="153148"/>
                  </a:lnTo>
                  <a:lnTo>
                    <a:pt x="78521" y="160625"/>
                  </a:lnTo>
                  <a:lnTo>
                    <a:pt x="67371" y="167820"/>
                  </a:lnTo>
                  <a:lnTo>
                    <a:pt x="56622" y="173722"/>
                  </a:lnTo>
                  <a:lnTo>
                    <a:pt x="46140" y="178762"/>
                  </a:lnTo>
                  <a:lnTo>
                    <a:pt x="35836" y="183228"/>
                  </a:lnTo>
                  <a:lnTo>
                    <a:pt x="26756" y="182889"/>
                  </a:lnTo>
                  <a:lnTo>
                    <a:pt x="18492" y="179347"/>
                  </a:lnTo>
                  <a:lnTo>
                    <a:pt x="10773" y="173669"/>
                  </a:lnTo>
                  <a:lnTo>
                    <a:pt x="6731" y="166569"/>
                  </a:lnTo>
                  <a:lnTo>
                    <a:pt x="5143" y="158519"/>
                  </a:lnTo>
                  <a:lnTo>
                    <a:pt x="5189" y="149836"/>
                  </a:lnTo>
                  <a:lnTo>
                    <a:pt x="8535" y="142943"/>
                  </a:lnTo>
                  <a:lnTo>
                    <a:pt x="14082" y="137242"/>
                  </a:lnTo>
                  <a:lnTo>
                    <a:pt x="21096" y="132336"/>
                  </a:lnTo>
                  <a:lnTo>
                    <a:pt x="29088" y="130170"/>
                  </a:lnTo>
                  <a:lnTo>
                    <a:pt x="37732" y="129832"/>
                  </a:lnTo>
                  <a:lnTo>
                    <a:pt x="46810" y="130712"/>
                  </a:lnTo>
                  <a:lnTo>
                    <a:pt x="56179" y="133509"/>
                  </a:lnTo>
                  <a:lnTo>
                    <a:pt x="65740" y="137584"/>
                  </a:lnTo>
                  <a:lnTo>
                    <a:pt x="75430" y="142512"/>
                  </a:lnTo>
                  <a:lnTo>
                    <a:pt x="85207" y="148008"/>
                  </a:lnTo>
                  <a:lnTo>
                    <a:pt x="95040" y="153882"/>
                  </a:lnTo>
                  <a:lnTo>
                    <a:pt x="104911" y="160009"/>
                  </a:lnTo>
                  <a:lnTo>
                    <a:pt x="114808" y="165199"/>
                  </a:lnTo>
                  <a:lnTo>
                    <a:pt x="124722" y="169764"/>
                  </a:lnTo>
                  <a:lnTo>
                    <a:pt x="154497" y="182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238250" y="1377526"/>
              <a:ext cx="163926" cy="154433"/>
            </a:xfrm>
            <a:custGeom>
              <a:avLst/>
              <a:gdLst/>
              <a:ahLst/>
              <a:cxnLst/>
              <a:rect l="0" t="0" r="0" b="0"/>
              <a:pathLst>
                <a:path w="163926" h="154433">
                  <a:moveTo>
                    <a:pt x="0" y="45006"/>
                  </a:moveTo>
                  <a:lnTo>
                    <a:pt x="15843" y="29163"/>
                  </a:lnTo>
                  <a:lnTo>
                    <a:pt x="24931" y="23391"/>
                  </a:lnTo>
                  <a:lnTo>
                    <a:pt x="35411" y="18438"/>
                  </a:lnTo>
                  <a:lnTo>
                    <a:pt x="46819" y="14030"/>
                  </a:lnTo>
                  <a:lnTo>
                    <a:pt x="59951" y="11092"/>
                  </a:lnTo>
                  <a:lnTo>
                    <a:pt x="74232" y="9133"/>
                  </a:lnTo>
                  <a:lnTo>
                    <a:pt x="89279" y="7827"/>
                  </a:lnTo>
                  <a:lnTo>
                    <a:pt x="102626" y="5851"/>
                  </a:lnTo>
                  <a:lnTo>
                    <a:pt x="114841" y="3428"/>
                  </a:lnTo>
                  <a:lnTo>
                    <a:pt x="126299" y="708"/>
                  </a:lnTo>
                  <a:lnTo>
                    <a:pt x="137255" y="0"/>
                  </a:lnTo>
                  <a:lnTo>
                    <a:pt x="147874" y="633"/>
                  </a:lnTo>
                  <a:lnTo>
                    <a:pt x="158269" y="2160"/>
                  </a:lnTo>
                  <a:lnTo>
                    <a:pt x="162989" y="6494"/>
                  </a:lnTo>
                  <a:lnTo>
                    <a:pt x="163925" y="12700"/>
                  </a:lnTo>
                  <a:lnTo>
                    <a:pt x="162338" y="20153"/>
                  </a:lnTo>
                  <a:lnTo>
                    <a:pt x="159070" y="27332"/>
                  </a:lnTo>
                  <a:lnTo>
                    <a:pt x="154680" y="34329"/>
                  </a:lnTo>
                  <a:lnTo>
                    <a:pt x="149543" y="41204"/>
                  </a:lnTo>
                  <a:lnTo>
                    <a:pt x="137940" y="57685"/>
                  </a:lnTo>
                  <a:lnTo>
                    <a:pt x="112479" y="95285"/>
                  </a:lnTo>
                  <a:lnTo>
                    <a:pt x="107040" y="105053"/>
                  </a:lnTo>
                  <a:lnTo>
                    <a:pt x="102309" y="114880"/>
                  </a:lnTo>
                  <a:lnTo>
                    <a:pt x="89530" y="1544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38250" y="1422532"/>
              <a:ext cx="198957" cy="69636"/>
            </a:xfrm>
            <a:custGeom>
              <a:avLst/>
              <a:gdLst/>
              <a:ahLst/>
              <a:cxnLst/>
              <a:rect l="0" t="0" r="0" b="0"/>
              <a:pathLst>
                <a:path w="198957" h="69636">
                  <a:moveTo>
                    <a:pt x="0" y="69635"/>
                  </a:moveTo>
                  <a:lnTo>
                    <a:pt x="10562" y="53792"/>
                  </a:lnTo>
                  <a:lnTo>
                    <a:pt x="18095" y="48020"/>
                  </a:lnTo>
                  <a:lnTo>
                    <a:pt x="27538" y="43066"/>
                  </a:lnTo>
                  <a:lnTo>
                    <a:pt x="79741" y="21894"/>
                  </a:lnTo>
                  <a:lnTo>
                    <a:pt x="96268" y="17912"/>
                  </a:lnTo>
                  <a:lnTo>
                    <a:pt x="113918" y="15257"/>
                  </a:lnTo>
                  <a:lnTo>
                    <a:pt x="132316" y="13488"/>
                  </a:lnTo>
                  <a:lnTo>
                    <a:pt x="147897" y="11202"/>
                  </a:lnTo>
                  <a:lnTo>
                    <a:pt x="161601" y="8574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27780" y="1621488"/>
            <a:ext cx="875406" cy="477494"/>
            <a:chOff x="2327780" y="1621488"/>
            <a:chExt cx="875406" cy="477494"/>
          </a:xfrm>
        </p:grpSpPr>
        <p:sp>
          <p:nvSpPr>
            <p:cNvPr id="70" name="Freeform 69"/>
            <p:cNvSpPr/>
            <p:nvPr/>
          </p:nvSpPr>
          <p:spPr>
            <a:xfrm>
              <a:off x="2327780" y="1661279"/>
              <a:ext cx="875406" cy="437703"/>
            </a:xfrm>
            <a:custGeom>
              <a:avLst/>
              <a:gdLst/>
              <a:ahLst/>
              <a:cxnLst/>
              <a:rect l="0" t="0" r="0" b="0"/>
              <a:pathLst>
                <a:path w="875406" h="437703">
                  <a:moveTo>
                    <a:pt x="0" y="0"/>
                  </a:moveTo>
                  <a:lnTo>
                    <a:pt x="26405" y="15843"/>
                  </a:lnTo>
                  <a:lnTo>
                    <a:pt x="40815" y="23826"/>
                  </a:lnTo>
                  <a:lnTo>
                    <a:pt x="91676" y="50903"/>
                  </a:lnTo>
                  <a:lnTo>
                    <a:pt x="125485" y="70152"/>
                  </a:lnTo>
                  <a:lnTo>
                    <a:pt x="175590" y="99631"/>
                  </a:lnTo>
                  <a:lnTo>
                    <a:pt x="192221" y="110633"/>
                  </a:lnTo>
                  <a:lnTo>
                    <a:pt x="208835" y="122389"/>
                  </a:lnTo>
                  <a:lnTo>
                    <a:pt x="225437" y="134647"/>
                  </a:lnTo>
                  <a:lnTo>
                    <a:pt x="243138" y="146136"/>
                  </a:lnTo>
                  <a:lnTo>
                    <a:pt x="261570" y="157110"/>
                  </a:lnTo>
                  <a:lnTo>
                    <a:pt x="280490" y="167743"/>
                  </a:lnTo>
                  <a:lnTo>
                    <a:pt x="319197" y="188399"/>
                  </a:lnTo>
                  <a:lnTo>
                    <a:pt x="338803" y="198550"/>
                  </a:lnTo>
                  <a:lnTo>
                    <a:pt x="358506" y="209738"/>
                  </a:lnTo>
                  <a:lnTo>
                    <a:pt x="378273" y="221618"/>
                  </a:lnTo>
                  <a:lnTo>
                    <a:pt x="419027" y="246608"/>
                  </a:lnTo>
                  <a:lnTo>
                    <a:pt x="462930" y="272452"/>
                  </a:lnTo>
                  <a:lnTo>
                    <a:pt x="484364" y="284429"/>
                  </a:lnTo>
                  <a:lnTo>
                    <a:pt x="525865" y="306578"/>
                  </a:lnTo>
                  <a:lnTo>
                    <a:pt x="547322" y="317127"/>
                  </a:lnTo>
                  <a:lnTo>
                    <a:pt x="591795" y="337690"/>
                  </a:lnTo>
                  <a:lnTo>
                    <a:pt x="660332" y="367909"/>
                  </a:lnTo>
                  <a:lnTo>
                    <a:pt x="682284" y="376805"/>
                  </a:lnTo>
                  <a:lnTo>
                    <a:pt x="795257" y="419620"/>
                  </a:lnTo>
                  <a:lnTo>
                    <a:pt x="808709" y="424542"/>
                  </a:lnTo>
                  <a:lnTo>
                    <a:pt x="875405" y="437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437206" y="1621488"/>
              <a:ext cx="736137" cy="457599"/>
            </a:xfrm>
            <a:custGeom>
              <a:avLst/>
              <a:gdLst/>
              <a:ahLst/>
              <a:cxnLst/>
              <a:rect l="0" t="0" r="0" b="0"/>
              <a:pathLst>
                <a:path w="736137" h="457599">
                  <a:moveTo>
                    <a:pt x="736136" y="0"/>
                  </a:moveTo>
                  <a:lnTo>
                    <a:pt x="666906" y="41538"/>
                  </a:lnTo>
                  <a:lnTo>
                    <a:pt x="652402" y="49798"/>
                  </a:lnTo>
                  <a:lnTo>
                    <a:pt x="624497" y="64871"/>
                  </a:lnTo>
                  <a:lnTo>
                    <a:pt x="573368" y="91066"/>
                  </a:lnTo>
                  <a:lnTo>
                    <a:pt x="554673" y="101607"/>
                  </a:lnTo>
                  <a:lnTo>
                    <a:pt x="535579" y="113056"/>
                  </a:lnTo>
                  <a:lnTo>
                    <a:pt x="496677" y="137566"/>
                  </a:lnTo>
                  <a:lnTo>
                    <a:pt x="457281" y="163197"/>
                  </a:lnTo>
                  <a:lnTo>
                    <a:pt x="436386" y="175117"/>
                  </a:lnTo>
                  <a:lnTo>
                    <a:pt x="414718" y="186379"/>
                  </a:lnTo>
                  <a:lnTo>
                    <a:pt x="392536" y="197203"/>
                  </a:lnTo>
                  <a:lnTo>
                    <a:pt x="371116" y="209945"/>
                  </a:lnTo>
                  <a:lnTo>
                    <a:pt x="350205" y="223967"/>
                  </a:lnTo>
                  <a:lnTo>
                    <a:pt x="309284" y="253179"/>
                  </a:lnTo>
                  <a:lnTo>
                    <a:pt x="268991" y="280899"/>
                  </a:lnTo>
                  <a:lnTo>
                    <a:pt x="248962" y="293376"/>
                  </a:lnTo>
                  <a:lnTo>
                    <a:pt x="228977" y="305009"/>
                  </a:lnTo>
                  <a:lnTo>
                    <a:pt x="209022" y="316081"/>
                  </a:lnTo>
                  <a:lnTo>
                    <a:pt x="189087" y="327883"/>
                  </a:lnTo>
                  <a:lnTo>
                    <a:pt x="94821" y="386383"/>
                  </a:lnTo>
                  <a:lnTo>
                    <a:pt x="78688" y="396857"/>
                  </a:lnTo>
                  <a:lnTo>
                    <a:pt x="63512" y="407156"/>
                  </a:lnTo>
                  <a:lnTo>
                    <a:pt x="48973" y="417338"/>
                  </a:lnTo>
                  <a:lnTo>
                    <a:pt x="37070" y="426337"/>
                  </a:lnTo>
                  <a:lnTo>
                    <a:pt x="26924" y="434546"/>
                  </a:lnTo>
                  <a:lnTo>
                    <a:pt x="0" y="457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124099" y="3392193"/>
            <a:ext cx="1571750" cy="457583"/>
            <a:chOff x="1124099" y="3392193"/>
            <a:chExt cx="1571750" cy="457583"/>
          </a:xfrm>
        </p:grpSpPr>
        <p:sp>
          <p:nvSpPr>
            <p:cNvPr id="73" name="Freeform 72"/>
            <p:cNvSpPr/>
            <p:nvPr/>
          </p:nvSpPr>
          <p:spPr>
            <a:xfrm>
              <a:off x="1932460" y="3392193"/>
              <a:ext cx="166858" cy="303819"/>
            </a:xfrm>
            <a:custGeom>
              <a:avLst/>
              <a:gdLst/>
              <a:ahLst/>
              <a:cxnLst/>
              <a:rect l="0" t="0" r="0" b="0"/>
              <a:pathLst>
                <a:path w="166858" h="303819">
                  <a:moveTo>
                    <a:pt x="126730" y="0"/>
                  </a:moveTo>
                  <a:lnTo>
                    <a:pt x="93757" y="32973"/>
                  </a:lnTo>
                  <a:lnTo>
                    <a:pt x="84853" y="42982"/>
                  </a:lnTo>
                  <a:lnTo>
                    <a:pt x="75600" y="54077"/>
                  </a:lnTo>
                  <a:lnTo>
                    <a:pt x="66116" y="65895"/>
                  </a:lnTo>
                  <a:lnTo>
                    <a:pt x="57583" y="77089"/>
                  </a:lnTo>
                  <a:lnTo>
                    <a:pt x="42206" y="98369"/>
                  </a:lnTo>
                  <a:lnTo>
                    <a:pt x="35011" y="110897"/>
                  </a:lnTo>
                  <a:lnTo>
                    <a:pt x="28004" y="124776"/>
                  </a:lnTo>
                  <a:lnTo>
                    <a:pt x="21121" y="139554"/>
                  </a:lnTo>
                  <a:lnTo>
                    <a:pt x="15428" y="152723"/>
                  </a:lnTo>
                  <a:lnTo>
                    <a:pt x="10527" y="164818"/>
                  </a:lnTo>
                  <a:lnTo>
                    <a:pt x="6154" y="176197"/>
                  </a:lnTo>
                  <a:lnTo>
                    <a:pt x="3239" y="189310"/>
                  </a:lnTo>
                  <a:lnTo>
                    <a:pt x="1296" y="203578"/>
                  </a:lnTo>
                  <a:lnTo>
                    <a:pt x="0" y="218617"/>
                  </a:lnTo>
                  <a:lnTo>
                    <a:pt x="1347" y="233064"/>
                  </a:lnTo>
                  <a:lnTo>
                    <a:pt x="4456" y="247117"/>
                  </a:lnTo>
                  <a:lnTo>
                    <a:pt x="8739" y="260906"/>
                  </a:lnTo>
                  <a:lnTo>
                    <a:pt x="16015" y="272310"/>
                  </a:lnTo>
                  <a:lnTo>
                    <a:pt x="25287" y="282123"/>
                  </a:lnTo>
                  <a:lnTo>
                    <a:pt x="35890" y="290875"/>
                  </a:lnTo>
                  <a:lnTo>
                    <a:pt x="47380" y="296711"/>
                  </a:lnTo>
                  <a:lnTo>
                    <a:pt x="59461" y="300601"/>
                  </a:lnTo>
                  <a:lnTo>
                    <a:pt x="71936" y="303194"/>
                  </a:lnTo>
                  <a:lnTo>
                    <a:pt x="84674" y="303818"/>
                  </a:lnTo>
                  <a:lnTo>
                    <a:pt x="97588" y="303128"/>
                  </a:lnTo>
                  <a:lnTo>
                    <a:pt x="110618" y="301563"/>
                  </a:lnTo>
                  <a:lnTo>
                    <a:pt x="122620" y="298309"/>
                  </a:lnTo>
                  <a:lnTo>
                    <a:pt x="133938" y="293930"/>
                  </a:lnTo>
                  <a:lnTo>
                    <a:pt x="144799" y="288799"/>
                  </a:lnTo>
                  <a:lnTo>
                    <a:pt x="153145" y="282062"/>
                  </a:lnTo>
                  <a:lnTo>
                    <a:pt x="159815" y="274256"/>
                  </a:lnTo>
                  <a:lnTo>
                    <a:pt x="165366" y="265735"/>
                  </a:lnTo>
                  <a:lnTo>
                    <a:pt x="166857" y="256739"/>
                  </a:lnTo>
                  <a:lnTo>
                    <a:pt x="165639" y="247425"/>
                  </a:lnTo>
                  <a:lnTo>
                    <a:pt x="162617" y="237901"/>
                  </a:lnTo>
                  <a:lnTo>
                    <a:pt x="157287" y="230445"/>
                  </a:lnTo>
                  <a:lnTo>
                    <a:pt x="150417" y="224370"/>
                  </a:lnTo>
                  <a:lnTo>
                    <a:pt x="142522" y="219214"/>
                  </a:lnTo>
                  <a:lnTo>
                    <a:pt x="132836" y="215777"/>
                  </a:lnTo>
                  <a:lnTo>
                    <a:pt x="121959" y="213486"/>
                  </a:lnTo>
                  <a:lnTo>
                    <a:pt x="110285" y="211959"/>
                  </a:lnTo>
                  <a:lnTo>
                    <a:pt x="98082" y="214256"/>
                  </a:lnTo>
                  <a:lnTo>
                    <a:pt x="85525" y="219104"/>
                  </a:lnTo>
                  <a:lnTo>
                    <a:pt x="72733" y="225651"/>
                  </a:lnTo>
                  <a:lnTo>
                    <a:pt x="61994" y="233332"/>
                  </a:lnTo>
                  <a:lnTo>
                    <a:pt x="52624" y="241769"/>
                  </a:lnTo>
                  <a:lnTo>
                    <a:pt x="17305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124099" y="3810000"/>
              <a:ext cx="1571750" cy="39776"/>
            </a:xfrm>
            <a:custGeom>
              <a:avLst/>
              <a:gdLst/>
              <a:ahLst/>
              <a:cxnLst/>
              <a:rect l="0" t="0" r="0" b="0"/>
              <a:pathLst>
                <a:path w="1571750" h="39776">
                  <a:moveTo>
                    <a:pt x="0" y="0"/>
                  </a:moveTo>
                  <a:lnTo>
                    <a:pt x="266754" y="0"/>
                  </a:lnTo>
                  <a:lnTo>
                    <a:pt x="283945" y="1105"/>
                  </a:lnTo>
                  <a:lnTo>
                    <a:pt x="302038" y="2947"/>
                  </a:lnTo>
                  <a:lnTo>
                    <a:pt x="320732" y="5281"/>
                  </a:lnTo>
                  <a:lnTo>
                    <a:pt x="339827" y="6836"/>
                  </a:lnTo>
                  <a:lnTo>
                    <a:pt x="359188" y="7873"/>
                  </a:lnTo>
                  <a:lnTo>
                    <a:pt x="398386" y="9025"/>
                  </a:lnTo>
                  <a:lnTo>
                    <a:pt x="497451" y="9826"/>
                  </a:lnTo>
                  <a:lnTo>
                    <a:pt x="518431" y="10972"/>
                  </a:lnTo>
                  <a:lnTo>
                    <a:pt x="540155" y="12841"/>
                  </a:lnTo>
                  <a:lnTo>
                    <a:pt x="562375" y="15192"/>
                  </a:lnTo>
                  <a:lnTo>
                    <a:pt x="583820" y="16760"/>
                  </a:lnTo>
                  <a:lnTo>
                    <a:pt x="604749" y="17805"/>
                  </a:lnTo>
                  <a:lnTo>
                    <a:pt x="646793" y="18966"/>
                  </a:lnTo>
                  <a:lnTo>
                    <a:pt x="823837" y="19859"/>
                  </a:lnTo>
                  <a:lnTo>
                    <a:pt x="845448" y="20977"/>
                  </a:lnTo>
                  <a:lnTo>
                    <a:pt x="867592" y="22827"/>
                  </a:lnTo>
                  <a:lnTo>
                    <a:pt x="890091" y="25165"/>
                  </a:lnTo>
                  <a:lnTo>
                    <a:pt x="911723" y="26725"/>
                  </a:lnTo>
                  <a:lnTo>
                    <a:pt x="932776" y="27764"/>
                  </a:lnTo>
                  <a:lnTo>
                    <a:pt x="973853" y="28919"/>
                  </a:lnTo>
                  <a:lnTo>
                    <a:pt x="1114091" y="29789"/>
                  </a:lnTo>
                  <a:lnTo>
                    <a:pt x="1248136" y="29840"/>
                  </a:lnTo>
                  <a:lnTo>
                    <a:pt x="1265372" y="30946"/>
                  </a:lnTo>
                  <a:lnTo>
                    <a:pt x="1282388" y="32789"/>
                  </a:lnTo>
                  <a:lnTo>
                    <a:pt x="1299260" y="35123"/>
                  </a:lnTo>
                  <a:lnTo>
                    <a:pt x="1316034" y="36679"/>
                  </a:lnTo>
                  <a:lnTo>
                    <a:pt x="1332743" y="37717"/>
                  </a:lnTo>
                  <a:lnTo>
                    <a:pt x="1364941" y="38869"/>
                  </a:lnTo>
                  <a:lnTo>
                    <a:pt x="1407925" y="39518"/>
                  </a:lnTo>
                  <a:lnTo>
                    <a:pt x="1507931" y="39775"/>
                  </a:lnTo>
                  <a:lnTo>
                    <a:pt x="1571749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89033" y="2586422"/>
            <a:ext cx="636659" cy="606816"/>
            <a:chOff x="2089033" y="2586422"/>
            <a:chExt cx="636659" cy="606816"/>
          </a:xfrm>
        </p:grpSpPr>
        <p:sp>
          <p:nvSpPr>
            <p:cNvPr id="76" name="Freeform 75"/>
            <p:cNvSpPr/>
            <p:nvPr/>
          </p:nvSpPr>
          <p:spPr>
            <a:xfrm>
              <a:off x="2089033" y="2626214"/>
              <a:ext cx="596868" cy="228800"/>
            </a:xfrm>
            <a:custGeom>
              <a:avLst/>
              <a:gdLst/>
              <a:ahLst/>
              <a:cxnLst/>
              <a:rect l="0" t="0" r="0" b="0"/>
              <a:pathLst>
                <a:path w="596868" h="228800">
                  <a:moveTo>
                    <a:pt x="0" y="0"/>
                  </a:moveTo>
                  <a:lnTo>
                    <a:pt x="15843" y="5280"/>
                  </a:lnTo>
                  <a:lnTo>
                    <a:pt x="24931" y="9047"/>
                  </a:lnTo>
                  <a:lnTo>
                    <a:pt x="35411" y="13768"/>
                  </a:lnTo>
                  <a:lnTo>
                    <a:pt x="46819" y="19127"/>
                  </a:lnTo>
                  <a:lnTo>
                    <a:pt x="58846" y="23804"/>
                  </a:lnTo>
                  <a:lnTo>
                    <a:pt x="71285" y="28028"/>
                  </a:lnTo>
                  <a:lnTo>
                    <a:pt x="83998" y="31949"/>
                  </a:lnTo>
                  <a:lnTo>
                    <a:pt x="98001" y="36773"/>
                  </a:lnTo>
                  <a:lnTo>
                    <a:pt x="128296" y="48029"/>
                  </a:lnTo>
                  <a:lnTo>
                    <a:pt x="143007" y="54125"/>
                  </a:lnTo>
                  <a:lnTo>
                    <a:pt x="157236" y="60400"/>
                  </a:lnTo>
                  <a:lnTo>
                    <a:pt x="171142" y="66794"/>
                  </a:lnTo>
                  <a:lnTo>
                    <a:pt x="201332" y="79793"/>
                  </a:lnTo>
                  <a:lnTo>
                    <a:pt x="217120" y="86355"/>
                  </a:lnTo>
                  <a:lnTo>
                    <a:pt x="232066" y="92940"/>
                  </a:lnTo>
                  <a:lnTo>
                    <a:pt x="260463" y="106151"/>
                  </a:lnTo>
                  <a:lnTo>
                    <a:pt x="275331" y="113874"/>
                  </a:lnTo>
                  <a:lnTo>
                    <a:pt x="306588" y="131298"/>
                  </a:lnTo>
                  <a:lnTo>
                    <a:pt x="322660" y="139481"/>
                  </a:lnTo>
                  <a:lnTo>
                    <a:pt x="338901" y="147148"/>
                  </a:lnTo>
                  <a:lnTo>
                    <a:pt x="371685" y="161561"/>
                  </a:lnTo>
                  <a:lnTo>
                    <a:pt x="404677" y="175335"/>
                  </a:lnTo>
                  <a:lnTo>
                    <a:pt x="420107" y="180998"/>
                  </a:lnTo>
                  <a:lnTo>
                    <a:pt x="434815" y="185878"/>
                  </a:lnTo>
                  <a:lnTo>
                    <a:pt x="449041" y="190237"/>
                  </a:lnTo>
                  <a:lnTo>
                    <a:pt x="462947" y="195354"/>
                  </a:lnTo>
                  <a:lnTo>
                    <a:pt x="476638" y="200976"/>
                  </a:lnTo>
                  <a:lnTo>
                    <a:pt x="490187" y="206934"/>
                  </a:lnTo>
                  <a:lnTo>
                    <a:pt x="502536" y="212012"/>
                  </a:lnTo>
                  <a:lnTo>
                    <a:pt x="514084" y="216502"/>
                  </a:lnTo>
                  <a:lnTo>
                    <a:pt x="525099" y="220601"/>
                  </a:lnTo>
                  <a:lnTo>
                    <a:pt x="536863" y="223333"/>
                  </a:lnTo>
                  <a:lnTo>
                    <a:pt x="549127" y="225155"/>
                  </a:lnTo>
                  <a:lnTo>
                    <a:pt x="596867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188511" y="2586422"/>
              <a:ext cx="417808" cy="228800"/>
            </a:xfrm>
            <a:custGeom>
              <a:avLst/>
              <a:gdLst/>
              <a:ahLst/>
              <a:cxnLst/>
              <a:rect l="0" t="0" r="0" b="0"/>
              <a:pathLst>
                <a:path w="417808" h="228800">
                  <a:moveTo>
                    <a:pt x="417807" y="0"/>
                  </a:moveTo>
                  <a:lnTo>
                    <a:pt x="401964" y="15843"/>
                  </a:lnTo>
                  <a:lnTo>
                    <a:pt x="392876" y="22721"/>
                  </a:lnTo>
                  <a:lnTo>
                    <a:pt x="382396" y="29516"/>
                  </a:lnTo>
                  <a:lnTo>
                    <a:pt x="370988" y="36257"/>
                  </a:lnTo>
                  <a:lnTo>
                    <a:pt x="349471" y="49642"/>
                  </a:lnTo>
                  <a:lnTo>
                    <a:pt x="339090" y="56307"/>
                  </a:lnTo>
                  <a:lnTo>
                    <a:pt x="327749" y="62960"/>
                  </a:lnTo>
                  <a:lnTo>
                    <a:pt x="315766" y="69606"/>
                  </a:lnTo>
                  <a:lnTo>
                    <a:pt x="290663" y="82886"/>
                  </a:lnTo>
                  <a:lnTo>
                    <a:pt x="264768" y="96157"/>
                  </a:lnTo>
                  <a:lnTo>
                    <a:pt x="250568" y="102790"/>
                  </a:lnTo>
                  <a:lnTo>
                    <a:pt x="205283" y="122689"/>
                  </a:lnTo>
                  <a:lnTo>
                    <a:pt x="177083" y="135953"/>
                  </a:lnTo>
                  <a:lnTo>
                    <a:pt x="162267" y="143690"/>
                  </a:lnTo>
                  <a:lnTo>
                    <a:pt x="131069" y="161130"/>
                  </a:lnTo>
                  <a:lnTo>
                    <a:pt x="116117" y="168212"/>
                  </a:lnTo>
                  <a:lnTo>
                    <a:pt x="101728" y="174039"/>
                  </a:lnTo>
                  <a:lnTo>
                    <a:pt x="87714" y="179029"/>
                  </a:lnTo>
                  <a:lnTo>
                    <a:pt x="75056" y="184566"/>
                  </a:lnTo>
                  <a:lnTo>
                    <a:pt x="63301" y="190468"/>
                  </a:lnTo>
                  <a:lnTo>
                    <a:pt x="52149" y="196613"/>
                  </a:lnTo>
                  <a:lnTo>
                    <a:pt x="41398" y="202921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427258" y="3083812"/>
              <a:ext cx="49740" cy="99478"/>
            </a:xfrm>
            <a:custGeom>
              <a:avLst/>
              <a:gdLst/>
              <a:ahLst/>
              <a:cxnLst/>
              <a:rect l="0" t="0" r="0" b="0"/>
              <a:pathLst>
                <a:path w="49740" h="99478">
                  <a:moveTo>
                    <a:pt x="49739" y="0"/>
                  </a:moveTo>
                  <a:lnTo>
                    <a:pt x="44458" y="15842"/>
                  </a:lnTo>
                  <a:lnTo>
                    <a:pt x="40692" y="23825"/>
                  </a:lnTo>
                  <a:lnTo>
                    <a:pt x="35970" y="32463"/>
                  </a:lnTo>
                  <a:lnTo>
                    <a:pt x="30612" y="41537"/>
                  </a:lnTo>
                  <a:lnTo>
                    <a:pt x="25935" y="50903"/>
                  </a:lnTo>
                  <a:lnTo>
                    <a:pt x="21711" y="60463"/>
                  </a:lnTo>
                  <a:lnTo>
                    <a:pt x="0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536684" y="3073864"/>
              <a:ext cx="83418" cy="119374"/>
            </a:xfrm>
            <a:custGeom>
              <a:avLst/>
              <a:gdLst/>
              <a:ahLst/>
              <a:cxnLst/>
              <a:rect l="0" t="0" r="0" b="0"/>
              <a:pathLst>
                <a:path w="83418" h="119374">
                  <a:moveTo>
                    <a:pt x="79582" y="0"/>
                  </a:moveTo>
                  <a:lnTo>
                    <a:pt x="38044" y="13846"/>
                  </a:lnTo>
                  <a:lnTo>
                    <a:pt x="30889" y="19178"/>
                  </a:lnTo>
                  <a:lnTo>
                    <a:pt x="25014" y="26049"/>
                  </a:lnTo>
                  <a:lnTo>
                    <a:pt x="19992" y="33946"/>
                  </a:lnTo>
                  <a:lnTo>
                    <a:pt x="19959" y="40315"/>
                  </a:lnTo>
                  <a:lnTo>
                    <a:pt x="23254" y="45667"/>
                  </a:lnTo>
                  <a:lnTo>
                    <a:pt x="28766" y="50340"/>
                  </a:lnTo>
                  <a:lnTo>
                    <a:pt x="35757" y="54561"/>
                  </a:lnTo>
                  <a:lnTo>
                    <a:pt x="43734" y="58480"/>
                  </a:lnTo>
                  <a:lnTo>
                    <a:pt x="52367" y="62198"/>
                  </a:lnTo>
                  <a:lnTo>
                    <a:pt x="61439" y="66887"/>
                  </a:lnTo>
                  <a:lnTo>
                    <a:pt x="70802" y="72224"/>
                  </a:lnTo>
                  <a:lnTo>
                    <a:pt x="80361" y="77993"/>
                  </a:lnTo>
                  <a:lnTo>
                    <a:pt x="83417" y="85154"/>
                  </a:lnTo>
                  <a:lnTo>
                    <a:pt x="82139" y="93245"/>
                  </a:lnTo>
                  <a:lnTo>
                    <a:pt x="77970" y="101954"/>
                  </a:lnTo>
                  <a:lnTo>
                    <a:pt x="70770" y="107760"/>
                  </a:lnTo>
                  <a:lnTo>
                    <a:pt x="61549" y="111631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596370" y="3034073"/>
              <a:ext cx="129322" cy="9948"/>
            </a:xfrm>
            <a:custGeom>
              <a:avLst/>
              <a:gdLst/>
              <a:ahLst/>
              <a:cxnLst/>
              <a:rect l="0" t="0" r="0" b="0"/>
              <a:pathLst>
                <a:path w="129322" h="9948">
                  <a:moveTo>
                    <a:pt x="0" y="9947"/>
                  </a:moveTo>
                  <a:lnTo>
                    <a:pt x="21124" y="4666"/>
                  </a:lnTo>
                  <a:lnTo>
                    <a:pt x="32873" y="3111"/>
                  </a:lnTo>
                  <a:lnTo>
                    <a:pt x="46232" y="2074"/>
                  </a:lnTo>
                  <a:lnTo>
                    <a:pt x="60665" y="1382"/>
                  </a:lnTo>
                  <a:lnTo>
                    <a:pt x="88491" y="614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780652" y="3991626"/>
            <a:ext cx="576973" cy="435137"/>
            <a:chOff x="1780652" y="3991626"/>
            <a:chExt cx="576973" cy="435137"/>
          </a:xfrm>
        </p:grpSpPr>
        <p:sp>
          <p:nvSpPr>
            <p:cNvPr id="82" name="Freeform 81"/>
            <p:cNvSpPr/>
            <p:nvPr/>
          </p:nvSpPr>
          <p:spPr>
            <a:xfrm>
              <a:off x="1780652" y="3991626"/>
              <a:ext cx="288487" cy="280737"/>
            </a:xfrm>
            <a:custGeom>
              <a:avLst/>
              <a:gdLst/>
              <a:ahLst/>
              <a:cxnLst/>
              <a:rect l="0" t="0" r="0" b="0"/>
              <a:pathLst>
                <a:path w="288487" h="280737">
                  <a:moveTo>
                    <a:pt x="0" y="57120"/>
                  </a:moveTo>
                  <a:lnTo>
                    <a:pt x="5281" y="41278"/>
                  </a:lnTo>
                  <a:lnTo>
                    <a:pt x="10153" y="34400"/>
                  </a:lnTo>
                  <a:lnTo>
                    <a:pt x="16716" y="27605"/>
                  </a:lnTo>
                  <a:lnTo>
                    <a:pt x="24408" y="20863"/>
                  </a:lnTo>
                  <a:lnTo>
                    <a:pt x="33957" y="15264"/>
                  </a:lnTo>
                  <a:lnTo>
                    <a:pt x="44744" y="10426"/>
                  </a:lnTo>
                  <a:lnTo>
                    <a:pt x="56357" y="6095"/>
                  </a:lnTo>
                  <a:lnTo>
                    <a:pt x="69625" y="3208"/>
                  </a:lnTo>
                  <a:lnTo>
                    <a:pt x="83997" y="1283"/>
                  </a:lnTo>
                  <a:lnTo>
                    <a:pt x="99105" y="0"/>
                  </a:lnTo>
                  <a:lnTo>
                    <a:pt x="114704" y="1355"/>
                  </a:lnTo>
                  <a:lnTo>
                    <a:pt x="130629" y="4469"/>
                  </a:lnTo>
                  <a:lnTo>
                    <a:pt x="146773" y="8756"/>
                  </a:lnTo>
                  <a:lnTo>
                    <a:pt x="160851" y="14929"/>
                  </a:lnTo>
                  <a:lnTo>
                    <a:pt x="173553" y="22361"/>
                  </a:lnTo>
                  <a:lnTo>
                    <a:pt x="185336" y="30632"/>
                  </a:lnTo>
                  <a:lnTo>
                    <a:pt x="194297" y="39461"/>
                  </a:lnTo>
                  <a:lnTo>
                    <a:pt x="201377" y="48664"/>
                  </a:lnTo>
                  <a:lnTo>
                    <a:pt x="207202" y="58114"/>
                  </a:lnTo>
                  <a:lnTo>
                    <a:pt x="211085" y="69941"/>
                  </a:lnTo>
                  <a:lnTo>
                    <a:pt x="213674" y="83353"/>
                  </a:lnTo>
                  <a:lnTo>
                    <a:pt x="215400" y="97820"/>
                  </a:lnTo>
                  <a:lnTo>
                    <a:pt x="213234" y="112992"/>
                  </a:lnTo>
                  <a:lnTo>
                    <a:pt x="208475" y="128632"/>
                  </a:lnTo>
                  <a:lnTo>
                    <a:pt x="201986" y="144586"/>
                  </a:lnTo>
                  <a:lnTo>
                    <a:pt x="195449" y="157433"/>
                  </a:lnTo>
                  <a:lnTo>
                    <a:pt x="188881" y="168208"/>
                  </a:lnTo>
                  <a:lnTo>
                    <a:pt x="182291" y="177602"/>
                  </a:lnTo>
                  <a:lnTo>
                    <a:pt x="175688" y="186075"/>
                  </a:lnTo>
                  <a:lnTo>
                    <a:pt x="169075" y="193934"/>
                  </a:lnTo>
                  <a:lnTo>
                    <a:pt x="162455" y="201384"/>
                  </a:lnTo>
                  <a:lnTo>
                    <a:pt x="149206" y="215557"/>
                  </a:lnTo>
                  <a:lnTo>
                    <a:pt x="142578" y="222432"/>
                  </a:lnTo>
                  <a:lnTo>
                    <a:pt x="134843" y="228120"/>
                  </a:lnTo>
                  <a:lnTo>
                    <a:pt x="126371" y="233017"/>
                  </a:lnTo>
                  <a:lnTo>
                    <a:pt x="117406" y="237387"/>
                  </a:lnTo>
                  <a:lnTo>
                    <a:pt x="109220" y="242512"/>
                  </a:lnTo>
                  <a:lnTo>
                    <a:pt x="101551" y="248138"/>
                  </a:lnTo>
                  <a:lnTo>
                    <a:pt x="94228" y="254100"/>
                  </a:lnTo>
                  <a:lnTo>
                    <a:pt x="86030" y="259180"/>
                  </a:lnTo>
                  <a:lnTo>
                    <a:pt x="77249" y="263672"/>
                  </a:lnTo>
                  <a:lnTo>
                    <a:pt x="68079" y="267772"/>
                  </a:lnTo>
                  <a:lnTo>
                    <a:pt x="65282" y="268294"/>
                  </a:lnTo>
                  <a:lnTo>
                    <a:pt x="66733" y="266432"/>
                  </a:lnTo>
                  <a:lnTo>
                    <a:pt x="71016" y="262980"/>
                  </a:lnTo>
                  <a:lnTo>
                    <a:pt x="78293" y="261784"/>
                  </a:lnTo>
                  <a:lnTo>
                    <a:pt x="87565" y="262092"/>
                  </a:lnTo>
                  <a:lnTo>
                    <a:pt x="98168" y="263403"/>
                  </a:lnTo>
                  <a:lnTo>
                    <a:pt x="109658" y="264277"/>
                  </a:lnTo>
                  <a:lnTo>
                    <a:pt x="121739" y="264859"/>
                  </a:lnTo>
                  <a:lnTo>
                    <a:pt x="134214" y="265247"/>
                  </a:lnTo>
                  <a:lnTo>
                    <a:pt x="146952" y="266611"/>
                  </a:lnTo>
                  <a:lnTo>
                    <a:pt x="159865" y="268626"/>
                  </a:lnTo>
                  <a:lnTo>
                    <a:pt x="217639" y="279802"/>
                  </a:lnTo>
                  <a:lnTo>
                    <a:pt x="231307" y="280736"/>
                  </a:lnTo>
                  <a:lnTo>
                    <a:pt x="243735" y="280253"/>
                  </a:lnTo>
                  <a:lnTo>
                    <a:pt x="288486" y="2759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190304" y="4058694"/>
              <a:ext cx="167321" cy="128891"/>
            </a:xfrm>
            <a:custGeom>
              <a:avLst/>
              <a:gdLst/>
              <a:ahLst/>
              <a:cxnLst/>
              <a:rect l="0" t="0" r="0" b="0"/>
              <a:pathLst>
                <a:path w="167321" h="128891">
                  <a:moveTo>
                    <a:pt x="18103" y="0"/>
                  </a:moveTo>
                  <a:lnTo>
                    <a:pt x="12822" y="21124"/>
                  </a:lnTo>
                  <a:lnTo>
                    <a:pt x="10161" y="30662"/>
                  </a:lnTo>
                  <a:lnTo>
                    <a:pt x="4257" y="50103"/>
                  </a:lnTo>
                  <a:lnTo>
                    <a:pt x="2240" y="61035"/>
                  </a:lnTo>
                  <a:lnTo>
                    <a:pt x="896" y="72744"/>
                  </a:lnTo>
                  <a:lnTo>
                    <a:pt x="0" y="84971"/>
                  </a:lnTo>
                  <a:lnTo>
                    <a:pt x="1613" y="95333"/>
                  </a:lnTo>
                  <a:lnTo>
                    <a:pt x="4899" y="104452"/>
                  </a:lnTo>
                  <a:lnTo>
                    <a:pt x="9300" y="112742"/>
                  </a:lnTo>
                  <a:lnTo>
                    <a:pt x="16656" y="118268"/>
                  </a:lnTo>
                  <a:lnTo>
                    <a:pt x="25981" y="121953"/>
                  </a:lnTo>
                  <a:lnTo>
                    <a:pt x="36618" y="124409"/>
                  </a:lnTo>
                  <a:lnTo>
                    <a:pt x="48131" y="126046"/>
                  </a:lnTo>
                  <a:lnTo>
                    <a:pt x="60228" y="127138"/>
                  </a:lnTo>
                  <a:lnTo>
                    <a:pt x="72714" y="127866"/>
                  </a:lnTo>
                  <a:lnTo>
                    <a:pt x="98377" y="128674"/>
                  </a:lnTo>
                  <a:lnTo>
                    <a:pt x="111410" y="128890"/>
                  </a:lnTo>
                  <a:lnTo>
                    <a:pt x="123415" y="127929"/>
                  </a:lnTo>
                  <a:lnTo>
                    <a:pt x="134734" y="126182"/>
                  </a:lnTo>
                  <a:lnTo>
                    <a:pt x="16732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318364" y="4028851"/>
              <a:ext cx="19365" cy="397912"/>
            </a:xfrm>
            <a:custGeom>
              <a:avLst/>
              <a:gdLst/>
              <a:ahLst/>
              <a:cxnLst/>
              <a:rect l="0" t="0" r="0" b="0"/>
              <a:pathLst>
                <a:path w="19365" h="397912">
                  <a:moveTo>
                    <a:pt x="19364" y="0"/>
                  </a:moveTo>
                  <a:lnTo>
                    <a:pt x="14083" y="15843"/>
                  </a:lnTo>
                  <a:lnTo>
                    <a:pt x="11422" y="24931"/>
                  </a:lnTo>
                  <a:lnTo>
                    <a:pt x="5518" y="46819"/>
                  </a:lnTo>
                  <a:lnTo>
                    <a:pt x="3502" y="62161"/>
                  </a:lnTo>
                  <a:lnTo>
                    <a:pt x="2157" y="80126"/>
                  </a:lnTo>
                  <a:lnTo>
                    <a:pt x="1261" y="99840"/>
                  </a:lnTo>
                  <a:lnTo>
                    <a:pt x="265" y="142378"/>
                  </a:lnTo>
                  <a:lnTo>
                    <a:pt x="0" y="164553"/>
                  </a:lnTo>
                  <a:lnTo>
                    <a:pt x="928" y="183757"/>
                  </a:lnTo>
                  <a:lnTo>
                    <a:pt x="2652" y="200982"/>
                  </a:lnTo>
                  <a:lnTo>
                    <a:pt x="4907" y="216886"/>
                  </a:lnTo>
                  <a:lnTo>
                    <a:pt x="6410" y="233015"/>
                  </a:lnTo>
                  <a:lnTo>
                    <a:pt x="7412" y="249295"/>
                  </a:lnTo>
                  <a:lnTo>
                    <a:pt x="8080" y="265674"/>
                  </a:lnTo>
                  <a:lnTo>
                    <a:pt x="9631" y="281015"/>
                  </a:lnTo>
                  <a:lnTo>
                    <a:pt x="11770" y="295664"/>
                  </a:lnTo>
                  <a:lnTo>
                    <a:pt x="14301" y="309850"/>
                  </a:lnTo>
                  <a:lnTo>
                    <a:pt x="15989" y="323730"/>
                  </a:lnTo>
                  <a:lnTo>
                    <a:pt x="17114" y="337404"/>
                  </a:lnTo>
                  <a:lnTo>
                    <a:pt x="19364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904751" y="3810000"/>
            <a:ext cx="119375" cy="109426"/>
            <a:chOff x="2904751" y="3810000"/>
            <a:chExt cx="119375" cy="109426"/>
          </a:xfrm>
        </p:grpSpPr>
        <p:sp>
          <p:nvSpPr>
            <p:cNvPr id="86" name="Freeform 85"/>
            <p:cNvSpPr/>
            <p:nvPr/>
          </p:nvSpPr>
          <p:spPr>
            <a:xfrm>
              <a:off x="2924647" y="3810000"/>
              <a:ext cx="89531" cy="9948"/>
            </a:xfrm>
            <a:custGeom>
              <a:avLst/>
              <a:gdLst/>
              <a:ahLst/>
              <a:cxnLst/>
              <a:rect l="0" t="0" r="0" b="0"/>
              <a:pathLst>
                <a:path w="89531" h="9948">
                  <a:moveTo>
                    <a:pt x="0" y="9947"/>
                  </a:moveTo>
                  <a:lnTo>
                    <a:pt x="21124" y="4666"/>
                  </a:lnTo>
                  <a:lnTo>
                    <a:pt x="32873" y="3111"/>
                  </a:lnTo>
                  <a:lnTo>
                    <a:pt x="46232" y="2073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904751" y="3919425"/>
              <a:ext cx="119375" cy="1"/>
            </a:xfrm>
            <a:custGeom>
              <a:avLst/>
              <a:gdLst/>
              <a:ahLst/>
              <a:cxnLst/>
              <a:rect l="0" t="0" r="0" b="0"/>
              <a:pathLst>
                <a:path w="119375" h="1">
                  <a:moveTo>
                    <a:pt x="0" y="0"/>
                  </a:move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248198" y="3441932"/>
            <a:ext cx="376414" cy="271437"/>
            <a:chOff x="2248198" y="3441932"/>
            <a:chExt cx="376414" cy="271437"/>
          </a:xfrm>
        </p:grpSpPr>
        <p:sp>
          <p:nvSpPr>
            <p:cNvPr id="89" name="Freeform 88"/>
            <p:cNvSpPr/>
            <p:nvPr/>
          </p:nvSpPr>
          <p:spPr>
            <a:xfrm>
              <a:off x="2248198" y="3551357"/>
              <a:ext cx="169113" cy="19897"/>
            </a:xfrm>
            <a:custGeom>
              <a:avLst/>
              <a:gdLst/>
              <a:ahLst/>
              <a:cxnLst/>
              <a:rect l="0" t="0" r="0" b="0"/>
              <a:pathLst>
                <a:path w="169113" h="19897">
                  <a:moveTo>
                    <a:pt x="0" y="0"/>
                  </a:moveTo>
                  <a:lnTo>
                    <a:pt x="21124" y="5281"/>
                  </a:lnTo>
                  <a:lnTo>
                    <a:pt x="31767" y="6837"/>
                  </a:lnTo>
                  <a:lnTo>
                    <a:pt x="43284" y="7874"/>
                  </a:lnTo>
                  <a:lnTo>
                    <a:pt x="55384" y="8565"/>
                  </a:lnTo>
                  <a:lnTo>
                    <a:pt x="66766" y="10132"/>
                  </a:lnTo>
                  <a:lnTo>
                    <a:pt x="77670" y="12281"/>
                  </a:lnTo>
                  <a:lnTo>
                    <a:pt x="88255" y="14819"/>
                  </a:lnTo>
                  <a:lnTo>
                    <a:pt x="99733" y="16512"/>
                  </a:lnTo>
                  <a:lnTo>
                    <a:pt x="111806" y="17640"/>
                  </a:lnTo>
                  <a:lnTo>
                    <a:pt x="169112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347676" y="3441932"/>
              <a:ext cx="1" cy="9948"/>
            </a:xfrm>
            <a:custGeom>
              <a:avLst/>
              <a:gdLst/>
              <a:ahLst/>
              <a:cxnLst/>
              <a:rect l="0" t="0" r="0" b="0"/>
              <a:pathLst>
                <a:path w="1" h="9948">
                  <a:moveTo>
                    <a:pt x="0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17832" y="3650835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497459" y="3441932"/>
              <a:ext cx="127153" cy="271437"/>
            </a:xfrm>
            <a:custGeom>
              <a:avLst/>
              <a:gdLst/>
              <a:ahLst/>
              <a:cxnLst/>
              <a:rect l="0" t="0" r="0" b="0"/>
              <a:pathLst>
                <a:path w="127153" h="271437">
                  <a:moveTo>
                    <a:pt x="29277" y="0"/>
                  </a:moveTo>
                  <a:lnTo>
                    <a:pt x="23996" y="21123"/>
                  </a:lnTo>
                  <a:lnTo>
                    <a:pt x="21335" y="30662"/>
                  </a:lnTo>
                  <a:lnTo>
                    <a:pt x="15431" y="50102"/>
                  </a:lnTo>
                  <a:lnTo>
                    <a:pt x="5893" y="79689"/>
                  </a:lnTo>
                  <a:lnTo>
                    <a:pt x="3740" y="90707"/>
                  </a:lnTo>
                  <a:lnTo>
                    <a:pt x="2304" y="102473"/>
                  </a:lnTo>
                  <a:lnTo>
                    <a:pt x="1347" y="114738"/>
                  </a:lnTo>
                  <a:lnTo>
                    <a:pt x="709" y="127336"/>
                  </a:lnTo>
                  <a:lnTo>
                    <a:pt x="0" y="153124"/>
                  </a:lnTo>
                  <a:lnTo>
                    <a:pt x="917" y="166190"/>
                  </a:lnTo>
                  <a:lnTo>
                    <a:pt x="2633" y="179323"/>
                  </a:lnTo>
                  <a:lnTo>
                    <a:pt x="4883" y="192499"/>
                  </a:lnTo>
                  <a:lnTo>
                    <a:pt x="9698" y="204599"/>
                  </a:lnTo>
                  <a:lnTo>
                    <a:pt x="16224" y="215981"/>
                  </a:lnTo>
                  <a:lnTo>
                    <a:pt x="23891" y="226886"/>
                  </a:lnTo>
                  <a:lnTo>
                    <a:pt x="32318" y="236366"/>
                  </a:lnTo>
                  <a:lnTo>
                    <a:pt x="41252" y="244896"/>
                  </a:lnTo>
                  <a:lnTo>
                    <a:pt x="50524" y="252794"/>
                  </a:lnTo>
                  <a:lnTo>
                    <a:pt x="61127" y="259165"/>
                  </a:lnTo>
                  <a:lnTo>
                    <a:pt x="72616" y="264517"/>
                  </a:lnTo>
                  <a:lnTo>
                    <a:pt x="84697" y="269191"/>
                  </a:lnTo>
                  <a:lnTo>
                    <a:pt x="96067" y="271201"/>
                  </a:lnTo>
                  <a:lnTo>
                    <a:pt x="106963" y="271436"/>
                  </a:lnTo>
                  <a:lnTo>
                    <a:pt x="117543" y="270487"/>
                  </a:lnTo>
                  <a:lnTo>
                    <a:pt x="123491" y="265433"/>
                  </a:lnTo>
                  <a:lnTo>
                    <a:pt x="126351" y="257643"/>
                  </a:lnTo>
                  <a:lnTo>
                    <a:pt x="127152" y="248028"/>
                  </a:lnTo>
                  <a:lnTo>
                    <a:pt x="124370" y="240513"/>
                  </a:lnTo>
                  <a:lnTo>
                    <a:pt x="119200" y="234397"/>
                  </a:lnTo>
                  <a:lnTo>
                    <a:pt x="112437" y="229216"/>
                  </a:lnTo>
                  <a:lnTo>
                    <a:pt x="103507" y="227971"/>
                  </a:lnTo>
                  <a:lnTo>
                    <a:pt x="93133" y="229352"/>
                  </a:lnTo>
                  <a:lnTo>
                    <a:pt x="81795" y="232484"/>
                  </a:lnTo>
                  <a:lnTo>
                    <a:pt x="72026" y="236782"/>
                  </a:lnTo>
                  <a:lnTo>
                    <a:pt x="63303" y="241858"/>
                  </a:lnTo>
                  <a:lnTo>
                    <a:pt x="39225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516788" y="4018903"/>
            <a:ext cx="329129" cy="358095"/>
            <a:chOff x="2516788" y="4018903"/>
            <a:chExt cx="329129" cy="358095"/>
          </a:xfrm>
        </p:grpSpPr>
        <p:sp>
          <p:nvSpPr>
            <p:cNvPr id="94" name="Freeform 93"/>
            <p:cNvSpPr/>
            <p:nvPr/>
          </p:nvSpPr>
          <p:spPr>
            <a:xfrm>
              <a:off x="2516788" y="4168120"/>
              <a:ext cx="159166" cy="9948"/>
            </a:xfrm>
            <a:custGeom>
              <a:avLst/>
              <a:gdLst/>
              <a:ahLst/>
              <a:cxnLst/>
              <a:rect l="0" t="0" r="0" b="0"/>
              <a:pathLst>
                <a:path w="159166" h="9948">
                  <a:moveTo>
                    <a:pt x="0" y="9947"/>
                  </a:moveTo>
                  <a:lnTo>
                    <a:pt x="63949" y="9947"/>
                  </a:lnTo>
                  <a:lnTo>
                    <a:pt x="78002" y="8842"/>
                  </a:lnTo>
                  <a:lnTo>
                    <a:pt x="92898" y="7000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566527" y="4018903"/>
              <a:ext cx="9949" cy="29844"/>
            </a:xfrm>
            <a:custGeom>
              <a:avLst/>
              <a:gdLst/>
              <a:ahLst/>
              <a:cxnLst/>
              <a:rect l="0" t="0" r="0" b="0"/>
              <a:pathLst>
                <a:path w="9949" h="29844">
                  <a:moveTo>
                    <a:pt x="0" y="0"/>
                  </a:moveTo>
                  <a:lnTo>
                    <a:pt x="9948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606318" y="433723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0" y="0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751920" y="4138276"/>
              <a:ext cx="93997" cy="238722"/>
            </a:xfrm>
            <a:custGeom>
              <a:avLst/>
              <a:gdLst/>
              <a:ahLst/>
              <a:cxnLst/>
              <a:rect l="0" t="0" r="0" b="0"/>
              <a:pathLst>
                <a:path w="93997" h="238722">
                  <a:moveTo>
                    <a:pt x="33458" y="0"/>
                  </a:moveTo>
                  <a:lnTo>
                    <a:pt x="28177" y="15843"/>
                  </a:lnTo>
                  <a:lnTo>
                    <a:pt x="24411" y="24931"/>
                  </a:lnTo>
                  <a:lnTo>
                    <a:pt x="19689" y="35411"/>
                  </a:lnTo>
                  <a:lnTo>
                    <a:pt x="14331" y="46819"/>
                  </a:lnTo>
                  <a:lnTo>
                    <a:pt x="9654" y="59951"/>
                  </a:lnTo>
                  <a:lnTo>
                    <a:pt x="5430" y="74232"/>
                  </a:lnTo>
                  <a:lnTo>
                    <a:pt x="1509" y="89279"/>
                  </a:lnTo>
                  <a:lnTo>
                    <a:pt x="0" y="103732"/>
                  </a:lnTo>
                  <a:lnTo>
                    <a:pt x="100" y="117788"/>
                  </a:lnTo>
                  <a:lnTo>
                    <a:pt x="1272" y="131580"/>
                  </a:lnTo>
                  <a:lnTo>
                    <a:pt x="3158" y="145197"/>
                  </a:lnTo>
                  <a:lnTo>
                    <a:pt x="5521" y="158695"/>
                  </a:lnTo>
                  <a:lnTo>
                    <a:pt x="8202" y="172115"/>
                  </a:lnTo>
                  <a:lnTo>
                    <a:pt x="12199" y="184378"/>
                  </a:lnTo>
                  <a:lnTo>
                    <a:pt x="17075" y="195869"/>
                  </a:lnTo>
                  <a:lnTo>
                    <a:pt x="22536" y="206846"/>
                  </a:lnTo>
                  <a:lnTo>
                    <a:pt x="29493" y="216374"/>
                  </a:lnTo>
                  <a:lnTo>
                    <a:pt x="37446" y="224937"/>
                  </a:lnTo>
                  <a:lnTo>
                    <a:pt x="46065" y="232857"/>
                  </a:lnTo>
                  <a:lnTo>
                    <a:pt x="55126" y="237031"/>
                  </a:lnTo>
                  <a:lnTo>
                    <a:pt x="64483" y="238708"/>
                  </a:lnTo>
                  <a:lnTo>
                    <a:pt x="74037" y="238721"/>
                  </a:lnTo>
                  <a:lnTo>
                    <a:pt x="81512" y="235414"/>
                  </a:lnTo>
                  <a:lnTo>
                    <a:pt x="87600" y="229893"/>
                  </a:lnTo>
                  <a:lnTo>
                    <a:pt x="92764" y="222896"/>
                  </a:lnTo>
                  <a:lnTo>
                    <a:pt x="93996" y="216022"/>
                  </a:lnTo>
                  <a:lnTo>
                    <a:pt x="92607" y="209228"/>
                  </a:lnTo>
                  <a:lnTo>
                    <a:pt x="89470" y="202488"/>
                  </a:lnTo>
                  <a:lnTo>
                    <a:pt x="85169" y="195784"/>
                  </a:lnTo>
                  <a:lnTo>
                    <a:pt x="80090" y="189104"/>
                  </a:lnTo>
                  <a:lnTo>
                    <a:pt x="74494" y="182440"/>
                  </a:lnTo>
                  <a:lnTo>
                    <a:pt x="67447" y="179103"/>
                  </a:lnTo>
                  <a:lnTo>
                    <a:pt x="59433" y="177983"/>
                  </a:lnTo>
                  <a:lnTo>
                    <a:pt x="50775" y="178342"/>
                  </a:lnTo>
                  <a:lnTo>
                    <a:pt x="42792" y="180792"/>
                  </a:lnTo>
                  <a:lnTo>
                    <a:pt x="35260" y="184636"/>
                  </a:lnTo>
                  <a:lnTo>
                    <a:pt x="13563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05861" y="3123603"/>
            <a:ext cx="1096786" cy="1451616"/>
            <a:chOff x="3105861" y="3123603"/>
            <a:chExt cx="1096786" cy="1451616"/>
          </a:xfrm>
        </p:grpSpPr>
        <p:sp>
          <p:nvSpPr>
            <p:cNvPr id="99" name="Freeform 98"/>
            <p:cNvSpPr/>
            <p:nvPr/>
          </p:nvSpPr>
          <p:spPr>
            <a:xfrm>
              <a:off x="3571253" y="3382245"/>
              <a:ext cx="9949" cy="258643"/>
            </a:xfrm>
            <a:custGeom>
              <a:avLst/>
              <a:gdLst/>
              <a:ahLst/>
              <a:cxnLst/>
              <a:rect l="0" t="0" r="0" b="0"/>
              <a:pathLst>
                <a:path w="9949" h="258643">
                  <a:moveTo>
                    <a:pt x="0" y="0"/>
                  </a:moveTo>
                  <a:lnTo>
                    <a:pt x="0" y="190880"/>
                  </a:lnTo>
                  <a:lnTo>
                    <a:pt x="1105" y="204625"/>
                  </a:lnTo>
                  <a:lnTo>
                    <a:pt x="2948" y="218210"/>
                  </a:lnTo>
                  <a:lnTo>
                    <a:pt x="9948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322558" y="3790226"/>
              <a:ext cx="527234" cy="18271"/>
            </a:xfrm>
            <a:custGeom>
              <a:avLst/>
              <a:gdLst/>
              <a:ahLst/>
              <a:cxnLst/>
              <a:rect l="0" t="0" r="0" b="0"/>
              <a:pathLst>
                <a:path w="527234" h="18271">
                  <a:moveTo>
                    <a:pt x="0" y="9826"/>
                  </a:moveTo>
                  <a:lnTo>
                    <a:pt x="15843" y="4545"/>
                  </a:lnTo>
                  <a:lnTo>
                    <a:pt x="24931" y="2989"/>
                  </a:lnTo>
                  <a:lnTo>
                    <a:pt x="35411" y="1952"/>
                  </a:lnTo>
                  <a:lnTo>
                    <a:pt x="46819" y="1261"/>
                  </a:lnTo>
                  <a:lnTo>
                    <a:pt x="74232" y="493"/>
                  </a:lnTo>
                  <a:lnTo>
                    <a:pt x="147423" y="0"/>
                  </a:lnTo>
                  <a:lnTo>
                    <a:pt x="167917" y="1065"/>
                  </a:lnTo>
                  <a:lnTo>
                    <a:pt x="188211" y="2880"/>
                  </a:lnTo>
                  <a:lnTo>
                    <a:pt x="208372" y="5195"/>
                  </a:lnTo>
                  <a:lnTo>
                    <a:pt x="226234" y="6739"/>
                  </a:lnTo>
                  <a:lnTo>
                    <a:pt x="242564" y="7768"/>
                  </a:lnTo>
                  <a:lnTo>
                    <a:pt x="257871" y="8454"/>
                  </a:lnTo>
                  <a:lnTo>
                    <a:pt x="276919" y="10016"/>
                  </a:lnTo>
                  <a:lnTo>
                    <a:pt x="321662" y="14700"/>
                  </a:lnTo>
                  <a:lnTo>
                    <a:pt x="343763" y="16391"/>
                  </a:lnTo>
                  <a:lnTo>
                    <a:pt x="365128" y="17519"/>
                  </a:lnTo>
                  <a:lnTo>
                    <a:pt x="386004" y="18270"/>
                  </a:lnTo>
                  <a:lnTo>
                    <a:pt x="403237" y="17666"/>
                  </a:lnTo>
                  <a:lnTo>
                    <a:pt x="418041" y="16158"/>
                  </a:lnTo>
                  <a:lnTo>
                    <a:pt x="431227" y="14047"/>
                  </a:lnTo>
                  <a:lnTo>
                    <a:pt x="444439" y="12640"/>
                  </a:lnTo>
                  <a:lnTo>
                    <a:pt x="457668" y="11702"/>
                  </a:lnTo>
                  <a:lnTo>
                    <a:pt x="527233" y="9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507678" y="3939321"/>
              <a:ext cx="163053" cy="109426"/>
            </a:xfrm>
            <a:custGeom>
              <a:avLst/>
              <a:gdLst/>
              <a:ahLst/>
              <a:cxnLst/>
              <a:rect l="0" t="0" r="0" b="0"/>
              <a:pathLst>
                <a:path w="163053" h="109426">
                  <a:moveTo>
                    <a:pt x="23784" y="0"/>
                  </a:moveTo>
                  <a:lnTo>
                    <a:pt x="13222" y="15843"/>
                  </a:lnTo>
                  <a:lnTo>
                    <a:pt x="9005" y="23825"/>
                  </a:lnTo>
                  <a:lnTo>
                    <a:pt x="5089" y="32463"/>
                  </a:lnTo>
                  <a:lnTo>
                    <a:pt x="1373" y="41538"/>
                  </a:lnTo>
                  <a:lnTo>
                    <a:pt x="0" y="50903"/>
                  </a:lnTo>
                  <a:lnTo>
                    <a:pt x="191" y="60463"/>
                  </a:lnTo>
                  <a:lnTo>
                    <a:pt x="1424" y="70152"/>
                  </a:lnTo>
                  <a:lnTo>
                    <a:pt x="5561" y="77717"/>
                  </a:lnTo>
                  <a:lnTo>
                    <a:pt x="11635" y="83865"/>
                  </a:lnTo>
                  <a:lnTo>
                    <a:pt x="19000" y="89069"/>
                  </a:lnTo>
                  <a:lnTo>
                    <a:pt x="28332" y="93644"/>
                  </a:lnTo>
                  <a:lnTo>
                    <a:pt x="38974" y="97799"/>
                  </a:lnTo>
                  <a:lnTo>
                    <a:pt x="50490" y="101674"/>
                  </a:lnTo>
                  <a:lnTo>
                    <a:pt x="62589" y="104258"/>
                  </a:lnTo>
                  <a:lnTo>
                    <a:pt x="75076" y="105980"/>
                  </a:lnTo>
                  <a:lnTo>
                    <a:pt x="87822" y="107128"/>
                  </a:lnTo>
                  <a:lnTo>
                    <a:pt x="101846" y="107894"/>
                  </a:lnTo>
                  <a:lnTo>
                    <a:pt x="163052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660783" y="3939321"/>
              <a:ext cx="39792" cy="298434"/>
            </a:xfrm>
            <a:custGeom>
              <a:avLst/>
              <a:gdLst/>
              <a:ahLst/>
              <a:cxnLst/>
              <a:rect l="0" t="0" r="0" b="0"/>
              <a:pathLst>
                <a:path w="39792" h="298434">
                  <a:moveTo>
                    <a:pt x="0" y="0"/>
                  </a:moveTo>
                  <a:lnTo>
                    <a:pt x="0" y="26404"/>
                  </a:lnTo>
                  <a:lnTo>
                    <a:pt x="1105" y="39709"/>
                  </a:lnTo>
                  <a:lnTo>
                    <a:pt x="2948" y="54105"/>
                  </a:lnTo>
                  <a:lnTo>
                    <a:pt x="5281" y="69230"/>
                  </a:lnTo>
                  <a:lnTo>
                    <a:pt x="6836" y="84839"/>
                  </a:lnTo>
                  <a:lnTo>
                    <a:pt x="7874" y="100771"/>
                  </a:lnTo>
                  <a:lnTo>
                    <a:pt x="8565" y="116920"/>
                  </a:lnTo>
                  <a:lnTo>
                    <a:pt x="9333" y="149600"/>
                  </a:lnTo>
                  <a:lnTo>
                    <a:pt x="9538" y="166052"/>
                  </a:lnTo>
                  <a:lnTo>
                    <a:pt x="10780" y="180336"/>
                  </a:lnTo>
                  <a:lnTo>
                    <a:pt x="12713" y="193174"/>
                  </a:lnTo>
                  <a:lnTo>
                    <a:pt x="15107" y="205049"/>
                  </a:lnTo>
                  <a:lnTo>
                    <a:pt x="20715" y="230033"/>
                  </a:lnTo>
                  <a:lnTo>
                    <a:pt x="23757" y="242885"/>
                  </a:lnTo>
                  <a:lnTo>
                    <a:pt x="26891" y="254769"/>
                  </a:lnTo>
                  <a:lnTo>
                    <a:pt x="39791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105861" y="3123603"/>
              <a:ext cx="1096786" cy="1451616"/>
            </a:xfrm>
            <a:custGeom>
              <a:avLst/>
              <a:gdLst/>
              <a:ahLst/>
              <a:cxnLst/>
              <a:rect l="0" t="0" r="0" b="0"/>
              <a:pathLst>
                <a:path w="1096786" h="1451616">
                  <a:moveTo>
                    <a:pt x="594713" y="79582"/>
                  </a:moveTo>
                  <a:lnTo>
                    <a:pt x="563027" y="69020"/>
                  </a:lnTo>
                  <a:lnTo>
                    <a:pt x="532733" y="63835"/>
                  </a:lnTo>
                  <a:lnTo>
                    <a:pt x="501954" y="61530"/>
                  </a:lnTo>
                  <a:lnTo>
                    <a:pt x="473536" y="60506"/>
                  </a:lnTo>
                  <a:lnTo>
                    <a:pt x="419268" y="59848"/>
                  </a:lnTo>
                  <a:lnTo>
                    <a:pt x="392574" y="59758"/>
                  </a:lnTo>
                  <a:lnTo>
                    <a:pt x="363026" y="65613"/>
                  </a:lnTo>
                  <a:lnTo>
                    <a:pt x="332576" y="75584"/>
                  </a:lnTo>
                  <a:lnTo>
                    <a:pt x="304306" y="87385"/>
                  </a:lnTo>
                  <a:lnTo>
                    <a:pt x="277004" y="99998"/>
                  </a:lnTo>
                  <a:lnTo>
                    <a:pt x="249027" y="114078"/>
                  </a:lnTo>
                  <a:lnTo>
                    <a:pt x="218170" y="131389"/>
                  </a:lnTo>
                  <a:lnTo>
                    <a:pt x="191930" y="150135"/>
                  </a:lnTo>
                  <a:lnTo>
                    <a:pt x="168109" y="170626"/>
                  </a:lnTo>
                  <a:lnTo>
                    <a:pt x="142785" y="194470"/>
                  </a:lnTo>
                  <a:lnTo>
                    <a:pt x="108952" y="232751"/>
                  </a:lnTo>
                  <a:lnTo>
                    <a:pt x="77926" y="272094"/>
                  </a:lnTo>
                  <a:lnTo>
                    <a:pt x="53013" y="317033"/>
                  </a:lnTo>
                  <a:lnTo>
                    <a:pt x="38576" y="349070"/>
                  </a:lnTo>
                  <a:lnTo>
                    <a:pt x="25896" y="381731"/>
                  </a:lnTo>
                  <a:lnTo>
                    <a:pt x="16576" y="414668"/>
                  </a:lnTo>
                  <a:lnTo>
                    <a:pt x="8750" y="450676"/>
                  </a:lnTo>
                  <a:lnTo>
                    <a:pt x="2692" y="488786"/>
                  </a:lnTo>
                  <a:lnTo>
                    <a:pt x="0" y="527830"/>
                  </a:lnTo>
                  <a:lnTo>
                    <a:pt x="1751" y="570237"/>
                  </a:lnTo>
                  <a:lnTo>
                    <a:pt x="8424" y="613769"/>
                  </a:lnTo>
                  <a:lnTo>
                    <a:pt x="28613" y="675562"/>
                  </a:lnTo>
                  <a:lnTo>
                    <a:pt x="43683" y="735873"/>
                  </a:lnTo>
                  <a:lnTo>
                    <a:pt x="55430" y="775810"/>
                  </a:lnTo>
                  <a:lnTo>
                    <a:pt x="70967" y="815666"/>
                  </a:lnTo>
                  <a:lnTo>
                    <a:pt x="87820" y="855486"/>
                  </a:lnTo>
                  <a:lnTo>
                    <a:pt x="102680" y="895290"/>
                  </a:lnTo>
                  <a:lnTo>
                    <a:pt x="119600" y="935087"/>
                  </a:lnTo>
                  <a:lnTo>
                    <a:pt x="138173" y="974880"/>
                  </a:lnTo>
                  <a:lnTo>
                    <a:pt x="157481" y="1014672"/>
                  </a:lnTo>
                  <a:lnTo>
                    <a:pt x="180063" y="1054464"/>
                  </a:lnTo>
                  <a:lnTo>
                    <a:pt x="204836" y="1094255"/>
                  </a:lnTo>
                  <a:lnTo>
                    <a:pt x="230584" y="1134046"/>
                  </a:lnTo>
                  <a:lnTo>
                    <a:pt x="259713" y="1170890"/>
                  </a:lnTo>
                  <a:lnTo>
                    <a:pt x="289975" y="1205687"/>
                  </a:lnTo>
                  <a:lnTo>
                    <a:pt x="318163" y="1239574"/>
                  </a:lnTo>
                  <a:lnTo>
                    <a:pt x="348376" y="1270109"/>
                  </a:lnTo>
                  <a:lnTo>
                    <a:pt x="379120" y="1298418"/>
                  </a:lnTo>
                  <a:lnTo>
                    <a:pt x="407521" y="1325737"/>
                  </a:lnTo>
                  <a:lnTo>
                    <a:pt x="437830" y="1349669"/>
                  </a:lnTo>
                  <a:lnTo>
                    <a:pt x="468616" y="1370253"/>
                  </a:lnTo>
                  <a:lnTo>
                    <a:pt x="497037" y="1386770"/>
                  </a:lnTo>
                  <a:lnTo>
                    <a:pt x="527353" y="1401480"/>
                  </a:lnTo>
                  <a:lnTo>
                    <a:pt x="559249" y="1415386"/>
                  </a:lnTo>
                  <a:lnTo>
                    <a:pt x="591846" y="1428936"/>
                  </a:lnTo>
                  <a:lnTo>
                    <a:pt x="621808" y="1439379"/>
                  </a:lnTo>
                  <a:lnTo>
                    <a:pt x="649862" y="1446599"/>
                  </a:lnTo>
                  <a:lnTo>
                    <a:pt x="677068" y="1449808"/>
                  </a:lnTo>
                  <a:lnTo>
                    <a:pt x="703897" y="1451235"/>
                  </a:lnTo>
                  <a:lnTo>
                    <a:pt x="717242" y="1451615"/>
                  </a:lnTo>
                  <a:lnTo>
                    <a:pt x="743859" y="1446143"/>
                  </a:lnTo>
                  <a:lnTo>
                    <a:pt x="770426" y="1437447"/>
                  </a:lnTo>
                  <a:lnTo>
                    <a:pt x="796970" y="1429898"/>
                  </a:lnTo>
                  <a:lnTo>
                    <a:pt x="823506" y="1416964"/>
                  </a:lnTo>
                  <a:lnTo>
                    <a:pt x="848931" y="1400162"/>
                  </a:lnTo>
                  <a:lnTo>
                    <a:pt x="881888" y="1372060"/>
                  </a:lnTo>
                  <a:lnTo>
                    <a:pt x="912654" y="1341627"/>
                  </a:lnTo>
                  <a:lnTo>
                    <a:pt x="942770" y="1305101"/>
                  </a:lnTo>
                  <a:lnTo>
                    <a:pt x="971589" y="1265171"/>
                  </a:lnTo>
                  <a:lnTo>
                    <a:pt x="987328" y="1234694"/>
                  </a:lnTo>
                  <a:lnTo>
                    <a:pt x="1001692" y="1202727"/>
                  </a:lnTo>
                  <a:lnTo>
                    <a:pt x="1015444" y="1168993"/>
                  </a:lnTo>
                  <a:lnTo>
                    <a:pt x="1042286" y="1096246"/>
                  </a:lnTo>
                  <a:lnTo>
                    <a:pt x="1054487" y="1060876"/>
                  </a:lnTo>
                  <a:lnTo>
                    <a:pt x="1063594" y="1023049"/>
                  </a:lnTo>
                  <a:lnTo>
                    <a:pt x="1071327" y="984131"/>
                  </a:lnTo>
                  <a:lnTo>
                    <a:pt x="1085296" y="905110"/>
                  </a:lnTo>
                  <a:lnTo>
                    <a:pt x="1089077" y="865395"/>
                  </a:lnTo>
                  <a:lnTo>
                    <a:pt x="1091863" y="825638"/>
                  </a:lnTo>
                  <a:lnTo>
                    <a:pt x="1096785" y="785862"/>
                  </a:lnTo>
                  <a:lnTo>
                    <a:pt x="1096763" y="746078"/>
                  </a:lnTo>
                  <a:lnTo>
                    <a:pt x="1091963" y="706289"/>
                  </a:lnTo>
                  <a:lnTo>
                    <a:pt x="1073816" y="626709"/>
                  </a:lnTo>
                  <a:lnTo>
                    <a:pt x="1059261" y="552409"/>
                  </a:lnTo>
                  <a:lnTo>
                    <a:pt x="1049505" y="515210"/>
                  </a:lnTo>
                  <a:lnTo>
                    <a:pt x="1037800" y="476571"/>
                  </a:lnTo>
                  <a:lnTo>
                    <a:pt x="1025229" y="437292"/>
                  </a:lnTo>
                  <a:lnTo>
                    <a:pt x="1009326" y="400676"/>
                  </a:lnTo>
                  <a:lnTo>
                    <a:pt x="972098" y="326858"/>
                  </a:lnTo>
                  <a:lnTo>
                    <a:pt x="949605" y="293750"/>
                  </a:lnTo>
                  <a:lnTo>
                    <a:pt x="899141" y="231190"/>
                  </a:lnTo>
                  <a:lnTo>
                    <a:pt x="870020" y="201492"/>
                  </a:lnTo>
                  <a:lnTo>
                    <a:pt x="839761" y="173555"/>
                  </a:lnTo>
                  <a:lnTo>
                    <a:pt x="811575" y="146402"/>
                  </a:lnTo>
                  <a:lnTo>
                    <a:pt x="778415" y="122543"/>
                  </a:lnTo>
                  <a:lnTo>
                    <a:pt x="708372" y="80208"/>
                  </a:lnTo>
                  <a:lnTo>
                    <a:pt x="690381" y="70052"/>
                  </a:lnTo>
                  <a:lnTo>
                    <a:pt x="652707" y="49924"/>
                  </a:lnTo>
                  <a:lnTo>
                    <a:pt x="634481" y="42125"/>
                  </a:lnTo>
                  <a:lnTo>
                    <a:pt x="616804" y="35821"/>
                  </a:lnTo>
                  <a:lnTo>
                    <a:pt x="581320" y="24762"/>
                  </a:lnTo>
                  <a:lnTo>
                    <a:pt x="543442" y="12479"/>
                  </a:lnTo>
                  <a:lnTo>
                    <a:pt x="524057" y="8319"/>
                  </a:lnTo>
                  <a:lnTo>
                    <a:pt x="504502" y="5546"/>
                  </a:lnTo>
                  <a:lnTo>
                    <a:pt x="484834" y="3697"/>
                  </a:lnTo>
                  <a:lnTo>
                    <a:pt x="451190" y="1643"/>
                  </a:lnTo>
                  <a:lnTo>
                    <a:pt x="3758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546100"/>
            <a:ext cx="2108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3: 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7100" y="660400"/>
            <a:ext cx="3276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x</a:t>
            </a:r>
            <a:r>
              <a:rPr lang="en-US" sz="1200" baseline="70000" smtClean="0">
                <a:solidFill>
                  <a:srgbClr val="0000FF"/>
                </a:solidFill>
                <a:latin typeface="Comic Sans MS - 24"/>
              </a:rPr>
              <a:t>2</a:t>
            </a:r>
            <a:r>
              <a:rPr lang="en-US" smtClean="0">
                <a:solidFill>
                  <a:srgbClr val="0000FF"/>
                </a:solidFill>
                <a:latin typeface="Comic Sans MS - 24"/>
              </a:rPr>
              <a:t> + 3x ; when x = 5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25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247900" y="1079500"/>
            <a:ext cx="128157" cy="1"/>
          </a:xfrm>
          <a:custGeom>
            <a:avLst/>
            <a:gdLst/>
            <a:ahLst/>
            <a:cxnLst/>
            <a:rect l="0" t="0" r="0" b="0"/>
            <a:pathLst>
              <a:path w="128157" h="1">
                <a:moveTo>
                  <a:pt x="0" y="0"/>
                </a:moveTo>
                <a:lnTo>
                  <a:pt x="128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03266" y="1079132"/>
            <a:ext cx="374394" cy="17357"/>
          </a:xfrm>
          <a:custGeom>
            <a:avLst/>
            <a:gdLst/>
            <a:ahLst/>
            <a:cxnLst/>
            <a:rect l="0" t="0" r="0" b="0"/>
            <a:pathLst>
              <a:path w="374394" h="17357">
                <a:moveTo>
                  <a:pt x="0" y="11012"/>
                </a:moveTo>
                <a:lnTo>
                  <a:pt x="17537" y="16858"/>
                </a:lnTo>
                <a:lnTo>
                  <a:pt x="26373" y="17356"/>
                </a:lnTo>
                <a:lnTo>
                  <a:pt x="35935" y="16465"/>
                </a:lnTo>
                <a:lnTo>
                  <a:pt x="45980" y="14647"/>
                </a:lnTo>
                <a:lnTo>
                  <a:pt x="57570" y="13436"/>
                </a:lnTo>
                <a:lnTo>
                  <a:pt x="70191" y="12628"/>
                </a:lnTo>
                <a:lnTo>
                  <a:pt x="83499" y="12089"/>
                </a:lnTo>
                <a:lnTo>
                  <a:pt x="111337" y="11491"/>
                </a:lnTo>
                <a:lnTo>
                  <a:pt x="330350" y="11013"/>
                </a:lnTo>
                <a:lnTo>
                  <a:pt x="3743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784827" y="1912599"/>
            <a:ext cx="2255093" cy="1159627"/>
            <a:chOff x="1784827" y="1912599"/>
            <a:chExt cx="2255093" cy="1159627"/>
          </a:xfrm>
        </p:grpSpPr>
        <p:sp>
          <p:nvSpPr>
            <p:cNvPr id="6" name="Freeform 5"/>
            <p:cNvSpPr/>
            <p:nvPr/>
          </p:nvSpPr>
          <p:spPr>
            <a:xfrm>
              <a:off x="1896381" y="2169277"/>
              <a:ext cx="144560" cy="330326"/>
            </a:xfrm>
            <a:custGeom>
              <a:avLst/>
              <a:gdLst/>
              <a:ahLst/>
              <a:cxnLst/>
              <a:rect l="0" t="0" r="0" b="0"/>
              <a:pathLst>
                <a:path w="144560" h="330326">
                  <a:moveTo>
                    <a:pt x="42608" y="0"/>
                  </a:moveTo>
                  <a:lnTo>
                    <a:pt x="16723" y="77654"/>
                  </a:lnTo>
                  <a:lnTo>
                    <a:pt x="11893" y="88474"/>
                  </a:lnTo>
                  <a:lnTo>
                    <a:pt x="6225" y="99359"/>
                  </a:lnTo>
                  <a:lnTo>
                    <a:pt x="0" y="110285"/>
                  </a:lnTo>
                  <a:lnTo>
                    <a:pt x="744" y="117570"/>
                  </a:lnTo>
                  <a:lnTo>
                    <a:pt x="6134" y="122426"/>
                  </a:lnTo>
                  <a:lnTo>
                    <a:pt x="14621" y="125664"/>
                  </a:lnTo>
                  <a:lnTo>
                    <a:pt x="23950" y="126599"/>
                  </a:lnTo>
                  <a:lnTo>
                    <a:pt x="33840" y="125998"/>
                  </a:lnTo>
                  <a:lnTo>
                    <a:pt x="44103" y="124375"/>
                  </a:lnTo>
                  <a:lnTo>
                    <a:pt x="57063" y="123292"/>
                  </a:lnTo>
                  <a:lnTo>
                    <a:pt x="71821" y="122571"/>
                  </a:lnTo>
                  <a:lnTo>
                    <a:pt x="87777" y="122089"/>
                  </a:lnTo>
                  <a:lnTo>
                    <a:pt x="100861" y="124216"/>
                  </a:lnTo>
                  <a:lnTo>
                    <a:pt x="112031" y="128080"/>
                  </a:lnTo>
                  <a:lnTo>
                    <a:pt x="121924" y="133104"/>
                  </a:lnTo>
                  <a:lnTo>
                    <a:pt x="129744" y="141347"/>
                  </a:lnTo>
                  <a:lnTo>
                    <a:pt x="136180" y="151736"/>
                  </a:lnTo>
                  <a:lnTo>
                    <a:pt x="141694" y="163556"/>
                  </a:lnTo>
                  <a:lnTo>
                    <a:pt x="144147" y="177554"/>
                  </a:lnTo>
                  <a:lnTo>
                    <a:pt x="144559" y="193003"/>
                  </a:lnTo>
                  <a:lnTo>
                    <a:pt x="143610" y="209420"/>
                  </a:lnTo>
                  <a:lnTo>
                    <a:pt x="140530" y="226482"/>
                  </a:lnTo>
                  <a:lnTo>
                    <a:pt x="136030" y="243975"/>
                  </a:lnTo>
                  <a:lnTo>
                    <a:pt x="130583" y="261754"/>
                  </a:lnTo>
                  <a:lnTo>
                    <a:pt x="123281" y="277277"/>
                  </a:lnTo>
                  <a:lnTo>
                    <a:pt x="114742" y="291297"/>
                  </a:lnTo>
                  <a:lnTo>
                    <a:pt x="105379" y="304313"/>
                  </a:lnTo>
                  <a:lnTo>
                    <a:pt x="95467" y="314215"/>
                  </a:lnTo>
                  <a:lnTo>
                    <a:pt x="85188" y="322039"/>
                  </a:lnTo>
                  <a:lnTo>
                    <a:pt x="74665" y="328479"/>
                  </a:lnTo>
                  <a:lnTo>
                    <a:pt x="65203" y="330325"/>
                  </a:lnTo>
                  <a:lnTo>
                    <a:pt x="56447" y="329109"/>
                  </a:lnTo>
                  <a:lnTo>
                    <a:pt x="31596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83931" y="2136242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22023"/>
                  </a:moveTo>
                  <a:lnTo>
                    <a:pt x="23382" y="16178"/>
                  </a:lnTo>
                  <a:lnTo>
                    <a:pt x="33941" y="13232"/>
                  </a:lnTo>
                  <a:lnTo>
                    <a:pt x="55460" y="6697"/>
                  </a:lnTo>
                  <a:lnTo>
                    <a:pt x="68785" y="4465"/>
                  </a:lnTo>
                  <a:lnTo>
                    <a:pt x="83785" y="2977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59220" y="1912599"/>
              <a:ext cx="198209" cy="164677"/>
            </a:xfrm>
            <a:custGeom>
              <a:avLst/>
              <a:gdLst/>
              <a:ahLst/>
              <a:cxnLst/>
              <a:rect l="0" t="0" r="0" b="0"/>
              <a:pathLst>
                <a:path w="198209" h="164677">
                  <a:moveTo>
                    <a:pt x="0" y="36447"/>
                  </a:moveTo>
                  <a:lnTo>
                    <a:pt x="11691" y="18910"/>
                  </a:lnTo>
                  <a:lnTo>
                    <a:pt x="18805" y="12520"/>
                  </a:lnTo>
                  <a:lnTo>
                    <a:pt x="27219" y="7037"/>
                  </a:lnTo>
                  <a:lnTo>
                    <a:pt x="36498" y="2158"/>
                  </a:lnTo>
                  <a:lnTo>
                    <a:pt x="46355" y="129"/>
                  </a:lnTo>
                  <a:lnTo>
                    <a:pt x="56597" y="0"/>
                  </a:lnTo>
                  <a:lnTo>
                    <a:pt x="67096" y="1137"/>
                  </a:lnTo>
                  <a:lnTo>
                    <a:pt x="77765" y="4343"/>
                  </a:lnTo>
                  <a:lnTo>
                    <a:pt x="88549" y="8926"/>
                  </a:lnTo>
                  <a:lnTo>
                    <a:pt x="99408" y="14429"/>
                  </a:lnTo>
                  <a:lnTo>
                    <a:pt x="106648" y="22992"/>
                  </a:lnTo>
                  <a:lnTo>
                    <a:pt x="111474" y="33594"/>
                  </a:lnTo>
                  <a:lnTo>
                    <a:pt x="114692" y="45557"/>
                  </a:lnTo>
                  <a:lnTo>
                    <a:pt x="113166" y="58426"/>
                  </a:lnTo>
                  <a:lnTo>
                    <a:pt x="108479" y="71899"/>
                  </a:lnTo>
                  <a:lnTo>
                    <a:pt x="101683" y="85775"/>
                  </a:lnTo>
                  <a:lnTo>
                    <a:pt x="93483" y="99920"/>
                  </a:lnTo>
                  <a:lnTo>
                    <a:pt x="84345" y="114244"/>
                  </a:lnTo>
                  <a:lnTo>
                    <a:pt x="74582" y="128687"/>
                  </a:lnTo>
                  <a:lnTo>
                    <a:pt x="65627" y="140763"/>
                  </a:lnTo>
                  <a:lnTo>
                    <a:pt x="57210" y="151261"/>
                  </a:lnTo>
                  <a:lnTo>
                    <a:pt x="49151" y="160706"/>
                  </a:lnTo>
                  <a:lnTo>
                    <a:pt x="46226" y="164556"/>
                  </a:lnTo>
                  <a:lnTo>
                    <a:pt x="46723" y="164676"/>
                  </a:lnTo>
                  <a:lnTo>
                    <a:pt x="49501" y="162309"/>
                  </a:lnTo>
                  <a:lnTo>
                    <a:pt x="57471" y="159507"/>
                  </a:lnTo>
                  <a:lnTo>
                    <a:pt x="68901" y="156415"/>
                  </a:lnTo>
                  <a:lnTo>
                    <a:pt x="82639" y="153131"/>
                  </a:lnTo>
                  <a:lnTo>
                    <a:pt x="96692" y="150941"/>
                  </a:lnTo>
                  <a:lnTo>
                    <a:pt x="110954" y="149482"/>
                  </a:lnTo>
                  <a:lnTo>
                    <a:pt x="125357" y="148509"/>
                  </a:lnTo>
                  <a:lnTo>
                    <a:pt x="138629" y="149083"/>
                  </a:lnTo>
                  <a:lnTo>
                    <a:pt x="151148" y="150690"/>
                  </a:lnTo>
                  <a:lnTo>
                    <a:pt x="198208" y="157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84827" y="2543670"/>
              <a:ext cx="704741" cy="66070"/>
            </a:xfrm>
            <a:custGeom>
              <a:avLst/>
              <a:gdLst/>
              <a:ahLst/>
              <a:cxnLst/>
              <a:rect l="0" t="0" r="0" b="0"/>
              <a:pathLst>
                <a:path w="704741" h="66070">
                  <a:moveTo>
                    <a:pt x="0" y="66069"/>
                  </a:moveTo>
                  <a:lnTo>
                    <a:pt x="23382" y="60224"/>
                  </a:lnTo>
                  <a:lnTo>
                    <a:pt x="36388" y="58502"/>
                  </a:lnTo>
                  <a:lnTo>
                    <a:pt x="51176" y="57354"/>
                  </a:lnTo>
                  <a:lnTo>
                    <a:pt x="67152" y="56589"/>
                  </a:lnTo>
                  <a:lnTo>
                    <a:pt x="97954" y="55738"/>
                  </a:lnTo>
                  <a:lnTo>
                    <a:pt x="163450" y="55192"/>
                  </a:lnTo>
                  <a:lnTo>
                    <a:pt x="179930" y="56371"/>
                  </a:lnTo>
                  <a:lnTo>
                    <a:pt x="195811" y="58380"/>
                  </a:lnTo>
                  <a:lnTo>
                    <a:pt x="211292" y="60943"/>
                  </a:lnTo>
                  <a:lnTo>
                    <a:pt x="226507" y="62652"/>
                  </a:lnTo>
                  <a:lnTo>
                    <a:pt x="241544" y="63791"/>
                  </a:lnTo>
                  <a:lnTo>
                    <a:pt x="256463" y="64551"/>
                  </a:lnTo>
                  <a:lnTo>
                    <a:pt x="286090" y="65394"/>
                  </a:lnTo>
                  <a:lnTo>
                    <a:pt x="394908" y="66030"/>
                  </a:lnTo>
                  <a:lnTo>
                    <a:pt x="411316" y="64820"/>
                  </a:lnTo>
                  <a:lnTo>
                    <a:pt x="427149" y="62789"/>
                  </a:lnTo>
                  <a:lnTo>
                    <a:pt x="442598" y="60212"/>
                  </a:lnTo>
                  <a:lnTo>
                    <a:pt x="457792" y="57271"/>
                  </a:lnTo>
                  <a:lnTo>
                    <a:pt x="487724" y="50739"/>
                  </a:lnTo>
                  <a:lnTo>
                    <a:pt x="532090" y="40184"/>
                  </a:lnTo>
                  <a:lnTo>
                    <a:pt x="545594" y="36577"/>
                  </a:lnTo>
                  <a:lnTo>
                    <a:pt x="570386" y="29308"/>
                  </a:lnTo>
                  <a:lnTo>
                    <a:pt x="604979" y="18336"/>
                  </a:lnTo>
                  <a:lnTo>
                    <a:pt x="618657" y="14671"/>
                  </a:lnTo>
                  <a:lnTo>
                    <a:pt x="633892" y="11004"/>
                  </a:lnTo>
                  <a:lnTo>
                    <a:pt x="7047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17861" y="2735289"/>
              <a:ext cx="209221" cy="325925"/>
            </a:xfrm>
            <a:custGeom>
              <a:avLst/>
              <a:gdLst/>
              <a:ahLst/>
              <a:cxnLst/>
              <a:rect l="0" t="0" r="0" b="0"/>
              <a:pathLst>
                <a:path w="209221" h="325925">
                  <a:moveTo>
                    <a:pt x="0" y="50635"/>
                  </a:moveTo>
                  <a:lnTo>
                    <a:pt x="5846" y="33098"/>
                  </a:lnTo>
                  <a:lnTo>
                    <a:pt x="12462" y="25486"/>
                  </a:lnTo>
                  <a:lnTo>
                    <a:pt x="21767" y="17963"/>
                  </a:lnTo>
                  <a:lnTo>
                    <a:pt x="32864" y="10501"/>
                  </a:lnTo>
                  <a:lnTo>
                    <a:pt x="45156" y="5527"/>
                  </a:lnTo>
                  <a:lnTo>
                    <a:pt x="58245" y="2210"/>
                  </a:lnTo>
                  <a:lnTo>
                    <a:pt x="71865" y="0"/>
                  </a:lnTo>
                  <a:lnTo>
                    <a:pt x="84615" y="973"/>
                  </a:lnTo>
                  <a:lnTo>
                    <a:pt x="96786" y="4068"/>
                  </a:lnTo>
                  <a:lnTo>
                    <a:pt x="108570" y="8579"/>
                  </a:lnTo>
                  <a:lnTo>
                    <a:pt x="118874" y="16481"/>
                  </a:lnTo>
                  <a:lnTo>
                    <a:pt x="128189" y="26642"/>
                  </a:lnTo>
                  <a:lnTo>
                    <a:pt x="136847" y="38310"/>
                  </a:lnTo>
                  <a:lnTo>
                    <a:pt x="142619" y="52207"/>
                  </a:lnTo>
                  <a:lnTo>
                    <a:pt x="146467" y="67588"/>
                  </a:lnTo>
                  <a:lnTo>
                    <a:pt x="149032" y="83961"/>
                  </a:lnTo>
                  <a:lnTo>
                    <a:pt x="149519" y="98546"/>
                  </a:lnTo>
                  <a:lnTo>
                    <a:pt x="148619" y="111940"/>
                  </a:lnTo>
                  <a:lnTo>
                    <a:pt x="146797" y="124540"/>
                  </a:lnTo>
                  <a:lnTo>
                    <a:pt x="145581" y="137834"/>
                  </a:lnTo>
                  <a:lnTo>
                    <a:pt x="144771" y="151590"/>
                  </a:lnTo>
                  <a:lnTo>
                    <a:pt x="144231" y="165656"/>
                  </a:lnTo>
                  <a:lnTo>
                    <a:pt x="141424" y="178703"/>
                  </a:lnTo>
                  <a:lnTo>
                    <a:pt x="137105" y="191071"/>
                  </a:lnTo>
                  <a:lnTo>
                    <a:pt x="131779" y="202988"/>
                  </a:lnTo>
                  <a:lnTo>
                    <a:pt x="127005" y="214603"/>
                  </a:lnTo>
                  <a:lnTo>
                    <a:pt x="122599" y="226016"/>
                  </a:lnTo>
                  <a:lnTo>
                    <a:pt x="118438" y="237296"/>
                  </a:lnTo>
                  <a:lnTo>
                    <a:pt x="113217" y="247263"/>
                  </a:lnTo>
                  <a:lnTo>
                    <a:pt x="107289" y="256354"/>
                  </a:lnTo>
                  <a:lnTo>
                    <a:pt x="100891" y="264862"/>
                  </a:lnTo>
                  <a:lnTo>
                    <a:pt x="94178" y="272981"/>
                  </a:lnTo>
                  <a:lnTo>
                    <a:pt x="87256" y="280841"/>
                  </a:lnTo>
                  <a:lnTo>
                    <a:pt x="80194" y="288528"/>
                  </a:lnTo>
                  <a:lnTo>
                    <a:pt x="77933" y="289982"/>
                  </a:lnTo>
                  <a:lnTo>
                    <a:pt x="78873" y="287280"/>
                  </a:lnTo>
                  <a:lnTo>
                    <a:pt x="81946" y="281809"/>
                  </a:lnTo>
                  <a:lnTo>
                    <a:pt x="87665" y="279385"/>
                  </a:lnTo>
                  <a:lnTo>
                    <a:pt x="95149" y="278993"/>
                  </a:lnTo>
                  <a:lnTo>
                    <a:pt x="103809" y="279955"/>
                  </a:lnTo>
                  <a:lnTo>
                    <a:pt x="112028" y="283043"/>
                  </a:lnTo>
                  <a:lnTo>
                    <a:pt x="119956" y="287548"/>
                  </a:lnTo>
                  <a:lnTo>
                    <a:pt x="127687" y="292999"/>
                  </a:lnTo>
                  <a:lnTo>
                    <a:pt x="135289" y="300304"/>
                  </a:lnTo>
                  <a:lnTo>
                    <a:pt x="142804" y="308844"/>
                  </a:lnTo>
                  <a:lnTo>
                    <a:pt x="150260" y="318208"/>
                  </a:lnTo>
                  <a:lnTo>
                    <a:pt x="158902" y="323227"/>
                  </a:lnTo>
                  <a:lnTo>
                    <a:pt x="168334" y="325350"/>
                  </a:lnTo>
                  <a:lnTo>
                    <a:pt x="209220" y="3259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84758" y="2807947"/>
              <a:ext cx="134112" cy="264279"/>
            </a:xfrm>
            <a:custGeom>
              <a:avLst/>
              <a:gdLst/>
              <a:ahLst/>
              <a:cxnLst/>
              <a:rect l="0" t="0" r="0" b="0"/>
              <a:pathLst>
                <a:path w="134112" h="264279">
                  <a:moveTo>
                    <a:pt x="29520" y="0"/>
                  </a:moveTo>
                  <a:lnTo>
                    <a:pt x="23674" y="17537"/>
                  </a:lnTo>
                  <a:lnTo>
                    <a:pt x="19505" y="27597"/>
                  </a:lnTo>
                  <a:lnTo>
                    <a:pt x="14279" y="39198"/>
                  </a:lnTo>
                  <a:lnTo>
                    <a:pt x="8347" y="51826"/>
                  </a:lnTo>
                  <a:lnTo>
                    <a:pt x="4393" y="65138"/>
                  </a:lnTo>
                  <a:lnTo>
                    <a:pt x="1757" y="78907"/>
                  </a:lnTo>
                  <a:lnTo>
                    <a:pt x="0" y="92981"/>
                  </a:lnTo>
                  <a:lnTo>
                    <a:pt x="2499" y="101140"/>
                  </a:lnTo>
                  <a:lnTo>
                    <a:pt x="7835" y="105355"/>
                  </a:lnTo>
                  <a:lnTo>
                    <a:pt x="15063" y="106942"/>
                  </a:lnTo>
                  <a:lnTo>
                    <a:pt x="24776" y="105553"/>
                  </a:lnTo>
                  <a:lnTo>
                    <a:pt x="36145" y="102180"/>
                  </a:lnTo>
                  <a:lnTo>
                    <a:pt x="48619" y="97484"/>
                  </a:lnTo>
                  <a:lnTo>
                    <a:pt x="61828" y="93130"/>
                  </a:lnTo>
                  <a:lnTo>
                    <a:pt x="75529" y="89004"/>
                  </a:lnTo>
                  <a:lnTo>
                    <a:pt x="89557" y="85030"/>
                  </a:lnTo>
                  <a:lnTo>
                    <a:pt x="101355" y="84827"/>
                  </a:lnTo>
                  <a:lnTo>
                    <a:pt x="111668" y="87140"/>
                  </a:lnTo>
                  <a:lnTo>
                    <a:pt x="120991" y="91128"/>
                  </a:lnTo>
                  <a:lnTo>
                    <a:pt x="127206" y="99904"/>
                  </a:lnTo>
                  <a:lnTo>
                    <a:pt x="131349" y="111873"/>
                  </a:lnTo>
                  <a:lnTo>
                    <a:pt x="134111" y="125969"/>
                  </a:lnTo>
                  <a:lnTo>
                    <a:pt x="133505" y="140261"/>
                  </a:lnTo>
                  <a:lnTo>
                    <a:pt x="130655" y="154683"/>
                  </a:lnTo>
                  <a:lnTo>
                    <a:pt x="122185" y="182534"/>
                  </a:lnTo>
                  <a:lnTo>
                    <a:pt x="114343" y="207148"/>
                  </a:lnTo>
                  <a:lnTo>
                    <a:pt x="109315" y="217627"/>
                  </a:lnTo>
                  <a:lnTo>
                    <a:pt x="103516" y="227060"/>
                  </a:lnTo>
                  <a:lnTo>
                    <a:pt x="97203" y="235795"/>
                  </a:lnTo>
                  <a:lnTo>
                    <a:pt x="89324" y="242842"/>
                  </a:lnTo>
                  <a:lnTo>
                    <a:pt x="80401" y="248764"/>
                  </a:lnTo>
                  <a:lnTo>
                    <a:pt x="29520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92254" y="2785924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0" y="22023"/>
                  </a:moveTo>
                  <a:lnTo>
                    <a:pt x="23383" y="10332"/>
                  </a:lnTo>
                  <a:lnTo>
                    <a:pt x="37612" y="6888"/>
                  </a:lnTo>
                  <a:lnTo>
                    <a:pt x="54439" y="4592"/>
                  </a:lnTo>
                  <a:lnTo>
                    <a:pt x="72998" y="3062"/>
                  </a:lnTo>
                  <a:lnTo>
                    <a:pt x="91488" y="2041"/>
                  </a:lnTo>
                  <a:lnTo>
                    <a:pt x="128346" y="908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819913" y="2499624"/>
              <a:ext cx="20494" cy="220232"/>
            </a:xfrm>
            <a:custGeom>
              <a:avLst/>
              <a:gdLst/>
              <a:ahLst/>
              <a:cxnLst/>
              <a:rect l="0" t="0" r="0" b="0"/>
              <a:pathLst>
                <a:path w="20494" h="220232">
                  <a:moveTo>
                    <a:pt x="11012" y="0"/>
                  </a:moveTo>
                  <a:lnTo>
                    <a:pt x="16858" y="35074"/>
                  </a:lnTo>
                  <a:lnTo>
                    <a:pt x="18580" y="52747"/>
                  </a:lnTo>
                  <a:lnTo>
                    <a:pt x="19728" y="71870"/>
                  </a:lnTo>
                  <a:lnTo>
                    <a:pt x="20493" y="91959"/>
                  </a:lnTo>
                  <a:lnTo>
                    <a:pt x="19779" y="109023"/>
                  </a:lnTo>
                  <a:lnTo>
                    <a:pt x="18081" y="124069"/>
                  </a:lnTo>
                  <a:lnTo>
                    <a:pt x="15724" y="137771"/>
                  </a:lnTo>
                  <a:lnTo>
                    <a:pt x="14153" y="151799"/>
                  </a:lnTo>
                  <a:lnTo>
                    <a:pt x="13106" y="166045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75867" y="2598728"/>
              <a:ext cx="187198" cy="33036"/>
            </a:xfrm>
            <a:custGeom>
              <a:avLst/>
              <a:gdLst/>
              <a:ahLst/>
              <a:cxnLst/>
              <a:rect l="0" t="0" r="0" b="0"/>
              <a:pathLst>
                <a:path w="187198" h="33036">
                  <a:moveTo>
                    <a:pt x="0" y="33035"/>
                  </a:moveTo>
                  <a:lnTo>
                    <a:pt x="23383" y="21343"/>
                  </a:lnTo>
                  <a:lnTo>
                    <a:pt x="35165" y="17899"/>
                  </a:lnTo>
                  <a:lnTo>
                    <a:pt x="47913" y="15603"/>
                  </a:lnTo>
                  <a:lnTo>
                    <a:pt x="61307" y="14073"/>
                  </a:lnTo>
                  <a:lnTo>
                    <a:pt x="95764" y="9109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83295" y="2308011"/>
              <a:ext cx="165471" cy="466903"/>
            </a:xfrm>
            <a:custGeom>
              <a:avLst/>
              <a:gdLst/>
              <a:ahLst/>
              <a:cxnLst/>
              <a:rect l="0" t="0" r="0" b="0"/>
              <a:pathLst>
                <a:path w="165471" h="466903">
                  <a:moveTo>
                    <a:pt x="33035" y="48462"/>
                  </a:moveTo>
                  <a:lnTo>
                    <a:pt x="44726" y="30926"/>
                  </a:lnTo>
                  <a:lnTo>
                    <a:pt x="51840" y="24536"/>
                  </a:lnTo>
                  <a:lnTo>
                    <a:pt x="60254" y="19053"/>
                  </a:lnTo>
                  <a:lnTo>
                    <a:pt x="69533" y="14174"/>
                  </a:lnTo>
                  <a:lnTo>
                    <a:pt x="79390" y="9698"/>
                  </a:lnTo>
                  <a:lnTo>
                    <a:pt x="89632" y="5491"/>
                  </a:lnTo>
                  <a:lnTo>
                    <a:pt x="100130" y="1462"/>
                  </a:lnTo>
                  <a:lnTo>
                    <a:pt x="110800" y="0"/>
                  </a:lnTo>
                  <a:lnTo>
                    <a:pt x="121583" y="248"/>
                  </a:lnTo>
                  <a:lnTo>
                    <a:pt x="132443" y="1638"/>
                  </a:lnTo>
                  <a:lnTo>
                    <a:pt x="142129" y="5011"/>
                  </a:lnTo>
                  <a:lnTo>
                    <a:pt x="151034" y="9707"/>
                  </a:lnTo>
                  <a:lnTo>
                    <a:pt x="159418" y="15284"/>
                  </a:lnTo>
                  <a:lnTo>
                    <a:pt x="163784" y="23897"/>
                  </a:lnTo>
                  <a:lnTo>
                    <a:pt x="165470" y="34532"/>
                  </a:lnTo>
                  <a:lnTo>
                    <a:pt x="165371" y="46517"/>
                  </a:lnTo>
                  <a:lnTo>
                    <a:pt x="164082" y="58177"/>
                  </a:lnTo>
                  <a:lnTo>
                    <a:pt x="161999" y="69621"/>
                  </a:lnTo>
                  <a:lnTo>
                    <a:pt x="159387" y="80921"/>
                  </a:lnTo>
                  <a:lnTo>
                    <a:pt x="153974" y="93348"/>
                  </a:lnTo>
                  <a:lnTo>
                    <a:pt x="146696" y="106527"/>
                  </a:lnTo>
                  <a:lnTo>
                    <a:pt x="138173" y="120207"/>
                  </a:lnTo>
                  <a:lnTo>
                    <a:pt x="131268" y="132997"/>
                  </a:lnTo>
                  <a:lnTo>
                    <a:pt x="125441" y="145195"/>
                  </a:lnTo>
                  <a:lnTo>
                    <a:pt x="120332" y="156997"/>
                  </a:lnTo>
                  <a:lnTo>
                    <a:pt x="113256" y="167312"/>
                  </a:lnTo>
                  <a:lnTo>
                    <a:pt x="104868" y="176636"/>
                  </a:lnTo>
                  <a:lnTo>
                    <a:pt x="95606" y="185299"/>
                  </a:lnTo>
                  <a:lnTo>
                    <a:pt x="91878" y="187403"/>
                  </a:lnTo>
                  <a:lnTo>
                    <a:pt x="91839" y="185136"/>
                  </a:lnTo>
                  <a:lnTo>
                    <a:pt x="94261" y="179954"/>
                  </a:lnTo>
                  <a:lnTo>
                    <a:pt x="99546" y="177723"/>
                  </a:lnTo>
                  <a:lnTo>
                    <a:pt x="106740" y="177459"/>
                  </a:lnTo>
                  <a:lnTo>
                    <a:pt x="115206" y="178506"/>
                  </a:lnTo>
                  <a:lnTo>
                    <a:pt x="123297" y="181652"/>
                  </a:lnTo>
                  <a:lnTo>
                    <a:pt x="131139" y="186195"/>
                  </a:lnTo>
                  <a:lnTo>
                    <a:pt x="138813" y="191672"/>
                  </a:lnTo>
                  <a:lnTo>
                    <a:pt x="145153" y="200217"/>
                  </a:lnTo>
                  <a:lnTo>
                    <a:pt x="150603" y="210807"/>
                  </a:lnTo>
                  <a:lnTo>
                    <a:pt x="155460" y="222762"/>
                  </a:lnTo>
                  <a:lnTo>
                    <a:pt x="157474" y="238072"/>
                  </a:lnTo>
                  <a:lnTo>
                    <a:pt x="157594" y="255620"/>
                  </a:lnTo>
                  <a:lnTo>
                    <a:pt x="156449" y="274660"/>
                  </a:lnTo>
                  <a:lnTo>
                    <a:pt x="153240" y="291024"/>
                  </a:lnTo>
                  <a:lnTo>
                    <a:pt x="148653" y="305604"/>
                  </a:lnTo>
                  <a:lnTo>
                    <a:pt x="143148" y="318994"/>
                  </a:lnTo>
                  <a:lnTo>
                    <a:pt x="137031" y="331592"/>
                  </a:lnTo>
                  <a:lnTo>
                    <a:pt x="130506" y="343660"/>
                  </a:lnTo>
                  <a:lnTo>
                    <a:pt x="123709" y="355377"/>
                  </a:lnTo>
                  <a:lnTo>
                    <a:pt x="117955" y="366858"/>
                  </a:lnTo>
                  <a:lnTo>
                    <a:pt x="112895" y="378183"/>
                  </a:lnTo>
                  <a:lnTo>
                    <a:pt x="108298" y="389403"/>
                  </a:lnTo>
                  <a:lnTo>
                    <a:pt x="102786" y="399331"/>
                  </a:lnTo>
                  <a:lnTo>
                    <a:pt x="96665" y="408396"/>
                  </a:lnTo>
                  <a:lnTo>
                    <a:pt x="90137" y="416886"/>
                  </a:lnTo>
                  <a:lnTo>
                    <a:pt x="83338" y="424994"/>
                  </a:lnTo>
                  <a:lnTo>
                    <a:pt x="76358" y="432845"/>
                  </a:lnTo>
                  <a:lnTo>
                    <a:pt x="69258" y="440527"/>
                  </a:lnTo>
                  <a:lnTo>
                    <a:pt x="60854" y="446872"/>
                  </a:lnTo>
                  <a:lnTo>
                    <a:pt x="51581" y="452325"/>
                  </a:lnTo>
                  <a:lnTo>
                    <a:pt x="0" y="4669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72278" y="2279393"/>
              <a:ext cx="107434" cy="462486"/>
            </a:xfrm>
            <a:custGeom>
              <a:avLst/>
              <a:gdLst/>
              <a:ahLst/>
              <a:cxnLst/>
              <a:rect l="0" t="0" r="0" b="0"/>
              <a:pathLst>
                <a:path w="107434" h="462486">
                  <a:moveTo>
                    <a:pt x="107433" y="0"/>
                  </a:moveTo>
                  <a:lnTo>
                    <a:pt x="76780" y="91959"/>
                  </a:lnTo>
                  <a:lnTo>
                    <a:pt x="62814" y="130594"/>
                  </a:lnTo>
                  <a:lnTo>
                    <a:pt x="55664" y="149462"/>
                  </a:lnTo>
                  <a:lnTo>
                    <a:pt x="49674" y="168157"/>
                  </a:lnTo>
                  <a:lnTo>
                    <a:pt x="44457" y="186739"/>
                  </a:lnTo>
                  <a:lnTo>
                    <a:pt x="39755" y="205244"/>
                  </a:lnTo>
                  <a:lnTo>
                    <a:pt x="34174" y="223698"/>
                  </a:lnTo>
                  <a:lnTo>
                    <a:pt x="28006" y="242118"/>
                  </a:lnTo>
                  <a:lnTo>
                    <a:pt x="21447" y="260516"/>
                  </a:lnTo>
                  <a:lnTo>
                    <a:pt x="15851" y="277675"/>
                  </a:lnTo>
                  <a:lnTo>
                    <a:pt x="10896" y="294009"/>
                  </a:lnTo>
                  <a:lnTo>
                    <a:pt x="6370" y="309792"/>
                  </a:lnTo>
                  <a:lnTo>
                    <a:pt x="3353" y="325208"/>
                  </a:lnTo>
                  <a:lnTo>
                    <a:pt x="1341" y="340379"/>
                  </a:lnTo>
                  <a:lnTo>
                    <a:pt x="0" y="355388"/>
                  </a:lnTo>
                  <a:lnTo>
                    <a:pt x="329" y="371511"/>
                  </a:lnTo>
                  <a:lnTo>
                    <a:pt x="1772" y="388377"/>
                  </a:lnTo>
                  <a:lnTo>
                    <a:pt x="3958" y="405739"/>
                  </a:lnTo>
                  <a:lnTo>
                    <a:pt x="7862" y="419760"/>
                  </a:lnTo>
                  <a:lnTo>
                    <a:pt x="12912" y="431555"/>
                  </a:lnTo>
                  <a:lnTo>
                    <a:pt x="52375" y="462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00125" y="2411531"/>
              <a:ext cx="113646" cy="253267"/>
            </a:xfrm>
            <a:custGeom>
              <a:avLst/>
              <a:gdLst/>
              <a:ahLst/>
              <a:cxnLst/>
              <a:rect l="0" t="0" r="0" b="0"/>
              <a:pathLst>
                <a:path w="113646" h="253267">
                  <a:moveTo>
                    <a:pt x="67679" y="0"/>
                  </a:moveTo>
                  <a:lnTo>
                    <a:pt x="55987" y="11692"/>
                  </a:lnTo>
                  <a:lnTo>
                    <a:pt x="50096" y="18806"/>
                  </a:lnTo>
                  <a:lnTo>
                    <a:pt x="43722" y="27220"/>
                  </a:lnTo>
                  <a:lnTo>
                    <a:pt x="37025" y="36499"/>
                  </a:lnTo>
                  <a:lnTo>
                    <a:pt x="30114" y="45132"/>
                  </a:lnTo>
                  <a:lnTo>
                    <a:pt x="23060" y="53335"/>
                  </a:lnTo>
                  <a:lnTo>
                    <a:pt x="15909" y="61250"/>
                  </a:lnTo>
                  <a:lnTo>
                    <a:pt x="9919" y="70198"/>
                  </a:lnTo>
                  <a:lnTo>
                    <a:pt x="4702" y="79833"/>
                  </a:lnTo>
                  <a:lnTo>
                    <a:pt x="0" y="89928"/>
                  </a:lnTo>
                  <a:lnTo>
                    <a:pt x="1760" y="95434"/>
                  </a:lnTo>
                  <a:lnTo>
                    <a:pt x="7828" y="97881"/>
                  </a:lnTo>
                  <a:lnTo>
                    <a:pt x="16767" y="98289"/>
                  </a:lnTo>
                  <a:lnTo>
                    <a:pt x="26396" y="97337"/>
                  </a:lnTo>
                  <a:lnTo>
                    <a:pt x="36487" y="95479"/>
                  </a:lnTo>
                  <a:lnTo>
                    <a:pt x="46884" y="93017"/>
                  </a:lnTo>
                  <a:lnTo>
                    <a:pt x="58710" y="91376"/>
                  </a:lnTo>
                  <a:lnTo>
                    <a:pt x="71488" y="90281"/>
                  </a:lnTo>
                  <a:lnTo>
                    <a:pt x="84900" y="89552"/>
                  </a:lnTo>
                  <a:lnTo>
                    <a:pt x="95065" y="92736"/>
                  </a:lnTo>
                  <a:lnTo>
                    <a:pt x="103066" y="98529"/>
                  </a:lnTo>
                  <a:lnTo>
                    <a:pt x="109622" y="106062"/>
                  </a:lnTo>
                  <a:lnTo>
                    <a:pt x="112770" y="117201"/>
                  </a:lnTo>
                  <a:lnTo>
                    <a:pt x="113645" y="130745"/>
                  </a:lnTo>
                  <a:lnTo>
                    <a:pt x="113005" y="145892"/>
                  </a:lnTo>
                  <a:lnTo>
                    <a:pt x="111355" y="159660"/>
                  </a:lnTo>
                  <a:lnTo>
                    <a:pt x="109031" y="172510"/>
                  </a:lnTo>
                  <a:lnTo>
                    <a:pt x="106259" y="184746"/>
                  </a:lnTo>
                  <a:lnTo>
                    <a:pt x="101963" y="196575"/>
                  </a:lnTo>
                  <a:lnTo>
                    <a:pt x="96652" y="208131"/>
                  </a:lnTo>
                  <a:lnTo>
                    <a:pt x="90665" y="219506"/>
                  </a:lnTo>
                  <a:lnTo>
                    <a:pt x="81779" y="228312"/>
                  </a:lnTo>
                  <a:lnTo>
                    <a:pt x="70962" y="235407"/>
                  </a:lnTo>
                  <a:lnTo>
                    <a:pt x="34644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23757" y="2356473"/>
              <a:ext cx="165175" cy="44048"/>
            </a:xfrm>
            <a:custGeom>
              <a:avLst/>
              <a:gdLst/>
              <a:ahLst/>
              <a:cxnLst/>
              <a:rect l="0" t="0" r="0" b="0"/>
              <a:pathLst>
                <a:path w="165175" h="44048">
                  <a:moveTo>
                    <a:pt x="0" y="44047"/>
                  </a:moveTo>
                  <a:lnTo>
                    <a:pt x="23383" y="32355"/>
                  </a:lnTo>
                  <a:lnTo>
                    <a:pt x="37612" y="27688"/>
                  </a:lnTo>
                  <a:lnTo>
                    <a:pt x="54439" y="23353"/>
                  </a:lnTo>
                  <a:lnTo>
                    <a:pt x="106670" y="11406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88035" y="2147254"/>
              <a:ext cx="151885" cy="627660"/>
            </a:xfrm>
            <a:custGeom>
              <a:avLst/>
              <a:gdLst/>
              <a:ahLst/>
              <a:cxnLst/>
              <a:rect l="0" t="0" r="0" b="0"/>
              <a:pathLst>
                <a:path w="151885" h="627660">
                  <a:moveTo>
                    <a:pt x="0" y="0"/>
                  </a:moveTo>
                  <a:lnTo>
                    <a:pt x="42344" y="42344"/>
                  </a:lnTo>
                  <a:lnTo>
                    <a:pt x="52700" y="53923"/>
                  </a:lnTo>
                  <a:lnTo>
                    <a:pt x="62051" y="65313"/>
                  </a:lnTo>
                  <a:lnTo>
                    <a:pt x="100485" y="115812"/>
                  </a:lnTo>
                  <a:lnTo>
                    <a:pt x="108590" y="131042"/>
                  </a:lnTo>
                  <a:lnTo>
                    <a:pt x="115216" y="147313"/>
                  </a:lnTo>
                  <a:lnTo>
                    <a:pt x="120857" y="164278"/>
                  </a:lnTo>
                  <a:lnTo>
                    <a:pt x="125841" y="181706"/>
                  </a:lnTo>
                  <a:lnTo>
                    <a:pt x="130387" y="199442"/>
                  </a:lnTo>
                  <a:lnTo>
                    <a:pt x="138701" y="235461"/>
                  </a:lnTo>
                  <a:lnTo>
                    <a:pt x="146474" y="271862"/>
                  </a:lnTo>
                  <a:lnTo>
                    <a:pt x="149037" y="290133"/>
                  </a:lnTo>
                  <a:lnTo>
                    <a:pt x="150745" y="308432"/>
                  </a:lnTo>
                  <a:lnTo>
                    <a:pt x="151884" y="326748"/>
                  </a:lnTo>
                  <a:lnTo>
                    <a:pt x="151419" y="345077"/>
                  </a:lnTo>
                  <a:lnTo>
                    <a:pt x="149887" y="363413"/>
                  </a:lnTo>
                  <a:lnTo>
                    <a:pt x="147641" y="381755"/>
                  </a:lnTo>
                  <a:lnTo>
                    <a:pt x="144921" y="398877"/>
                  </a:lnTo>
                  <a:lnTo>
                    <a:pt x="141884" y="415186"/>
                  </a:lnTo>
                  <a:lnTo>
                    <a:pt x="138635" y="430952"/>
                  </a:lnTo>
                  <a:lnTo>
                    <a:pt x="134022" y="446358"/>
                  </a:lnTo>
                  <a:lnTo>
                    <a:pt x="128500" y="461522"/>
                  </a:lnTo>
                  <a:lnTo>
                    <a:pt x="122372" y="476525"/>
                  </a:lnTo>
                  <a:lnTo>
                    <a:pt x="115839" y="490198"/>
                  </a:lnTo>
                  <a:lnTo>
                    <a:pt x="109037" y="502983"/>
                  </a:lnTo>
                  <a:lnTo>
                    <a:pt x="102056" y="515178"/>
                  </a:lnTo>
                  <a:lnTo>
                    <a:pt x="87773" y="541778"/>
                  </a:lnTo>
                  <a:lnTo>
                    <a:pt x="80539" y="555723"/>
                  </a:lnTo>
                  <a:lnTo>
                    <a:pt x="73268" y="567466"/>
                  </a:lnTo>
                  <a:lnTo>
                    <a:pt x="65975" y="577743"/>
                  </a:lnTo>
                  <a:lnTo>
                    <a:pt x="58665" y="587040"/>
                  </a:lnTo>
                  <a:lnTo>
                    <a:pt x="51345" y="595686"/>
                  </a:lnTo>
                  <a:lnTo>
                    <a:pt x="44018" y="603896"/>
                  </a:lnTo>
                  <a:lnTo>
                    <a:pt x="22023" y="6276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899046" y="278592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52688" y="3314479"/>
            <a:ext cx="2475427" cy="1838932"/>
            <a:chOff x="1652688" y="3314479"/>
            <a:chExt cx="2475427" cy="1838932"/>
          </a:xfrm>
        </p:grpSpPr>
        <p:sp>
          <p:nvSpPr>
            <p:cNvPr id="22" name="Freeform 21"/>
            <p:cNvSpPr/>
            <p:nvPr/>
          </p:nvSpPr>
          <p:spPr>
            <a:xfrm>
              <a:off x="1718757" y="3675117"/>
              <a:ext cx="220233" cy="282603"/>
            </a:xfrm>
            <a:custGeom>
              <a:avLst/>
              <a:gdLst/>
              <a:ahLst/>
              <a:cxnLst/>
              <a:rect l="0" t="0" r="0" b="0"/>
              <a:pathLst>
                <a:path w="220233" h="282603">
                  <a:moveTo>
                    <a:pt x="0" y="145894"/>
                  </a:moveTo>
                  <a:lnTo>
                    <a:pt x="0" y="122512"/>
                  </a:lnTo>
                  <a:lnTo>
                    <a:pt x="2447" y="113177"/>
                  </a:lnTo>
                  <a:lnTo>
                    <a:pt x="6526" y="104506"/>
                  </a:lnTo>
                  <a:lnTo>
                    <a:pt x="11692" y="96279"/>
                  </a:lnTo>
                  <a:lnTo>
                    <a:pt x="20030" y="85900"/>
                  </a:lnTo>
                  <a:lnTo>
                    <a:pt x="30482" y="74087"/>
                  </a:lnTo>
                  <a:lnTo>
                    <a:pt x="52700" y="50357"/>
                  </a:lnTo>
                  <a:lnTo>
                    <a:pt x="70732" y="31654"/>
                  </a:lnTo>
                  <a:lnTo>
                    <a:pt x="80189" y="24464"/>
                  </a:lnTo>
                  <a:lnTo>
                    <a:pt x="90165" y="18448"/>
                  </a:lnTo>
                  <a:lnTo>
                    <a:pt x="100486" y="13213"/>
                  </a:lnTo>
                  <a:lnTo>
                    <a:pt x="112260" y="8500"/>
                  </a:lnTo>
                  <a:lnTo>
                    <a:pt x="125004" y="4134"/>
                  </a:lnTo>
                  <a:lnTo>
                    <a:pt x="138394" y="0"/>
                  </a:lnTo>
                  <a:lnTo>
                    <a:pt x="150991" y="915"/>
                  </a:lnTo>
                  <a:lnTo>
                    <a:pt x="163060" y="5195"/>
                  </a:lnTo>
                  <a:lnTo>
                    <a:pt x="174776" y="11719"/>
                  </a:lnTo>
                  <a:lnTo>
                    <a:pt x="182587" y="23409"/>
                  </a:lnTo>
                  <a:lnTo>
                    <a:pt x="187794" y="38544"/>
                  </a:lnTo>
                  <a:lnTo>
                    <a:pt x="191265" y="55975"/>
                  </a:lnTo>
                  <a:lnTo>
                    <a:pt x="191133" y="71266"/>
                  </a:lnTo>
                  <a:lnTo>
                    <a:pt x="188597" y="85130"/>
                  </a:lnTo>
                  <a:lnTo>
                    <a:pt x="184460" y="98044"/>
                  </a:lnTo>
                  <a:lnTo>
                    <a:pt x="180478" y="111547"/>
                  </a:lnTo>
                  <a:lnTo>
                    <a:pt x="172792" y="139601"/>
                  </a:lnTo>
                  <a:lnTo>
                    <a:pt x="167805" y="153934"/>
                  </a:lnTo>
                  <a:lnTo>
                    <a:pt x="162034" y="168383"/>
                  </a:lnTo>
                  <a:lnTo>
                    <a:pt x="155740" y="182910"/>
                  </a:lnTo>
                  <a:lnTo>
                    <a:pt x="149096" y="196265"/>
                  </a:lnTo>
                  <a:lnTo>
                    <a:pt x="142220" y="208839"/>
                  </a:lnTo>
                  <a:lnTo>
                    <a:pt x="135189" y="220892"/>
                  </a:lnTo>
                  <a:lnTo>
                    <a:pt x="128055" y="231374"/>
                  </a:lnTo>
                  <a:lnTo>
                    <a:pt x="120852" y="240809"/>
                  </a:lnTo>
                  <a:lnTo>
                    <a:pt x="113603" y="249547"/>
                  </a:lnTo>
                  <a:lnTo>
                    <a:pt x="106323" y="259042"/>
                  </a:lnTo>
                  <a:lnTo>
                    <a:pt x="99023" y="269043"/>
                  </a:lnTo>
                  <a:lnTo>
                    <a:pt x="91709" y="279381"/>
                  </a:lnTo>
                  <a:lnTo>
                    <a:pt x="88057" y="282602"/>
                  </a:lnTo>
                  <a:lnTo>
                    <a:pt x="86845" y="281079"/>
                  </a:lnTo>
                  <a:lnTo>
                    <a:pt x="87261" y="276393"/>
                  </a:lnTo>
                  <a:lnTo>
                    <a:pt x="91209" y="270822"/>
                  </a:lnTo>
                  <a:lnTo>
                    <a:pt x="97511" y="264661"/>
                  </a:lnTo>
                  <a:lnTo>
                    <a:pt x="105383" y="258107"/>
                  </a:lnTo>
                  <a:lnTo>
                    <a:pt x="113078" y="251290"/>
                  </a:lnTo>
                  <a:lnTo>
                    <a:pt x="128154" y="237191"/>
                  </a:lnTo>
                  <a:lnTo>
                    <a:pt x="136823" y="231229"/>
                  </a:lnTo>
                  <a:lnTo>
                    <a:pt x="146273" y="226030"/>
                  </a:lnTo>
                  <a:lnTo>
                    <a:pt x="156244" y="221342"/>
                  </a:lnTo>
                  <a:lnTo>
                    <a:pt x="166562" y="216992"/>
                  </a:lnTo>
                  <a:lnTo>
                    <a:pt x="177110" y="212869"/>
                  </a:lnTo>
                  <a:lnTo>
                    <a:pt x="220232" y="2009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44553" y="3556734"/>
              <a:ext cx="115752" cy="264278"/>
            </a:xfrm>
            <a:custGeom>
              <a:avLst/>
              <a:gdLst/>
              <a:ahLst/>
              <a:cxnLst/>
              <a:rect l="0" t="0" r="0" b="0"/>
              <a:pathLst>
                <a:path w="115752" h="264278">
                  <a:moveTo>
                    <a:pt x="58713" y="0"/>
                  </a:moveTo>
                  <a:lnTo>
                    <a:pt x="47022" y="11691"/>
                  </a:lnTo>
                  <a:lnTo>
                    <a:pt x="42354" y="18805"/>
                  </a:lnTo>
                  <a:lnTo>
                    <a:pt x="38019" y="27219"/>
                  </a:lnTo>
                  <a:lnTo>
                    <a:pt x="33906" y="36498"/>
                  </a:lnTo>
                  <a:lnTo>
                    <a:pt x="29940" y="46355"/>
                  </a:lnTo>
                  <a:lnTo>
                    <a:pt x="22270" y="67095"/>
                  </a:lnTo>
                  <a:lnTo>
                    <a:pt x="11074" y="99408"/>
                  </a:lnTo>
                  <a:lnTo>
                    <a:pt x="7378" y="111542"/>
                  </a:lnTo>
                  <a:lnTo>
                    <a:pt x="8" y="138074"/>
                  </a:lnTo>
                  <a:lnTo>
                    <a:pt x="0" y="144660"/>
                  </a:lnTo>
                  <a:lnTo>
                    <a:pt x="2442" y="146604"/>
                  </a:lnTo>
                  <a:lnTo>
                    <a:pt x="6517" y="145453"/>
                  </a:lnTo>
                  <a:lnTo>
                    <a:pt x="11681" y="141015"/>
                  </a:lnTo>
                  <a:lnTo>
                    <a:pt x="17570" y="134386"/>
                  </a:lnTo>
                  <a:lnTo>
                    <a:pt x="23943" y="126295"/>
                  </a:lnTo>
                  <a:lnTo>
                    <a:pt x="31863" y="119679"/>
                  </a:lnTo>
                  <a:lnTo>
                    <a:pt x="40813" y="114044"/>
                  </a:lnTo>
                  <a:lnTo>
                    <a:pt x="50450" y="109064"/>
                  </a:lnTo>
                  <a:lnTo>
                    <a:pt x="61769" y="106967"/>
                  </a:lnTo>
                  <a:lnTo>
                    <a:pt x="74209" y="106793"/>
                  </a:lnTo>
                  <a:lnTo>
                    <a:pt x="87396" y="107900"/>
                  </a:lnTo>
                  <a:lnTo>
                    <a:pt x="97411" y="112309"/>
                  </a:lnTo>
                  <a:lnTo>
                    <a:pt x="105311" y="118919"/>
                  </a:lnTo>
                  <a:lnTo>
                    <a:pt x="111802" y="126996"/>
                  </a:lnTo>
                  <a:lnTo>
                    <a:pt x="114905" y="137275"/>
                  </a:lnTo>
                  <a:lnTo>
                    <a:pt x="115751" y="149021"/>
                  </a:lnTo>
                  <a:lnTo>
                    <a:pt x="115091" y="161746"/>
                  </a:lnTo>
                  <a:lnTo>
                    <a:pt x="112204" y="175124"/>
                  </a:lnTo>
                  <a:lnTo>
                    <a:pt x="107832" y="188936"/>
                  </a:lnTo>
                  <a:lnTo>
                    <a:pt x="97673" y="216110"/>
                  </a:lnTo>
                  <a:lnTo>
                    <a:pt x="93251" y="228495"/>
                  </a:lnTo>
                  <a:lnTo>
                    <a:pt x="58713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92254" y="3479653"/>
              <a:ext cx="220233" cy="44047"/>
            </a:xfrm>
            <a:custGeom>
              <a:avLst/>
              <a:gdLst/>
              <a:ahLst/>
              <a:cxnLst/>
              <a:rect l="0" t="0" r="0" b="0"/>
              <a:pathLst>
                <a:path w="220233" h="44047">
                  <a:moveTo>
                    <a:pt x="0" y="44046"/>
                  </a:moveTo>
                  <a:lnTo>
                    <a:pt x="11692" y="32355"/>
                  </a:lnTo>
                  <a:lnTo>
                    <a:pt x="20030" y="28911"/>
                  </a:lnTo>
                  <a:lnTo>
                    <a:pt x="30482" y="26615"/>
                  </a:lnTo>
                  <a:lnTo>
                    <a:pt x="42345" y="25085"/>
                  </a:lnTo>
                  <a:lnTo>
                    <a:pt x="55147" y="22840"/>
                  </a:lnTo>
                  <a:lnTo>
                    <a:pt x="68576" y="20121"/>
                  </a:lnTo>
                  <a:lnTo>
                    <a:pt x="82423" y="17085"/>
                  </a:lnTo>
                  <a:lnTo>
                    <a:pt x="97771" y="15060"/>
                  </a:lnTo>
                  <a:lnTo>
                    <a:pt x="114121" y="13710"/>
                  </a:lnTo>
                  <a:lnTo>
                    <a:pt x="131139" y="12811"/>
                  </a:lnTo>
                  <a:lnTo>
                    <a:pt x="163098" y="11811"/>
                  </a:ln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52688" y="3942138"/>
              <a:ext cx="693729" cy="231244"/>
            </a:xfrm>
            <a:custGeom>
              <a:avLst/>
              <a:gdLst/>
              <a:ahLst/>
              <a:cxnLst/>
              <a:rect l="0" t="0" r="0" b="0"/>
              <a:pathLst>
                <a:path w="693729" h="231244">
                  <a:moveTo>
                    <a:pt x="0" y="231243"/>
                  </a:moveTo>
                  <a:lnTo>
                    <a:pt x="17537" y="219552"/>
                  </a:lnTo>
                  <a:lnTo>
                    <a:pt x="26373" y="214885"/>
                  </a:lnTo>
                  <a:lnTo>
                    <a:pt x="35935" y="210549"/>
                  </a:lnTo>
                  <a:lnTo>
                    <a:pt x="45980" y="206436"/>
                  </a:lnTo>
                  <a:lnTo>
                    <a:pt x="56347" y="202470"/>
                  </a:lnTo>
                  <a:lnTo>
                    <a:pt x="77654" y="194800"/>
                  </a:lnTo>
                  <a:lnTo>
                    <a:pt x="110285" y="183604"/>
                  </a:lnTo>
                  <a:lnTo>
                    <a:pt x="122464" y="178684"/>
                  </a:lnTo>
                  <a:lnTo>
                    <a:pt x="135477" y="172957"/>
                  </a:lnTo>
                  <a:lnTo>
                    <a:pt x="149046" y="166692"/>
                  </a:lnTo>
                  <a:lnTo>
                    <a:pt x="162987" y="161292"/>
                  </a:lnTo>
                  <a:lnTo>
                    <a:pt x="177174" y="156469"/>
                  </a:lnTo>
                  <a:lnTo>
                    <a:pt x="191526" y="152029"/>
                  </a:lnTo>
                  <a:lnTo>
                    <a:pt x="207212" y="146623"/>
                  </a:lnTo>
                  <a:lnTo>
                    <a:pt x="240954" y="134090"/>
                  </a:lnTo>
                  <a:lnTo>
                    <a:pt x="258517" y="128546"/>
                  </a:lnTo>
                  <a:lnTo>
                    <a:pt x="276343" y="123626"/>
                  </a:lnTo>
                  <a:lnTo>
                    <a:pt x="294344" y="119123"/>
                  </a:lnTo>
                  <a:lnTo>
                    <a:pt x="312462" y="113673"/>
                  </a:lnTo>
                  <a:lnTo>
                    <a:pt x="330659" y="107594"/>
                  </a:lnTo>
                  <a:lnTo>
                    <a:pt x="348908" y="101093"/>
                  </a:lnTo>
                  <a:lnTo>
                    <a:pt x="365967" y="95536"/>
                  </a:lnTo>
                  <a:lnTo>
                    <a:pt x="382234" y="90608"/>
                  </a:lnTo>
                  <a:lnTo>
                    <a:pt x="397973" y="86099"/>
                  </a:lnTo>
                  <a:lnTo>
                    <a:pt x="414583" y="81870"/>
                  </a:lnTo>
                  <a:lnTo>
                    <a:pt x="497475" y="62547"/>
                  </a:lnTo>
                  <a:lnTo>
                    <a:pt x="512729" y="60051"/>
                  </a:lnTo>
                  <a:lnTo>
                    <a:pt x="527792" y="58386"/>
                  </a:lnTo>
                  <a:lnTo>
                    <a:pt x="542728" y="57277"/>
                  </a:lnTo>
                  <a:lnTo>
                    <a:pt x="556357" y="55314"/>
                  </a:lnTo>
                  <a:lnTo>
                    <a:pt x="569113" y="52782"/>
                  </a:lnTo>
                  <a:lnTo>
                    <a:pt x="581287" y="49870"/>
                  </a:lnTo>
                  <a:lnTo>
                    <a:pt x="593074" y="46705"/>
                  </a:lnTo>
                  <a:lnTo>
                    <a:pt x="615958" y="39926"/>
                  </a:lnTo>
                  <a:lnTo>
                    <a:pt x="649478" y="29231"/>
                  </a:lnTo>
                  <a:lnTo>
                    <a:pt x="659334" y="24381"/>
                  </a:lnTo>
                  <a:lnTo>
                    <a:pt x="668352" y="18702"/>
                  </a:lnTo>
                  <a:lnTo>
                    <a:pt x="6937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795838" y="4222700"/>
              <a:ext cx="187198" cy="270241"/>
            </a:xfrm>
            <a:custGeom>
              <a:avLst/>
              <a:gdLst/>
              <a:ahLst/>
              <a:cxnLst/>
              <a:rect l="0" t="0" r="0" b="0"/>
              <a:pathLst>
                <a:path w="187198" h="270241">
                  <a:moveTo>
                    <a:pt x="0" y="27762"/>
                  </a:moveTo>
                  <a:lnTo>
                    <a:pt x="17537" y="16071"/>
                  </a:lnTo>
                  <a:lnTo>
                    <a:pt x="27597" y="12627"/>
                  </a:lnTo>
                  <a:lnTo>
                    <a:pt x="39198" y="10331"/>
                  </a:lnTo>
                  <a:lnTo>
                    <a:pt x="51826" y="8801"/>
                  </a:lnTo>
                  <a:lnTo>
                    <a:pt x="63915" y="6556"/>
                  </a:lnTo>
                  <a:lnTo>
                    <a:pt x="75645" y="3837"/>
                  </a:lnTo>
                  <a:lnTo>
                    <a:pt x="87135" y="801"/>
                  </a:lnTo>
                  <a:lnTo>
                    <a:pt x="99689" y="0"/>
                  </a:lnTo>
                  <a:lnTo>
                    <a:pt x="112953" y="689"/>
                  </a:lnTo>
                  <a:lnTo>
                    <a:pt x="126689" y="2373"/>
                  </a:lnTo>
                  <a:lnTo>
                    <a:pt x="138294" y="8389"/>
                  </a:lnTo>
                  <a:lnTo>
                    <a:pt x="148478" y="17293"/>
                  </a:lnTo>
                  <a:lnTo>
                    <a:pt x="157713" y="28124"/>
                  </a:lnTo>
                  <a:lnTo>
                    <a:pt x="162647" y="42686"/>
                  </a:lnTo>
                  <a:lnTo>
                    <a:pt x="164713" y="59734"/>
                  </a:lnTo>
                  <a:lnTo>
                    <a:pt x="164867" y="78441"/>
                  </a:lnTo>
                  <a:lnTo>
                    <a:pt x="163745" y="95806"/>
                  </a:lnTo>
                  <a:lnTo>
                    <a:pt x="161775" y="112277"/>
                  </a:lnTo>
                  <a:lnTo>
                    <a:pt x="159237" y="128151"/>
                  </a:lnTo>
                  <a:lnTo>
                    <a:pt x="156322" y="142405"/>
                  </a:lnTo>
                  <a:lnTo>
                    <a:pt x="153155" y="155578"/>
                  </a:lnTo>
                  <a:lnTo>
                    <a:pt x="149820" y="168030"/>
                  </a:lnTo>
                  <a:lnTo>
                    <a:pt x="145150" y="180003"/>
                  </a:lnTo>
                  <a:lnTo>
                    <a:pt x="139589" y="191655"/>
                  </a:lnTo>
                  <a:lnTo>
                    <a:pt x="133435" y="203093"/>
                  </a:lnTo>
                  <a:lnTo>
                    <a:pt x="128109" y="214390"/>
                  </a:lnTo>
                  <a:lnTo>
                    <a:pt x="123335" y="225591"/>
                  </a:lnTo>
                  <a:lnTo>
                    <a:pt x="118929" y="236728"/>
                  </a:lnTo>
                  <a:lnTo>
                    <a:pt x="112321" y="246601"/>
                  </a:lnTo>
                  <a:lnTo>
                    <a:pt x="104245" y="255630"/>
                  </a:lnTo>
                  <a:lnTo>
                    <a:pt x="95190" y="264096"/>
                  </a:lnTo>
                  <a:lnTo>
                    <a:pt x="85483" y="268516"/>
                  </a:lnTo>
                  <a:lnTo>
                    <a:pt x="75341" y="270240"/>
                  </a:lnTo>
                  <a:lnTo>
                    <a:pt x="64910" y="270166"/>
                  </a:lnTo>
                  <a:lnTo>
                    <a:pt x="59179" y="266445"/>
                  </a:lnTo>
                  <a:lnTo>
                    <a:pt x="56582" y="260294"/>
                  </a:lnTo>
                  <a:lnTo>
                    <a:pt x="56074" y="252524"/>
                  </a:lnTo>
                  <a:lnTo>
                    <a:pt x="56959" y="243672"/>
                  </a:lnTo>
                  <a:lnTo>
                    <a:pt x="58772" y="234101"/>
                  </a:lnTo>
                  <a:lnTo>
                    <a:pt x="61205" y="224050"/>
                  </a:lnTo>
                  <a:lnTo>
                    <a:pt x="64050" y="213678"/>
                  </a:lnTo>
                  <a:lnTo>
                    <a:pt x="70474" y="192366"/>
                  </a:lnTo>
                  <a:lnTo>
                    <a:pt x="77570" y="185215"/>
                  </a:lnTo>
                  <a:lnTo>
                    <a:pt x="87195" y="180447"/>
                  </a:lnTo>
                  <a:lnTo>
                    <a:pt x="98506" y="177269"/>
                  </a:lnTo>
                  <a:lnTo>
                    <a:pt x="109717" y="177597"/>
                  </a:lnTo>
                  <a:lnTo>
                    <a:pt x="120862" y="180263"/>
                  </a:lnTo>
                  <a:lnTo>
                    <a:pt x="187197" y="192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48572" y="4195404"/>
              <a:ext cx="123790" cy="176186"/>
            </a:xfrm>
            <a:custGeom>
              <a:avLst/>
              <a:gdLst/>
              <a:ahLst/>
              <a:cxnLst/>
              <a:rect l="0" t="0" r="0" b="0"/>
              <a:pathLst>
                <a:path w="123790" h="176186">
                  <a:moveTo>
                    <a:pt x="32671" y="0"/>
                  </a:moveTo>
                  <a:lnTo>
                    <a:pt x="2018" y="61307"/>
                  </a:lnTo>
                  <a:lnTo>
                    <a:pt x="0" y="66565"/>
                  </a:lnTo>
                  <a:lnTo>
                    <a:pt x="1103" y="66400"/>
                  </a:lnTo>
                  <a:lnTo>
                    <a:pt x="4284" y="62619"/>
                  </a:lnTo>
                  <a:lnTo>
                    <a:pt x="11300" y="57652"/>
                  </a:lnTo>
                  <a:lnTo>
                    <a:pt x="20870" y="51893"/>
                  </a:lnTo>
                  <a:lnTo>
                    <a:pt x="32145" y="45607"/>
                  </a:lnTo>
                  <a:lnTo>
                    <a:pt x="44555" y="41416"/>
                  </a:lnTo>
                  <a:lnTo>
                    <a:pt x="57723" y="38623"/>
                  </a:lnTo>
                  <a:lnTo>
                    <a:pt x="71395" y="36760"/>
                  </a:lnTo>
                  <a:lnTo>
                    <a:pt x="82957" y="37965"/>
                  </a:lnTo>
                  <a:lnTo>
                    <a:pt x="93112" y="41216"/>
                  </a:lnTo>
                  <a:lnTo>
                    <a:pt x="102329" y="45830"/>
                  </a:lnTo>
                  <a:lnTo>
                    <a:pt x="109698" y="52577"/>
                  </a:lnTo>
                  <a:lnTo>
                    <a:pt x="115833" y="60745"/>
                  </a:lnTo>
                  <a:lnTo>
                    <a:pt x="121147" y="69861"/>
                  </a:lnTo>
                  <a:lnTo>
                    <a:pt x="123466" y="80832"/>
                  </a:lnTo>
                  <a:lnTo>
                    <a:pt x="123789" y="93040"/>
                  </a:lnTo>
                  <a:lnTo>
                    <a:pt x="122780" y="106073"/>
                  </a:lnTo>
                  <a:lnTo>
                    <a:pt x="119661" y="118432"/>
                  </a:lnTo>
                  <a:lnTo>
                    <a:pt x="115134" y="130342"/>
                  </a:lnTo>
                  <a:lnTo>
                    <a:pt x="76717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170231" y="4096300"/>
              <a:ext cx="154163" cy="77082"/>
            </a:xfrm>
            <a:custGeom>
              <a:avLst/>
              <a:gdLst/>
              <a:ahLst/>
              <a:cxnLst/>
              <a:rect l="0" t="0" r="0" b="0"/>
              <a:pathLst>
                <a:path w="154163" h="77082">
                  <a:moveTo>
                    <a:pt x="0" y="77081"/>
                  </a:moveTo>
                  <a:lnTo>
                    <a:pt x="11692" y="59544"/>
                  </a:lnTo>
                  <a:lnTo>
                    <a:pt x="20030" y="51931"/>
                  </a:lnTo>
                  <a:lnTo>
                    <a:pt x="30482" y="44409"/>
                  </a:lnTo>
                  <a:lnTo>
                    <a:pt x="42345" y="36947"/>
                  </a:lnTo>
                  <a:lnTo>
                    <a:pt x="56371" y="30749"/>
                  </a:lnTo>
                  <a:lnTo>
                    <a:pt x="71839" y="25393"/>
                  </a:lnTo>
                  <a:lnTo>
                    <a:pt x="102892" y="161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742832" y="3743930"/>
              <a:ext cx="22025" cy="176186"/>
            </a:xfrm>
            <a:custGeom>
              <a:avLst/>
              <a:gdLst/>
              <a:ahLst/>
              <a:cxnLst/>
              <a:rect l="0" t="0" r="0" b="0"/>
              <a:pathLst>
                <a:path w="22025" h="176186">
                  <a:moveTo>
                    <a:pt x="22024" y="0"/>
                  </a:moveTo>
                  <a:lnTo>
                    <a:pt x="22024" y="70787"/>
                  </a:lnTo>
                  <a:lnTo>
                    <a:pt x="20800" y="85120"/>
                  </a:lnTo>
                  <a:lnTo>
                    <a:pt x="18761" y="99570"/>
                  </a:lnTo>
                  <a:lnTo>
                    <a:pt x="16178" y="114096"/>
                  </a:lnTo>
                  <a:lnTo>
                    <a:pt x="13232" y="127452"/>
                  </a:lnTo>
                  <a:lnTo>
                    <a:pt x="10045" y="140026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687775" y="3810000"/>
              <a:ext cx="154162" cy="11012"/>
            </a:xfrm>
            <a:custGeom>
              <a:avLst/>
              <a:gdLst/>
              <a:ahLst/>
              <a:cxnLst/>
              <a:rect l="0" t="0" r="0" b="0"/>
              <a:pathLst>
                <a:path w="154162" h="11012">
                  <a:moveTo>
                    <a:pt x="0" y="0"/>
                  </a:moveTo>
                  <a:lnTo>
                    <a:pt x="89238" y="0"/>
                  </a:lnTo>
                  <a:lnTo>
                    <a:pt x="154161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39249" y="3630735"/>
              <a:ext cx="124362" cy="290431"/>
            </a:xfrm>
            <a:custGeom>
              <a:avLst/>
              <a:gdLst/>
              <a:ahLst/>
              <a:cxnLst/>
              <a:rect l="0" t="0" r="0" b="0"/>
              <a:pathLst>
                <a:path w="124362" h="290431">
                  <a:moveTo>
                    <a:pt x="0" y="25103"/>
                  </a:moveTo>
                  <a:lnTo>
                    <a:pt x="11691" y="13411"/>
                  </a:lnTo>
                  <a:lnTo>
                    <a:pt x="20029" y="8744"/>
                  </a:lnTo>
                  <a:lnTo>
                    <a:pt x="30482" y="4409"/>
                  </a:lnTo>
                  <a:lnTo>
                    <a:pt x="42344" y="296"/>
                  </a:lnTo>
                  <a:lnTo>
                    <a:pt x="52699" y="0"/>
                  </a:lnTo>
                  <a:lnTo>
                    <a:pt x="62050" y="2250"/>
                  </a:lnTo>
                  <a:lnTo>
                    <a:pt x="70731" y="6197"/>
                  </a:lnTo>
                  <a:lnTo>
                    <a:pt x="76518" y="13722"/>
                  </a:lnTo>
                  <a:lnTo>
                    <a:pt x="80376" y="23633"/>
                  </a:lnTo>
                  <a:lnTo>
                    <a:pt x="82948" y="35135"/>
                  </a:lnTo>
                  <a:lnTo>
                    <a:pt x="82216" y="46473"/>
                  </a:lnTo>
                  <a:lnTo>
                    <a:pt x="79281" y="57702"/>
                  </a:lnTo>
                  <a:lnTo>
                    <a:pt x="74877" y="68858"/>
                  </a:lnTo>
                  <a:lnTo>
                    <a:pt x="69494" y="79967"/>
                  </a:lnTo>
                  <a:lnTo>
                    <a:pt x="63458" y="91043"/>
                  </a:lnTo>
                  <a:lnTo>
                    <a:pt x="56988" y="102098"/>
                  </a:lnTo>
                  <a:lnTo>
                    <a:pt x="58791" y="110691"/>
                  </a:lnTo>
                  <a:lnTo>
                    <a:pt x="66111" y="117643"/>
                  </a:lnTo>
                  <a:lnTo>
                    <a:pt x="77109" y="123502"/>
                  </a:lnTo>
                  <a:lnTo>
                    <a:pt x="86887" y="129854"/>
                  </a:lnTo>
                  <a:lnTo>
                    <a:pt x="95854" y="136536"/>
                  </a:lnTo>
                  <a:lnTo>
                    <a:pt x="104278" y="143438"/>
                  </a:lnTo>
                  <a:lnTo>
                    <a:pt x="111118" y="151710"/>
                  </a:lnTo>
                  <a:lnTo>
                    <a:pt x="116901" y="160895"/>
                  </a:lnTo>
                  <a:lnTo>
                    <a:pt x="121981" y="170689"/>
                  </a:lnTo>
                  <a:lnTo>
                    <a:pt x="124143" y="182112"/>
                  </a:lnTo>
                  <a:lnTo>
                    <a:pt x="124361" y="194621"/>
                  </a:lnTo>
                  <a:lnTo>
                    <a:pt x="123283" y="207855"/>
                  </a:lnTo>
                  <a:lnTo>
                    <a:pt x="121341" y="220348"/>
                  </a:lnTo>
                  <a:lnTo>
                    <a:pt x="118823" y="232347"/>
                  </a:lnTo>
                  <a:lnTo>
                    <a:pt x="115920" y="244017"/>
                  </a:lnTo>
                  <a:lnTo>
                    <a:pt x="110315" y="255468"/>
                  </a:lnTo>
                  <a:lnTo>
                    <a:pt x="102907" y="266772"/>
                  </a:lnTo>
                  <a:lnTo>
                    <a:pt x="94298" y="277979"/>
                  </a:lnTo>
                  <a:lnTo>
                    <a:pt x="83665" y="285449"/>
                  </a:lnTo>
                  <a:lnTo>
                    <a:pt x="71682" y="290430"/>
                  </a:lnTo>
                  <a:lnTo>
                    <a:pt x="22023" y="28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50260" y="39091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27629" y="3512687"/>
              <a:ext cx="75002" cy="451475"/>
            </a:xfrm>
            <a:custGeom>
              <a:avLst/>
              <a:gdLst/>
              <a:ahLst/>
              <a:cxnLst/>
              <a:rect l="0" t="0" r="0" b="0"/>
              <a:pathLst>
                <a:path w="75002" h="451475">
                  <a:moveTo>
                    <a:pt x="75001" y="0"/>
                  </a:moveTo>
                  <a:lnTo>
                    <a:pt x="69156" y="35074"/>
                  </a:lnTo>
                  <a:lnTo>
                    <a:pt x="66210" y="49076"/>
                  </a:lnTo>
                  <a:lnTo>
                    <a:pt x="63023" y="62082"/>
                  </a:lnTo>
                  <a:lnTo>
                    <a:pt x="52692" y="101186"/>
                  </a:lnTo>
                  <a:lnTo>
                    <a:pt x="49117" y="115174"/>
                  </a:lnTo>
                  <a:lnTo>
                    <a:pt x="44286" y="130617"/>
                  </a:lnTo>
                  <a:lnTo>
                    <a:pt x="38619" y="147030"/>
                  </a:lnTo>
                  <a:lnTo>
                    <a:pt x="32394" y="164089"/>
                  </a:lnTo>
                  <a:lnTo>
                    <a:pt x="28244" y="180356"/>
                  </a:lnTo>
                  <a:lnTo>
                    <a:pt x="25477" y="196095"/>
                  </a:lnTo>
                  <a:lnTo>
                    <a:pt x="23632" y="211482"/>
                  </a:lnTo>
                  <a:lnTo>
                    <a:pt x="21179" y="226633"/>
                  </a:lnTo>
                  <a:lnTo>
                    <a:pt x="18320" y="241629"/>
                  </a:lnTo>
                  <a:lnTo>
                    <a:pt x="11881" y="271341"/>
                  </a:lnTo>
                  <a:lnTo>
                    <a:pt x="4941" y="300860"/>
                  </a:lnTo>
                  <a:lnTo>
                    <a:pt x="2601" y="318030"/>
                  </a:lnTo>
                  <a:lnTo>
                    <a:pt x="1040" y="336818"/>
                  </a:lnTo>
                  <a:lnTo>
                    <a:pt x="0" y="356684"/>
                  </a:lnTo>
                  <a:lnTo>
                    <a:pt x="531" y="373599"/>
                  </a:lnTo>
                  <a:lnTo>
                    <a:pt x="2107" y="388546"/>
                  </a:lnTo>
                  <a:lnTo>
                    <a:pt x="4382" y="402181"/>
                  </a:lnTo>
                  <a:lnTo>
                    <a:pt x="9569" y="413718"/>
                  </a:lnTo>
                  <a:lnTo>
                    <a:pt x="16698" y="423856"/>
                  </a:lnTo>
                  <a:lnTo>
                    <a:pt x="41966" y="451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590723" y="3608635"/>
              <a:ext cx="107022" cy="196791"/>
            </a:xfrm>
            <a:custGeom>
              <a:avLst/>
              <a:gdLst/>
              <a:ahLst/>
              <a:cxnLst/>
              <a:rect l="0" t="0" r="0" b="0"/>
              <a:pathLst>
                <a:path w="107022" h="196791">
                  <a:moveTo>
                    <a:pt x="0" y="14168"/>
                  </a:moveTo>
                  <a:lnTo>
                    <a:pt x="17536" y="2477"/>
                  </a:lnTo>
                  <a:lnTo>
                    <a:pt x="27597" y="257"/>
                  </a:lnTo>
                  <a:lnTo>
                    <a:pt x="39197" y="0"/>
                  </a:lnTo>
                  <a:lnTo>
                    <a:pt x="51825" y="1052"/>
                  </a:lnTo>
                  <a:lnTo>
                    <a:pt x="62691" y="4201"/>
                  </a:lnTo>
                  <a:lnTo>
                    <a:pt x="72381" y="8746"/>
                  </a:lnTo>
                  <a:lnTo>
                    <a:pt x="81288" y="14224"/>
                  </a:lnTo>
                  <a:lnTo>
                    <a:pt x="88450" y="21546"/>
                  </a:lnTo>
                  <a:lnTo>
                    <a:pt x="94448" y="30099"/>
                  </a:lnTo>
                  <a:lnTo>
                    <a:pt x="99671" y="39471"/>
                  </a:lnTo>
                  <a:lnTo>
                    <a:pt x="103152" y="50612"/>
                  </a:lnTo>
                  <a:lnTo>
                    <a:pt x="105473" y="62934"/>
                  </a:lnTo>
                  <a:lnTo>
                    <a:pt x="107021" y="76043"/>
                  </a:lnTo>
                  <a:lnTo>
                    <a:pt x="106829" y="90900"/>
                  </a:lnTo>
                  <a:lnTo>
                    <a:pt x="105477" y="106922"/>
                  </a:lnTo>
                  <a:lnTo>
                    <a:pt x="103353" y="123720"/>
                  </a:lnTo>
                  <a:lnTo>
                    <a:pt x="98266" y="138590"/>
                  </a:lnTo>
                  <a:lnTo>
                    <a:pt x="91204" y="152174"/>
                  </a:lnTo>
                  <a:lnTo>
                    <a:pt x="82826" y="164900"/>
                  </a:lnTo>
                  <a:lnTo>
                    <a:pt x="74793" y="175832"/>
                  </a:lnTo>
                  <a:lnTo>
                    <a:pt x="66991" y="185566"/>
                  </a:lnTo>
                  <a:lnTo>
                    <a:pt x="59343" y="194503"/>
                  </a:lnTo>
                  <a:lnTo>
                    <a:pt x="56691" y="196790"/>
                  </a:lnTo>
                  <a:lnTo>
                    <a:pt x="57370" y="194644"/>
                  </a:lnTo>
                  <a:lnTo>
                    <a:pt x="60270" y="189544"/>
                  </a:lnTo>
                  <a:lnTo>
                    <a:pt x="65873" y="187366"/>
                  </a:lnTo>
                  <a:lnTo>
                    <a:pt x="73280" y="187138"/>
                  </a:lnTo>
                  <a:lnTo>
                    <a:pt x="99104" y="1903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78815" y="3748215"/>
              <a:ext cx="145483" cy="215947"/>
            </a:xfrm>
            <a:custGeom>
              <a:avLst/>
              <a:gdLst/>
              <a:ahLst/>
              <a:cxnLst/>
              <a:rect l="0" t="0" r="0" b="0"/>
              <a:pathLst>
                <a:path w="145483" h="215947">
                  <a:moveTo>
                    <a:pt x="0" y="28750"/>
                  </a:moveTo>
                  <a:lnTo>
                    <a:pt x="11691" y="11213"/>
                  </a:lnTo>
                  <a:lnTo>
                    <a:pt x="20029" y="6047"/>
                  </a:lnTo>
                  <a:lnTo>
                    <a:pt x="30482" y="2603"/>
                  </a:lnTo>
                  <a:lnTo>
                    <a:pt x="42345" y="307"/>
                  </a:lnTo>
                  <a:lnTo>
                    <a:pt x="55147" y="0"/>
                  </a:lnTo>
                  <a:lnTo>
                    <a:pt x="68576" y="1018"/>
                  </a:lnTo>
                  <a:lnTo>
                    <a:pt x="82422" y="2921"/>
                  </a:lnTo>
                  <a:lnTo>
                    <a:pt x="95324" y="6637"/>
                  </a:lnTo>
                  <a:lnTo>
                    <a:pt x="107596" y="11561"/>
                  </a:lnTo>
                  <a:lnTo>
                    <a:pt x="119447" y="17291"/>
                  </a:lnTo>
                  <a:lnTo>
                    <a:pt x="128572" y="24781"/>
                  </a:lnTo>
                  <a:lnTo>
                    <a:pt x="135878" y="33445"/>
                  </a:lnTo>
                  <a:lnTo>
                    <a:pt x="141973" y="42891"/>
                  </a:lnTo>
                  <a:lnTo>
                    <a:pt x="144813" y="54083"/>
                  </a:lnTo>
                  <a:lnTo>
                    <a:pt x="145482" y="66438"/>
                  </a:lnTo>
                  <a:lnTo>
                    <a:pt x="144705" y="79569"/>
                  </a:lnTo>
                  <a:lnTo>
                    <a:pt x="142963" y="91994"/>
                  </a:lnTo>
                  <a:lnTo>
                    <a:pt x="140579" y="103947"/>
                  </a:lnTo>
                  <a:lnTo>
                    <a:pt x="137765" y="115586"/>
                  </a:lnTo>
                  <a:lnTo>
                    <a:pt x="133443" y="125793"/>
                  </a:lnTo>
                  <a:lnTo>
                    <a:pt x="128114" y="135044"/>
                  </a:lnTo>
                  <a:lnTo>
                    <a:pt x="122115" y="143659"/>
                  </a:lnTo>
                  <a:lnTo>
                    <a:pt x="114444" y="153073"/>
                  </a:lnTo>
                  <a:lnTo>
                    <a:pt x="105660" y="163019"/>
                  </a:lnTo>
                  <a:lnTo>
                    <a:pt x="96134" y="173320"/>
                  </a:lnTo>
                  <a:lnTo>
                    <a:pt x="86112" y="182635"/>
                  </a:lnTo>
                  <a:lnTo>
                    <a:pt x="75761" y="191292"/>
                  </a:lnTo>
                  <a:lnTo>
                    <a:pt x="33035" y="215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678815" y="3468641"/>
              <a:ext cx="187198" cy="99105"/>
            </a:xfrm>
            <a:custGeom>
              <a:avLst/>
              <a:gdLst/>
              <a:ahLst/>
              <a:cxnLst/>
              <a:rect l="0" t="0" r="0" b="0"/>
              <a:pathLst>
                <a:path w="187198" h="99105">
                  <a:moveTo>
                    <a:pt x="0" y="99104"/>
                  </a:moveTo>
                  <a:lnTo>
                    <a:pt x="11691" y="81567"/>
                  </a:lnTo>
                  <a:lnTo>
                    <a:pt x="20029" y="73954"/>
                  </a:lnTo>
                  <a:lnTo>
                    <a:pt x="30482" y="66432"/>
                  </a:lnTo>
                  <a:lnTo>
                    <a:pt x="42345" y="58970"/>
                  </a:lnTo>
                  <a:lnTo>
                    <a:pt x="53923" y="52772"/>
                  </a:lnTo>
                  <a:lnTo>
                    <a:pt x="65313" y="47417"/>
                  </a:lnTo>
                  <a:lnTo>
                    <a:pt x="90204" y="36980"/>
                  </a:lnTo>
                  <a:lnTo>
                    <a:pt x="121658" y="24184"/>
                  </a:lnTo>
                  <a:lnTo>
                    <a:pt x="149504" y="13604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009162" y="3314479"/>
              <a:ext cx="118953" cy="649683"/>
            </a:xfrm>
            <a:custGeom>
              <a:avLst/>
              <a:gdLst/>
              <a:ahLst/>
              <a:cxnLst/>
              <a:rect l="0" t="0" r="0" b="0"/>
              <a:pathLst>
                <a:path w="118953" h="649683">
                  <a:moveTo>
                    <a:pt x="0" y="0"/>
                  </a:moveTo>
                  <a:lnTo>
                    <a:pt x="15327" y="45980"/>
                  </a:lnTo>
                  <a:lnTo>
                    <a:pt x="20006" y="56347"/>
                  </a:lnTo>
                  <a:lnTo>
                    <a:pt x="25573" y="66929"/>
                  </a:lnTo>
                  <a:lnTo>
                    <a:pt x="31730" y="77654"/>
                  </a:lnTo>
                  <a:lnTo>
                    <a:pt x="37059" y="88475"/>
                  </a:lnTo>
                  <a:lnTo>
                    <a:pt x="41835" y="99359"/>
                  </a:lnTo>
                  <a:lnTo>
                    <a:pt x="46243" y="110285"/>
                  </a:lnTo>
                  <a:lnTo>
                    <a:pt x="50404" y="122464"/>
                  </a:lnTo>
                  <a:lnTo>
                    <a:pt x="54403" y="135477"/>
                  </a:lnTo>
                  <a:lnTo>
                    <a:pt x="62108" y="161763"/>
                  </a:lnTo>
                  <a:lnTo>
                    <a:pt x="69611" y="185681"/>
                  </a:lnTo>
                  <a:lnTo>
                    <a:pt x="77024" y="211809"/>
                  </a:lnTo>
                  <a:lnTo>
                    <a:pt x="80713" y="225628"/>
                  </a:lnTo>
                  <a:lnTo>
                    <a:pt x="88075" y="250771"/>
                  </a:lnTo>
                  <a:lnTo>
                    <a:pt x="91752" y="262614"/>
                  </a:lnTo>
                  <a:lnTo>
                    <a:pt x="99099" y="288825"/>
                  </a:lnTo>
                  <a:lnTo>
                    <a:pt x="113785" y="345528"/>
                  </a:lnTo>
                  <a:lnTo>
                    <a:pt x="116233" y="360043"/>
                  </a:lnTo>
                  <a:lnTo>
                    <a:pt x="117864" y="374615"/>
                  </a:lnTo>
                  <a:lnTo>
                    <a:pt x="118952" y="389223"/>
                  </a:lnTo>
                  <a:lnTo>
                    <a:pt x="118453" y="406303"/>
                  </a:lnTo>
                  <a:lnTo>
                    <a:pt x="116898" y="425031"/>
                  </a:lnTo>
                  <a:lnTo>
                    <a:pt x="114637" y="444857"/>
                  </a:lnTo>
                  <a:lnTo>
                    <a:pt x="113130" y="462968"/>
                  </a:lnTo>
                  <a:lnTo>
                    <a:pt x="112125" y="479937"/>
                  </a:lnTo>
                  <a:lnTo>
                    <a:pt x="111455" y="496143"/>
                  </a:lnTo>
                  <a:lnTo>
                    <a:pt x="109785" y="510618"/>
                  </a:lnTo>
                  <a:lnTo>
                    <a:pt x="107448" y="523938"/>
                  </a:lnTo>
                  <a:lnTo>
                    <a:pt x="104667" y="536489"/>
                  </a:lnTo>
                  <a:lnTo>
                    <a:pt x="100366" y="548526"/>
                  </a:lnTo>
                  <a:lnTo>
                    <a:pt x="95051" y="560222"/>
                  </a:lnTo>
                  <a:lnTo>
                    <a:pt x="89061" y="571689"/>
                  </a:lnTo>
                  <a:lnTo>
                    <a:pt x="72618" y="600744"/>
                  </a:lnTo>
                  <a:lnTo>
                    <a:pt x="44046" y="6496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872919" y="3501676"/>
              <a:ext cx="484510" cy="1079134"/>
            </a:xfrm>
            <a:custGeom>
              <a:avLst/>
              <a:gdLst/>
              <a:ahLst/>
              <a:cxnLst/>
              <a:rect l="0" t="0" r="0" b="0"/>
              <a:pathLst>
                <a:path w="484510" h="1079134">
                  <a:moveTo>
                    <a:pt x="484509" y="0"/>
                  </a:moveTo>
                  <a:lnTo>
                    <a:pt x="472818" y="17537"/>
                  </a:lnTo>
                  <a:lnTo>
                    <a:pt x="460552" y="39197"/>
                  </a:lnTo>
                  <a:lnTo>
                    <a:pt x="444497" y="70032"/>
                  </a:lnTo>
                  <a:lnTo>
                    <a:pt x="421048" y="116363"/>
                  </a:lnTo>
                  <a:lnTo>
                    <a:pt x="397576" y="166318"/>
                  </a:lnTo>
                  <a:lnTo>
                    <a:pt x="386178" y="191630"/>
                  </a:lnTo>
                  <a:lnTo>
                    <a:pt x="374909" y="218293"/>
                  </a:lnTo>
                  <a:lnTo>
                    <a:pt x="352599" y="274019"/>
                  </a:lnTo>
                  <a:lnTo>
                    <a:pt x="340288" y="302583"/>
                  </a:lnTo>
                  <a:lnTo>
                    <a:pt x="313558" y="360422"/>
                  </a:lnTo>
                  <a:lnTo>
                    <a:pt x="227388" y="535958"/>
                  </a:lnTo>
                  <a:lnTo>
                    <a:pt x="183471" y="624007"/>
                  </a:lnTo>
                  <a:lnTo>
                    <a:pt x="157400" y="679462"/>
                  </a:lnTo>
                  <a:lnTo>
                    <a:pt x="133578" y="731434"/>
                  </a:lnTo>
                  <a:lnTo>
                    <a:pt x="110756" y="779003"/>
                  </a:lnTo>
                  <a:lnTo>
                    <a:pt x="100754" y="801965"/>
                  </a:lnTo>
                  <a:lnTo>
                    <a:pt x="91640" y="824614"/>
                  </a:lnTo>
                  <a:lnTo>
                    <a:pt x="83116" y="847055"/>
                  </a:lnTo>
                  <a:lnTo>
                    <a:pt x="74987" y="866910"/>
                  </a:lnTo>
                  <a:lnTo>
                    <a:pt x="67120" y="885040"/>
                  </a:lnTo>
                  <a:lnTo>
                    <a:pt x="59429" y="902021"/>
                  </a:lnTo>
                  <a:lnTo>
                    <a:pt x="44358" y="937202"/>
                  </a:lnTo>
                  <a:lnTo>
                    <a:pt x="36913" y="955148"/>
                  </a:lnTo>
                  <a:lnTo>
                    <a:pt x="25378" y="988139"/>
                  </a:lnTo>
                  <a:lnTo>
                    <a:pt x="16173" y="1019115"/>
                  </a:lnTo>
                  <a:lnTo>
                    <a:pt x="0" y="1079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346416" y="4768005"/>
              <a:ext cx="11013" cy="385406"/>
            </a:xfrm>
            <a:custGeom>
              <a:avLst/>
              <a:gdLst/>
              <a:ahLst/>
              <a:cxnLst/>
              <a:rect l="0" t="0" r="0" b="0"/>
              <a:pathLst>
                <a:path w="11013" h="385406">
                  <a:moveTo>
                    <a:pt x="0" y="0"/>
                  </a:moveTo>
                  <a:lnTo>
                    <a:pt x="0" y="290657"/>
                  </a:lnTo>
                  <a:lnTo>
                    <a:pt x="1224" y="308781"/>
                  </a:lnTo>
                  <a:lnTo>
                    <a:pt x="11012" y="385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54740" y="4812052"/>
              <a:ext cx="11013" cy="209220"/>
            </a:xfrm>
            <a:custGeom>
              <a:avLst/>
              <a:gdLst/>
              <a:ahLst/>
              <a:cxnLst/>
              <a:rect l="0" t="0" r="0" b="0"/>
              <a:pathLst>
                <a:path w="11013" h="209220">
                  <a:moveTo>
                    <a:pt x="11012" y="0"/>
                  </a:moveTo>
                  <a:lnTo>
                    <a:pt x="5166" y="17537"/>
                  </a:lnTo>
                  <a:lnTo>
                    <a:pt x="3444" y="28820"/>
                  </a:lnTo>
                  <a:lnTo>
                    <a:pt x="2296" y="42460"/>
                  </a:lnTo>
                  <a:lnTo>
                    <a:pt x="1531" y="57670"/>
                  </a:lnTo>
                  <a:lnTo>
                    <a:pt x="680" y="90885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88671" y="4911156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11011"/>
                  </a:moveTo>
                  <a:lnTo>
                    <a:pt x="76632" y="11011"/>
                  </a:lnTo>
                  <a:lnTo>
                    <a:pt x="91464" y="9788"/>
                  </a:lnTo>
                  <a:lnTo>
                    <a:pt x="105022" y="7748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996098" y="4640458"/>
              <a:ext cx="112860" cy="292722"/>
            </a:xfrm>
            <a:custGeom>
              <a:avLst/>
              <a:gdLst/>
              <a:ahLst/>
              <a:cxnLst/>
              <a:rect l="0" t="0" r="0" b="0"/>
              <a:pathLst>
                <a:path w="112860" h="292722">
                  <a:moveTo>
                    <a:pt x="0" y="28443"/>
                  </a:moveTo>
                  <a:lnTo>
                    <a:pt x="5846" y="10906"/>
                  </a:lnTo>
                  <a:lnTo>
                    <a:pt x="12462" y="5740"/>
                  </a:lnTo>
                  <a:lnTo>
                    <a:pt x="21767" y="2296"/>
                  </a:lnTo>
                  <a:lnTo>
                    <a:pt x="32864" y="0"/>
                  </a:lnTo>
                  <a:lnTo>
                    <a:pt x="42709" y="2140"/>
                  </a:lnTo>
                  <a:lnTo>
                    <a:pt x="51720" y="7238"/>
                  </a:lnTo>
                  <a:lnTo>
                    <a:pt x="60173" y="14306"/>
                  </a:lnTo>
                  <a:lnTo>
                    <a:pt x="64586" y="23913"/>
                  </a:lnTo>
                  <a:lnTo>
                    <a:pt x="66304" y="35211"/>
                  </a:lnTo>
                  <a:lnTo>
                    <a:pt x="66226" y="47637"/>
                  </a:lnTo>
                  <a:lnTo>
                    <a:pt x="64950" y="60815"/>
                  </a:lnTo>
                  <a:lnTo>
                    <a:pt x="62877" y="74495"/>
                  </a:lnTo>
                  <a:lnTo>
                    <a:pt x="60270" y="88508"/>
                  </a:lnTo>
                  <a:lnTo>
                    <a:pt x="56086" y="100298"/>
                  </a:lnTo>
                  <a:lnTo>
                    <a:pt x="50849" y="110605"/>
                  </a:lnTo>
                  <a:lnTo>
                    <a:pt x="44911" y="119923"/>
                  </a:lnTo>
                  <a:lnTo>
                    <a:pt x="45847" y="123688"/>
                  </a:lnTo>
                  <a:lnTo>
                    <a:pt x="51364" y="123751"/>
                  </a:lnTo>
                  <a:lnTo>
                    <a:pt x="59936" y="121346"/>
                  </a:lnTo>
                  <a:lnTo>
                    <a:pt x="69322" y="120966"/>
                  </a:lnTo>
                  <a:lnTo>
                    <a:pt x="79249" y="121936"/>
                  </a:lnTo>
                  <a:lnTo>
                    <a:pt x="89538" y="123807"/>
                  </a:lnTo>
                  <a:lnTo>
                    <a:pt x="97621" y="129948"/>
                  </a:lnTo>
                  <a:lnTo>
                    <a:pt x="104233" y="138935"/>
                  </a:lnTo>
                  <a:lnTo>
                    <a:pt x="109865" y="149822"/>
                  </a:lnTo>
                  <a:lnTo>
                    <a:pt x="112395" y="161973"/>
                  </a:lnTo>
                  <a:lnTo>
                    <a:pt x="112859" y="174968"/>
                  </a:lnTo>
                  <a:lnTo>
                    <a:pt x="111945" y="188525"/>
                  </a:lnTo>
                  <a:lnTo>
                    <a:pt x="108888" y="201234"/>
                  </a:lnTo>
                  <a:lnTo>
                    <a:pt x="104403" y="213377"/>
                  </a:lnTo>
                  <a:lnTo>
                    <a:pt x="98967" y="225143"/>
                  </a:lnTo>
                  <a:lnTo>
                    <a:pt x="92895" y="236657"/>
                  </a:lnTo>
                  <a:lnTo>
                    <a:pt x="86400" y="248004"/>
                  </a:lnTo>
                  <a:lnTo>
                    <a:pt x="79623" y="259239"/>
                  </a:lnTo>
                  <a:lnTo>
                    <a:pt x="71435" y="267953"/>
                  </a:lnTo>
                  <a:lnTo>
                    <a:pt x="62306" y="274985"/>
                  </a:lnTo>
                  <a:lnTo>
                    <a:pt x="11012" y="292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50336" y="4569797"/>
              <a:ext cx="76110" cy="363383"/>
            </a:xfrm>
            <a:custGeom>
              <a:avLst/>
              <a:gdLst/>
              <a:ahLst/>
              <a:cxnLst/>
              <a:rect l="0" t="0" r="0" b="0"/>
              <a:pathLst>
                <a:path w="76110" h="363383">
                  <a:moveTo>
                    <a:pt x="76109" y="0"/>
                  </a:moveTo>
                  <a:lnTo>
                    <a:pt x="70264" y="23383"/>
                  </a:lnTo>
                  <a:lnTo>
                    <a:pt x="66094" y="36388"/>
                  </a:lnTo>
                  <a:lnTo>
                    <a:pt x="60868" y="51176"/>
                  </a:lnTo>
                  <a:lnTo>
                    <a:pt x="54937" y="67152"/>
                  </a:lnTo>
                  <a:lnTo>
                    <a:pt x="49759" y="82697"/>
                  </a:lnTo>
                  <a:lnTo>
                    <a:pt x="45084" y="97954"/>
                  </a:lnTo>
                  <a:lnTo>
                    <a:pt x="36626" y="127957"/>
                  </a:lnTo>
                  <a:lnTo>
                    <a:pt x="13789" y="215293"/>
                  </a:lnTo>
                  <a:lnTo>
                    <a:pt x="6404" y="240059"/>
                  </a:lnTo>
                  <a:lnTo>
                    <a:pt x="3945" y="253026"/>
                  </a:lnTo>
                  <a:lnTo>
                    <a:pt x="2307" y="266565"/>
                  </a:lnTo>
                  <a:lnTo>
                    <a:pt x="1214" y="280484"/>
                  </a:lnTo>
                  <a:lnTo>
                    <a:pt x="485" y="294658"/>
                  </a:lnTo>
                  <a:lnTo>
                    <a:pt x="0" y="309002"/>
                  </a:lnTo>
                  <a:lnTo>
                    <a:pt x="21051" y="363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427080" y="4679913"/>
              <a:ext cx="128850" cy="198209"/>
            </a:xfrm>
            <a:custGeom>
              <a:avLst/>
              <a:gdLst/>
              <a:ahLst/>
              <a:cxnLst/>
              <a:rect l="0" t="0" r="0" b="0"/>
              <a:pathLst>
                <a:path w="128850" h="198209">
                  <a:moveTo>
                    <a:pt x="9481" y="0"/>
                  </a:moveTo>
                  <a:lnTo>
                    <a:pt x="3635" y="23382"/>
                  </a:lnTo>
                  <a:lnTo>
                    <a:pt x="1913" y="36388"/>
                  </a:lnTo>
                  <a:lnTo>
                    <a:pt x="765" y="51176"/>
                  </a:lnTo>
                  <a:lnTo>
                    <a:pt x="0" y="67152"/>
                  </a:lnTo>
                  <a:lnTo>
                    <a:pt x="3160" y="75356"/>
                  </a:lnTo>
                  <a:lnTo>
                    <a:pt x="8938" y="78377"/>
                  </a:lnTo>
                  <a:lnTo>
                    <a:pt x="16460" y="77945"/>
                  </a:lnTo>
                  <a:lnTo>
                    <a:pt x="25145" y="76434"/>
                  </a:lnTo>
                  <a:lnTo>
                    <a:pt x="34606" y="74203"/>
                  </a:lnTo>
                  <a:lnTo>
                    <a:pt x="44584" y="71491"/>
                  </a:lnTo>
                  <a:lnTo>
                    <a:pt x="56129" y="70908"/>
                  </a:lnTo>
                  <a:lnTo>
                    <a:pt x="68720" y="71742"/>
                  </a:lnTo>
                  <a:lnTo>
                    <a:pt x="82009" y="73522"/>
                  </a:lnTo>
                  <a:lnTo>
                    <a:pt x="94538" y="78379"/>
                  </a:lnTo>
                  <a:lnTo>
                    <a:pt x="106562" y="85287"/>
                  </a:lnTo>
                  <a:lnTo>
                    <a:pt x="118248" y="93563"/>
                  </a:lnTo>
                  <a:lnTo>
                    <a:pt x="124815" y="103975"/>
                  </a:lnTo>
                  <a:lnTo>
                    <a:pt x="127969" y="115810"/>
                  </a:lnTo>
                  <a:lnTo>
                    <a:pt x="128849" y="128593"/>
                  </a:lnTo>
                  <a:lnTo>
                    <a:pt x="126988" y="140787"/>
                  </a:lnTo>
                  <a:lnTo>
                    <a:pt x="123301" y="152586"/>
                  </a:lnTo>
                  <a:lnTo>
                    <a:pt x="86562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458584" y="4536763"/>
              <a:ext cx="198209" cy="77081"/>
            </a:xfrm>
            <a:custGeom>
              <a:avLst/>
              <a:gdLst/>
              <a:ahLst/>
              <a:cxnLst/>
              <a:rect l="0" t="0" r="0" b="0"/>
              <a:pathLst>
                <a:path w="198209" h="77081">
                  <a:moveTo>
                    <a:pt x="0" y="77080"/>
                  </a:moveTo>
                  <a:lnTo>
                    <a:pt x="23383" y="65389"/>
                  </a:lnTo>
                  <a:lnTo>
                    <a:pt x="36388" y="59499"/>
                  </a:lnTo>
                  <a:lnTo>
                    <a:pt x="67152" y="46428"/>
                  </a:lnTo>
                  <a:lnTo>
                    <a:pt x="81473" y="40740"/>
                  </a:lnTo>
                  <a:lnTo>
                    <a:pt x="107173" y="31157"/>
                  </a:lnTo>
                  <a:lnTo>
                    <a:pt x="153581" y="15036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777919" y="4437658"/>
              <a:ext cx="180647" cy="352371"/>
            </a:xfrm>
            <a:custGeom>
              <a:avLst/>
              <a:gdLst/>
              <a:ahLst/>
              <a:cxnLst/>
              <a:rect l="0" t="0" r="0" b="0"/>
              <a:pathLst>
                <a:path w="180647" h="352371">
                  <a:moveTo>
                    <a:pt x="0" y="0"/>
                  </a:moveTo>
                  <a:lnTo>
                    <a:pt x="23383" y="5846"/>
                  </a:lnTo>
                  <a:lnTo>
                    <a:pt x="33941" y="8792"/>
                  </a:lnTo>
                  <a:lnTo>
                    <a:pt x="55461" y="15327"/>
                  </a:lnTo>
                  <a:lnTo>
                    <a:pt x="65115" y="20006"/>
                  </a:lnTo>
                  <a:lnTo>
                    <a:pt x="73998" y="25573"/>
                  </a:lnTo>
                  <a:lnTo>
                    <a:pt x="82367" y="31731"/>
                  </a:lnTo>
                  <a:lnTo>
                    <a:pt x="90393" y="38283"/>
                  </a:lnTo>
                  <a:lnTo>
                    <a:pt x="98190" y="45098"/>
                  </a:lnTo>
                  <a:lnTo>
                    <a:pt x="105836" y="52089"/>
                  </a:lnTo>
                  <a:lnTo>
                    <a:pt x="113380" y="60420"/>
                  </a:lnTo>
                  <a:lnTo>
                    <a:pt x="120856" y="69644"/>
                  </a:lnTo>
                  <a:lnTo>
                    <a:pt x="128288" y="79464"/>
                  </a:lnTo>
                  <a:lnTo>
                    <a:pt x="143070" y="100164"/>
                  </a:lnTo>
                  <a:lnTo>
                    <a:pt x="150438" y="110822"/>
                  </a:lnTo>
                  <a:lnTo>
                    <a:pt x="156573" y="121598"/>
                  </a:lnTo>
                  <a:lnTo>
                    <a:pt x="161887" y="132453"/>
                  </a:lnTo>
                  <a:lnTo>
                    <a:pt x="166653" y="143360"/>
                  </a:lnTo>
                  <a:lnTo>
                    <a:pt x="171054" y="154302"/>
                  </a:lnTo>
                  <a:lnTo>
                    <a:pt x="179206" y="176247"/>
                  </a:lnTo>
                  <a:lnTo>
                    <a:pt x="180646" y="192133"/>
                  </a:lnTo>
                  <a:lnTo>
                    <a:pt x="180383" y="211287"/>
                  </a:lnTo>
                  <a:lnTo>
                    <a:pt x="178984" y="232621"/>
                  </a:lnTo>
                  <a:lnTo>
                    <a:pt x="176827" y="252961"/>
                  </a:lnTo>
                  <a:lnTo>
                    <a:pt x="174166" y="272639"/>
                  </a:lnTo>
                  <a:lnTo>
                    <a:pt x="165174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513121" y="5208468"/>
            <a:ext cx="775687" cy="484509"/>
            <a:chOff x="2513121" y="5208468"/>
            <a:chExt cx="775687" cy="484509"/>
          </a:xfrm>
        </p:grpSpPr>
        <p:sp>
          <p:nvSpPr>
            <p:cNvPr id="48" name="Freeform 47"/>
            <p:cNvSpPr/>
            <p:nvPr/>
          </p:nvSpPr>
          <p:spPr>
            <a:xfrm>
              <a:off x="2513121" y="5439710"/>
              <a:ext cx="20493" cy="253267"/>
            </a:xfrm>
            <a:custGeom>
              <a:avLst/>
              <a:gdLst/>
              <a:ahLst/>
              <a:cxnLst/>
              <a:rect l="0" t="0" r="0" b="0"/>
              <a:pathLst>
                <a:path w="20493" h="253267">
                  <a:moveTo>
                    <a:pt x="9480" y="0"/>
                  </a:moveTo>
                  <a:lnTo>
                    <a:pt x="3635" y="23383"/>
                  </a:lnTo>
                  <a:lnTo>
                    <a:pt x="1913" y="35165"/>
                  </a:lnTo>
                  <a:lnTo>
                    <a:pt x="765" y="47914"/>
                  </a:lnTo>
                  <a:lnTo>
                    <a:pt x="0" y="61307"/>
                  </a:lnTo>
                  <a:lnTo>
                    <a:pt x="713" y="76353"/>
                  </a:lnTo>
                  <a:lnTo>
                    <a:pt x="2412" y="92502"/>
                  </a:lnTo>
                  <a:lnTo>
                    <a:pt x="4768" y="109385"/>
                  </a:lnTo>
                  <a:lnTo>
                    <a:pt x="6339" y="126758"/>
                  </a:lnTo>
                  <a:lnTo>
                    <a:pt x="7386" y="144457"/>
                  </a:lnTo>
                  <a:lnTo>
                    <a:pt x="8550" y="179213"/>
                  </a:lnTo>
                  <a:lnTo>
                    <a:pt x="8860" y="195333"/>
                  </a:lnTo>
                  <a:lnTo>
                    <a:pt x="20492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698786" y="5373641"/>
              <a:ext cx="11013" cy="154163"/>
            </a:xfrm>
            <a:custGeom>
              <a:avLst/>
              <a:gdLst/>
              <a:ahLst/>
              <a:cxnLst/>
              <a:rect l="0" t="0" r="0" b="0"/>
              <a:pathLst>
                <a:path w="11013" h="154163">
                  <a:moveTo>
                    <a:pt x="11012" y="0"/>
                  </a:moveTo>
                  <a:lnTo>
                    <a:pt x="11012" y="97954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643728" y="5450722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22023"/>
                  </a:moveTo>
                  <a:lnTo>
                    <a:pt x="23383" y="22023"/>
                  </a:lnTo>
                  <a:lnTo>
                    <a:pt x="33941" y="20800"/>
                  </a:lnTo>
                  <a:lnTo>
                    <a:pt x="44651" y="18760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975606" y="5307572"/>
              <a:ext cx="9482" cy="264278"/>
            </a:xfrm>
            <a:custGeom>
              <a:avLst/>
              <a:gdLst/>
              <a:ahLst/>
              <a:cxnLst/>
              <a:rect l="0" t="0" r="0" b="0"/>
              <a:pathLst>
                <a:path w="9482" h="264278">
                  <a:moveTo>
                    <a:pt x="9481" y="0"/>
                  </a:moveTo>
                  <a:lnTo>
                    <a:pt x="9481" y="23383"/>
                  </a:lnTo>
                  <a:lnTo>
                    <a:pt x="8257" y="33941"/>
                  </a:lnTo>
                  <a:lnTo>
                    <a:pt x="6218" y="44650"/>
                  </a:lnTo>
                  <a:lnTo>
                    <a:pt x="3635" y="55461"/>
                  </a:lnTo>
                  <a:lnTo>
                    <a:pt x="1913" y="71232"/>
                  </a:lnTo>
                  <a:lnTo>
                    <a:pt x="765" y="90310"/>
                  </a:lnTo>
                  <a:lnTo>
                    <a:pt x="0" y="111594"/>
                  </a:lnTo>
                  <a:lnTo>
                    <a:pt x="713" y="133124"/>
                  </a:lnTo>
                  <a:lnTo>
                    <a:pt x="2412" y="154819"/>
                  </a:lnTo>
                  <a:lnTo>
                    <a:pt x="4768" y="176623"/>
                  </a:lnTo>
                  <a:lnTo>
                    <a:pt x="6339" y="196053"/>
                  </a:lnTo>
                  <a:lnTo>
                    <a:pt x="7387" y="213901"/>
                  </a:lnTo>
                  <a:lnTo>
                    <a:pt x="9481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29237" y="5208468"/>
              <a:ext cx="159571" cy="308324"/>
            </a:xfrm>
            <a:custGeom>
              <a:avLst/>
              <a:gdLst/>
              <a:ahLst/>
              <a:cxnLst/>
              <a:rect l="0" t="0" r="0" b="0"/>
              <a:pathLst>
                <a:path w="159571" h="308324">
                  <a:moveTo>
                    <a:pt x="98104" y="0"/>
                  </a:moveTo>
                  <a:lnTo>
                    <a:pt x="86413" y="17537"/>
                  </a:lnTo>
                  <a:lnTo>
                    <a:pt x="79298" y="25150"/>
                  </a:lnTo>
                  <a:lnTo>
                    <a:pt x="70885" y="32672"/>
                  </a:lnTo>
                  <a:lnTo>
                    <a:pt x="61605" y="40134"/>
                  </a:lnTo>
                  <a:lnTo>
                    <a:pt x="51749" y="47556"/>
                  </a:lnTo>
                  <a:lnTo>
                    <a:pt x="31008" y="62327"/>
                  </a:lnTo>
                  <a:lnTo>
                    <a:pt x="22786" y="70915"/>
                  </a:lnTo>
                  <a:lnTo>
                    <a:pt x="16081" y="80311"/>
                  </a:lnTo>
                  <a:lnTo>
                    <a:pt x="10387" y="90246"/>
                  </a:lnTo>
                  <a:lnTo>
                    <a:pt x="6592" y="101763"/>
                  </a:lnTo>
                  <a:lnTo>
                    <a:pt x="4061" y="114335"/>
                  </a:lnTo>
                  <a:lnTo>
                    <a:pt x="2374" y="127611"/>
                  </a:lnTo>
                  <a:lnTo>
                    <a:pt x="1249" y="141355"/>
                  </a:lnTo>
                  <a:lnTo>
                    <a:pt x="500" y="155412"/>
                  </a:lnTo>
                  <a:lnTo>
                    <a:pt x="0" y="169678"/>
                  </a:lnTo>
                  <a:lnTo>
                    <a:pt x="2114" y="176741"/>
                  </a:lnTo>
                  <a:lnTo>
                    <a:pt x="5970" y="179003"/>
                  </a:lnTo>
                  <a:lnTo>
                    <a:pt x="10988" y="178063"/>
                  </a:lnTo>
                  <a:lnTo>
                    <a:pt x="16780" y="173767"/>
                  </a:lnTo>
                  <a:lnTo>
                    <a:pt x="23088" y="167232"/>
                  </a:lnTo>
                  <a:lnTo>
                    <a:pt x="29741" y="159204"/>
                  </a:lnTo>
                  <a:lnTo>
                    <a:pt x="36623" y="151406"/>
                  </a:lnTo>
                  <a:lnTo>
                    <a:pt x="50795" y="136216"/>
                  </a:lnTo>
                  <a:lnTo>
                    <a:pt x="60447" y="129963"/>
                  </a:lnTo>
                  <a:lnTo>
                    <a:pt x="71776" y="124571"/>
                  </a:lnTo>
                  <a:lnTo>
                    <a:pt x="84223" y="119752"/>
                  </a:lnTo>
                  <a:lnTo>
                    <a:pt x="96191" y="117763"/>
                  </a:lnTo>
                  <a:lnTo>
                    <a:pt x="107840" y="117661"/>
                  </a:lnTo>
                  <a:lnTo>
                    <a:pt x="119277" y="118816"/>
                  </a:lnTo>
                  <a:lnTo>
                    <a:pt x="129348" y="122034"/>
                  </a:lnTo>
                  <a:lnTo>
                    <a:pt x="138510" y="126626"/>
                  </a:lnTo>
                  <a:lnTo>
                    <a:pt x="147064" y="132134"/>
                  </a:lnTo>
                  <a:lnTo>
                    <a:pt x="152767" y="141924"/>
                  </a:lnTo>
                  <a:lnTo>
                    <a:pt x="156570" y="154567"/>
                  </a:lnTo>
                  <a:lnTo>
                    <a:pt x="159104" y="169114"/>
                  </a:lnTo>
                  <a:lnTo>
                    <a:pt x="159570" y="183706"/>
                  </a:lnTo>
                  <a:lnTo>
                    <a:pt x="158658" y="198328"/>
                  </a:lnTo>
                  <a:lnTo>
                    <a:pt x="156826" y="212970"/>
                  </a:lnTo>
                  <a:lnTo>
                    <a:pt x="153157" y="225179"/>
                  </a:lnTo>
                  <a:lnTo>
                    <a:pt x="148265" y="235764"/>
                  </a:lnTo>
                  <a:lnTo>
                    <a:pt x="142557" y="245268"/>
                  </a:lnTo>
                  <a:lnTo>
                    <a:pt x="129688" y="265617"/>
                  </a:lnTo>
                  <a:lnTo>
                    <a:pt x="122831" y="276182"/>
                  </a:lnTo>
                  <a:lnTo>
                    <a:pt x="113365" y="284449"/>
                  </a:lnTo>
                  <a:lnTo>
                    <a:pt x="102160" y="291184"/>
                  </a:lnTo>
                  <a:lnTo>
                    <a:pt x="65069" y="3083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517936" y="5610412"/>
            <a:ext cx="981818" cy="741066"/>
            <a:chOff x="2517936" y="5610412"/>
            <a:chExt cx="981818" cy="741066"/>
          </a:xfrm>
        </p:grpSpPr>
        <p:sp>
          <p:nvSpPr>
            <p:cNvPr id="54" name="Freeform 53"/>
            <p:cNvSpPr/>
            <p:nvPr/>
          </p:nvSpPr>
          <p:spPr>
            <a:xfrm>
              <a:off x="2654740" y="6012312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22023"/>
                  </a:moveTo>
                  <a:lnTo>
                    <a:pt x="17537" y="16177"/>
                  </a:lnTo>
                  <a:lnTo>
                    <a:pt x="28820" y="13232"/>
                  </a:lnTo>
                  <a:lnTo>
                    <a:pt x="42460" y="10044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665752" y="6089393"/>
              <a:ext cx="88093" cy="28368"/>
            </a:xfrm>
            <a:custGeom>
              <a:avLst/>
              <a:gdLst/>
              <a:ahLst/>
              <a:cxnLst/>
              <a:rect l="0" t="0" r="0" b="0"/>
              <a:pathLst>
                <a:path w="88093" h="28368">
                  <a:moveTo>
                    <a:pt x="0" y="22023"/>
                  </a:moveTo>
                  <a:lnTo>
                    <a:pt x="17536" y="27869"/>
                  </a:lnTo>
                  <a:lnTo>
                    <a:pt x="26373" y="28367"/>
                  </a:lnTo>
                  <a:lnTo>
                    <a:pt x="35935" y="27476"/>
                  </a:lnTo>
                  <a:lnTo>
                    <a:pt x="45979" y="25658"/>
                  </a:lnTo>
                  <a:lnTo>
                    <a:pt x="55123" y="22000"/>
                  </a:lnTo>
                  <a:lnTo>
                    <a:pt x="63666" y="17113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919017" y="5825115"/>
              <a:ext cx="55059" cy="330348"/>
            </a:xfrm>
            <a:custGeom>
              <a:avLst/>
              <a:gdLst/>
              <a:ahLst/>
              <a:cxnLst/>
              <a:rect l="0" t="0" r="0" b="0"/>
              <a:pathLst>
                <a:path w="55059" h="330348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9481" y="94058"/>
                  </a:lnTo>
                  <a:lnTo>
                    <a:pt x="11215" y="106751"/>
                  </a:lnTo>
                  <a:lnTo>
                    <a:pt x="13595" y="118885"/>
                  </a:lnTo>
                  <a:lnTo>
                    <a:pt x="26204" y="170576"/>
                  </a:lnTo>
                  <a:lnTo>
                    <a:pt x="29705" y="188352"/>
                  </a:lnTo>
                  <a:lnTo>
                    <a:pt x="40477" y="250618"/>
                  </a:lnTo>
                  <a:lnTo>
                    <a:pt x="44114" y="268629"/>
                  </a:lnTo>
                  <a:lnTo>
                    <a:pt x="55058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040145" y="5770057"/>
              <a:ext cx="167909" cy="306921"/>
            </a:xfrm>
            <a:custGeom>
              <a:avLst/>
              <a:gdLst/>
              <a:ahLst/>
              <a:cxnLst/>
              <a:rect l="0" t="0" r="0" b="0"/>
              <a:pathLst>
                <a:path w="167909" h="306921">
                  <a:moveTo>
                    <a:pt x="0" y="0"/>
                  </a:moveTo>
                  <a:lnTo>
                    <a:pt x="0" y="23383"/>
                  </a:lnTo>
                  <a:lnTo>
                    <a:pt x="1223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7" y="82697"/>
                  </a:lnTo>
                  <a:lnTo>
                    <a:pt x="8715" y="97954"/>
                  </a:lnTo>
                  <a:lnTo>
                    <a:pt x="9481" y="113020"/>
                  </a:lnTo>
                  <a:lnTo>
                    <a:pt x="11214" y="126734"/>
                  </a:lnTo>
                  <a:lnTo>
                    <a:pt x="13594" y="139547"/>
                  </a:lnTo>
                  <a:lnTo>
                    <a:pt x="26203" y="192331"/>
                  </a:lnTo>
                  <a:lnTo>
                    <a:pt x="29704" y="205301"/>
                  </a:lnTo>
                  <a:lnTo>
                    <a:pt x="36856" y="229501"/>
                  </a:lnTo>
                  <a:lnTo>
                    <a:pt x="47761" y="263762"/>
                  </a:lnTo>
                  <a:lnTo>
                    <a:pt x="53864" y="274946"/>
                  </a:lnTo>
                  <a:lnTo>
                    <a:pt x="61603" y="286072"/>
                  </a:lnTo>
                  <a:lnTo>
                    <a:pt x="70433" y="297160"/>
                  </a:lnTo>
                  <a:lnTo>
                    <a:pt x="81213" y="303328"/>
                  </a:lnTo>
                  <a:lnTo>
                    <a:pt x="93294" y="306217"/>
                  </a:lnTo>
                  <a:lnTo>
                    <a:pt x="106242" y="306920"/>
                  </a:lnTo>
                  <a:lnTo>
                    <a:pt x="117321" y="304941"/>
                  </a:lnTo>
                  <a:lnTo>
                    <a:pt x="127154" y="301174"/>
                  </a:lnTo>
                  <a:lnTo>
                    <a:pt x="136157" y="296217"/>
                  </a:lnTo>
                  <a:lnTo>
                    <a:pt x="143382" y="286794"/>
                  </a:lnTo>
                  <a:lnTo>
                    <a:pt x="149422" y="274394"/>
                  </a:lnTo>
                  <a:lnTo>
                    <a:pt x="163769" y="234241"/>
                  </a:lnTo>
                  <a:lnTo>
                    <a:pt x="167908" y="222230"/>
                  </a:lnTo>
                  <a:lnTo>
                    <a:pt x="166996" y="215447"/>
                  </a:lnTo>
                  <a:lnTo>
                    <a:pt x="162718" y="212148"/>
                  </a:lnTo>
                  <a:lnTo>
                    <a:pt x="156195" y="211172"/>
                  </a:lnTo>
                  <a:lnTo>
                    <a:pt x="150623" y="214192"/>
                  </a:lnTo>
                  <a:lnTo>
                    <a:pt x="145686" y="219876"/>
                  </a:lnTo>
                  <a:lnTo>
                    <a:pt x="141170" y="227335"/>
                  </a:lnTo>
                  <a:lnTo>
                    <a:pt x="136936" y="235979"/>
                  </a:lnTo>
                  <a:lnTo>
                    <a:pt x="132890" y="245412"/>
                  </a:lnTo>
                  <a:lnTo>
                    <a:pt x="121127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17936" y="5610412"/>
              <a:ext cx="981818" cy="741066"/>
            </a:xfrm>
            <a:custGeom>
              <a:avLst/>
              <a:gdLst/>
              <a:ahLst/>
              <a:cxnLst/>
              <a:rect l="0" t="0" r="0" b="0"/>
              <a:pathLst>
                <a:path w="981818" h="741066">
                  <a:moveTo>
                    <a:pt x="610301" y="5483"/>
                  </a:moveTo>
                  <a:lnTo>
                    <a:pt x="586919" y="5483"/>
                  </a:lnTo>
                  <a:lnTo>
                    <a:pt x="559125" y="12009"/>
                  </a:lnTo>
                  <a:lnTo>
                    <a:pt x="503127" y="30291"/>
                  </a:lnTo>
                  <a:lnTo>
                    <a:pt x="476207" y="41387"/>
                  </a:lnTo>
                  <a:lnTo>
                    <a:pt x="447929" y="54475"/>
                  </a:lnTo>
                  <a:lnTo>
                    <a:pt x="419048" y="68449"/>
                  </a:lnTo>
                  <a:lnTo>
                    <a:pt x="389898" y="86079"/>
                  </a:lnTo>
                  <a:lnTo>
                    <a:pt x="361853" y="106150"/>
                  </a:lnTo>
                  <a:lnTo>
                    <a:pt x="337153" y="127305"/>
                  </a:lnTo>
                  <a:lnTo>
                    <a:pt x="310678" y="145680"/>
                  </a:lnTo>
                  <a:lnTo>
                    <a:pt x="282598" y="164450"/>
                  </a:lnTo>
                  <a:lnTo>
                    <a:pt x="268258" y="176307"/>
                  </a:lnTo>
                  <a:lnTo>
                    <a:pt x="253804" y="189106"/>
                  </a:lnTo>
                  <a:lnTo>
                    <a:pt x="239274" y="201309"/>
                  </a:lnTo>
                  <a:lnTo>
                    <a:pt x="210079" y="224656"/>
                  </a:lnTo>
                  <a:lnTo>
                    <a:pt x="184053" y="247268"/>
                  </a:lnTo>
                  <a:lnTo>
                    <a:pt x="160250" y="269552"/>
                  </a:lnTo>
                  <a:lnTo>
                    <a:pt x="137436" y="291691"/>
                  </a:lnTo>
                  <a:lnTo>
                    <a:pt x="115062" y="310504"/>
                  </a:lnTo>
                  <a:lnTo>
                    <a:pt x="94106" y="328245"/>
                  </a:lnTo>
                  <a:lnTo>
                    <a:pt x="76636" y="348364"/>
                  </a:lnTo>
                  <a:lnTo>
                    <a:pt x="57452" y="369541"/>
                  </a:lnTo>
                  <a:lnTo>
                    <a:pt x="39137" y="391189"/>
                  </a:lnTo>
                  <a:lnTo>
                    <a:pt x="26919" y="413045"/>
                  </a:lnTo>
                  <a:lnTo>
                    <a:pt x="17411" y="434994"/>
                  </a:lnTo>
                  <a:lnTo>
                    <a:pt x="9107" y="456984"/>
                  </a:lnTo>
                  <a:lnTo>
                    <a:pt x="1337" y="478993"/>
                  </a:lnTo>
                  <a:lnTo>
                    <a:pt x="0" y="490000"/>
                  </a:lnTo>
                  <a:lnTo>
                    <a:pt x="1776" y="512019"/>
                  </a:lnTo>
                  <a:lnTo>
                    <a:pt x="3963" y="525477"/>
                  </a:lnTo>
                  <a:lnTo>
                    <a:pt x="9655" y="556742"/>
                  </a:lnTo>
                  <a:lnTo>
                    <a:pt x="15333" y="572421"/>
                  </a:lnTo>
                  <a:lnTo>
                    <a:pt x="22788" y="587768"/>
                  </a:lnTo>
                  <a:lnTo>
                    <a:pt x="31430" y="602892"/>
                  </a:lnTo>
                  <a:lnTo>
                    <a:pt x="39637" y="615423"/>
                  </a:lnTo>
                  <a:lnTo>
                    <a:pt x="55282" y="635871"/>
                  </a:lnTo>
                  <a:lnTo>
                    <a:pt x="70392" y="653116"/>
                  </a:lnTo>
                  <a:lnTo>
                    <a:pt x="86488" y="668937"/>
                  </a:lnTo>
                  <a:lnTo>
                    <a:pt x="116186" y="690378"/>
                  </a:lnTo>
                  <a:lnTo>
                    <a:pt x="137429" y="700588"/>
                  </a:lnTo>
                  <a:lnTo>
                    <a:pt x="159105" y="709203"/>
                  </a:lnTo>
                  <a:lnTo>
                    <a:pt x="180974" y="717111"/>
                  </a:lnTo>
                  <a:lnTo>
                    <a:pt x="202928" y="724704"/>
                  </a:lnTo>
                  <a:lnTo>
                    <a:pt x="228183" y="732157"/>
                  </a:lnTo>
                  <a:lnTo>
                    <a:pt x="241770" y="735857"/>
                  </a:lnTo>
                  <a:lnTo>
                    <a:pt x="259392" y="738324"/>
                  </a:lnTo>
                  <a:lnTo>
                    <a:pt x="279705" y="739968"/>
                  </a:lnTo>
                  <a:lnTo>
                    <a:pt x="301811" y="741065"/>
                  </a:lnTo>
                  <a:lnTo>
                    <a:pt x="322666" y="740572"/>
                  </a:lnTo>
                  <a:lnTo>
                    <a:pt x="342687" y="739020"/>
                  </a:lnTo>
                  <a:lnTo>
                    <a:pt x="362152" y="736762"/>
                  </a:lnTo>
                  <a:lnTo>
                    <a:pt x="380022" y="735257"/>
                  </a:lnTo>
                  <a:lnTo>
                    <a:pt x="396830" y="734254"/>
                  </a:lnTo>
                  <a:lnTo>
                    <a:pt x="412929" y="733585"/>
                  </a:lnTo>
                  <a:lnTo>
                    <a:pt x="429780" y="731915"/>
                  </a:lnTo>
                  <a:lnTo>
                    <a:pt x="447131" y="729579"/>
                  </a:lnTo>
                  <a:lnTo>
                    <a:pt x="464816" y="726798"/>
                  </a:lnTo>
                  <a:lnTo>
                    <a:pt x="481500" y="723720"/>
                  </a:lnTo>
                  <a:lnTo>
                    <a:pt x="513088" y="717037"/>
                  </a:lnTo>
                  <a:lnTo>
                    <a:pt x="529587" y="712319"/>
                  </a:lnTo>
                  <a:lnTo>
                    <a:pt x="546704" y="706727"/>
                  </a:lnTo>
                  <a:lnTo>
                    <a:pt x="564232" y="700552"/>
                  </a:lnTo>
                  <a:lnTo>
                    <a:pt x="580812" y="693987"/>
                  </a:lnTo>
                  <a:lnTo>
                    <a:pt x="596759" y="687164"/>
                  </a:lnTo>
                  <a:lnTo>
                    <a:pt x="612285" y="680169"/>
                  </a:lnTo>
                  <a:lnTo>
                    <a:pt x="645849" y="665870"/>
                  </a:lnTo>
                  <a:lnTo>
                    <a:pt x="663364" y="658632"/>
                  </a:lnTo>
                  <a:lnTo>
                    <a:pt x="679934" y="650135"/>
                  </a:lnTo>
                  <a:lnTo>
                    <a:pt x="695876" y="640800"/>
                  </a:lnTo>
                  <a:lnTo>
                    <a:pt x="711397" y="630907"/>
                  </a:lnTo>
                  <a:lnTo>
                    <a:pt x="741694" y="613388"/>
                  </a:lnTo>
                  <a:lnTo>
                    <a:pt x="771472" y="596222"/>
                  </a:lnTo>
                  <a:lnTo>
                    <a:pt x="801021" y="576358"/>
                  </a:lnTo>
                  <a:lnTo>
                    <a:pt x="827204" y="555294"/>
                  </a:lnTo>
                  <a:lnTo>
                    <a:pt x="851076" y="533698"/>
                  </a:lnTo>
                  <a:lnTo>
                    <a:pt x="873921" y="511864"/>
                  </a:lnTo>
                  <a:lnTo>
                    <a:pt x="885152" y="499680"/>
                  </a:lnTo>
                  <a:lnTo>
                    <a:pt x="896309" y="486662"/>
                  </a:lnTo>
                  <a:lnTo>
                    <a:pt x="907418" y="473090"/>
                  </a:lnTo>
                  <a:lnTo>
                    <a:pt x="917271" y="460372"/>
                  </a:lnTo>
                  <a:lnTo>
                    <a:pt x="926287" y="448222"/>
                  </a:lnTo>
                  <a:lnTo>
                    <a:pt x="934745" y="436452"/>
                  </a:lnTo>
                  <a:lnTo>
                    <a:pt x="942830" y="423711"/>
                  </a:lnTo>
                  <a:lnTo>
                    <a:pt x="950667" y="410323"/>
                  </a:lnTo>
                  <a:lnTo>
                    <a:pt x="958339" y="396504"/>
                  </a:lnTo>
                  <a:lnTo>
                    <a:pt x="964677" y="378726"/>
                  </a:lnTo>
                  <a:lnTo>
                    <a:pt x="970126" y="358310"/>
                  </a:lnTo>
                  <a:lnTo>
                    <a:pt x="974982" y="336135"/>
                  </a:lnTo>
                  <a:lnTo>
                    <a:pt x="978219" y="312787"/>
                  </a:lnTo>
                  <a:lnTo>
                    <a:pt x="980378" y="288657"/>
                  </a:lnTo>
                  <a:lnTo>
                    <a:pt x="981817" y="264006"/>
                  </a:lnTo>
                  <a:lnTo>
                    <a:pt x="981552" y="243901"/>
                  </a:lnTo>
                  <a:lnTo>
                    <a:pt x="980152" y="226827"/>
                  </a:lnTo>
                  <a:lnTo>
                    <a:pt x="977996" y="211774"/>
                  </a:lnTo>
                  <a:lnTo>
                    <a:pt x="975335" y="198069"/>
                  </a:lnTo>
                  <a:lnTo>
                    <a:pt x="972337" y="185260"/>
                  </a:lnTo>
                  <a:lnTo>
                    <a:pt x="969115" y="173052"/>
                  </a:lnTo>
                  <a:lnTo>
                    <a:pt x="962272" y="149698"/>
                  </a:lnTo>
                  <a:lnTo>
                    <a:pt x="953929" y="128307"/>
                  </a:lnTo>
                  <a:lnTo>
                    <a:pt x="942065" y="110644"/>
                  </a:lnTo>
                  <a:lnTo>
                    <a:pt x="925372" y="94636"/>
                  </a:lnTo>
                  <a:lnTo>
                    <a:pt x="898601" y="71867"/>
                  </a:lnTo>
                  <a:lnTo>
                    <a:pt x="871908" y="49623"/>
                  </a:lnTo>
                  <a:lnTo>
                    <a:pt x="851369" y="34889"/>
                  </a:lnTo>
                  <a:lnTo>
                    <a:pt x="830005" y="20184"/>
                  </a:lnTo>
                  <a:lnTo>
                    <a:pt x="805012" y="12017"/>
                  </a:lnTo>
                  <a:lnTo>
                    <a:pt x="778814" y="7164"/>
                  </a:lnTo>
                  <a:lnTo>
                    <a:pt x="754936" y="929"/>
                  </a:lnTo>
                  <a:lnTo>
                    <a:pt x="738535" y="0"/>
                  </a:lnTo>
                  <a:lnTo>
                    <a:pt x="719037" y="604"/>
                  </a:lnTo>
                  <a:lnTo>
                    <a:pt x="697474" y="2231"/>
                  </a:lnTo>
                  <a:lnTo>
                    <a:pt x="678204" y="4539"/>
                  </a:lnTo>
                  <a:lnTo>
                    <a:pt x="660464" y="7300"/>
                  </a:lnTo>
                  <a:lnTo>
                    <a:pt x="643743" y="10365"/>
                  </a:lnTo>
                  <a:lnTo>
                    <a:pt x="627702" y="14855"/>
                  </a:lnTo>
                  <a:lnTo>
                    <a:pt x="612114" y="20296"/>
                  </a:lnTo>
                  <a:lnTo>
                    <a:pt x="581743" y="32866"/>
                  </a:lnTo>
                  <a:lnTo>
                    <a:pt x="551931" y="46610"/>
                  </a:lnTo>
                  <a:lnTo>
                    <a:pt x="525630" y="64138"/>
                  </a:lnTo>
                  <a:lnTo>
                    <a:pt x="501706" y="84163"/>
                  </a:lnTo>
                  <a:lnTo>
                    <a:pt x="478838" y="105298"/>
                  </a:lnTo>
                  <a:lnTo>
                    <a:pt x="456440" y="126926"/>
                  </a:lnTo>
                  <a:lnTo>
                    <a:pt x="412093" y="181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3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1300" y="482600"/>
            <a:ext cx="7099300" cy="6210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5093025" y="2092196"/>
            <a:ext cx="652191" cy="569514"/>
          </a:xfrm>
          <a:custGeom>
            <a:avLst/>
            <a:gdLst/>
            <a:ahLst/>
            <a:cxnLst/>
            <a:rect l="0" t="0" r="0" b="0"/>
            <a:pathLst>
              <a:path w="652191" h="569514">
                <a:moveTo>
                  <a:pt x="446744" y="0"/>
                </a:moveTo>
                <a:lnTo>
                  <a:pt x="429207" y="11691"/>
                </a:lnTo>
                <a:lnTo>
                  <a:pt x="419147" y="17582"/>
                </a:lnTo>
                <a:lnTo>
                  <a:pt x="407547" y="23957"/>
                </a:lnTo>
                <a:lnTo>
                  <a:pt x="394919" y="30653"/>
                </a:lnTo>
                <a:lnTo>
                  <a:pt x="376712" y="41235"/>
                </a:lnTo>
                <a:lnTo>
                  <a:pt x="330381" y="69306"/>
                </a:lnTo>
                <a:lnTo>
                  <a:pt x="283688" y="98911"/>
                </a:lnTo>
                <a:lnTo>
                  <a:pt x="260959" y="113658"/>
                </a:lnTo>
                <a:lnTo>
                  <a:pt x="238465" y="130830"/>
                </a:lnTo>
                <a:lnTo>
                  <a:pt x="216128" y="149619"/>
                </a:lnTo>
                <a:lnTo>
                  <a:pt x="193896" y="169486"/>
                </a:lnTo>
                <a:lnTo>
                  <a:pt x="172957" y="190071"/>
                </a:lnTo>
                <a:lnTo>
                  <a:pt x="152880" y="211136"/>
                </a:lnTo>
                <a:lnTo>
                  <a:pt x="133378" y="232521"/>
                </a:lnTo>
                <a:lnTo>
                  <a:pt x="115483" y="254118"/>
                </a:lnTo>
                <a:lnTo>
                  <a:pt x="98659" y="275857"/>
                </a:lnTo>
                <a:lnTo>
                  <a:pt x="82549" y="297691"/>
                </a:lnTo>
                <a:lnTo>
                  <a:pt x="68138" y="319588"/>
                </a:lnTo>
                <a:lnTo>
                  <a:pt x="54860" y="341527"/>
                </a:lnTo>
                <a:lnTo>
                  <a:pt x="42338" y="363494"/>
                </a:lnTo>
                <a:lnTo>
                  <a:pt x="31543" y="384256"/>
                </a:lnTo>
                <a:lnTo>
                  <a:pt x="21899" y="404215"/>
                </a:lnTo>
                <a:lnTo>
                  <a:pt x="13023" y="423639"/>
                </a:lnTo>
                <a:lnTo>
                  <a:pt x="7105" y="441481"/>
                </a:lnTo>
                <a:lnTo>
                  <a:pt x="3160" y="458271"/>
                </a:lnTo>
                <a:lnTo>
                  <a:pt x="530" y="474358"/>
                </a:lnTo>
                <a:lnTo>
                  <a:pt x="0" y="488753"/>
                </a:lnTo>
                <a:lnTo>
                  <a:pt x="871" y="502020"/>
                </a:lnTo>
                <a:lnTo>
                  <a:pt x="2674" y="514536"/>
                </a:lnTo>
                <a:lnTo>
                  <a:pt x="7547" y="525326"/>
                </a:lnTo>
                <a:lnTo>
                  <a:pt x="14466" y="534967"/>
                </a:lnTo>
                <a:lnTo>
                  <a:pt x="22749" y="543841"/>
                </a:lnTo>
                <a:lnTo>
                  <a:pt x="33166" y="550981"/>
                </a:lnTo>
                <a:lnTo>
                  <a:pt x="45004" y="556964"/>
                </a:lnTo>
                <a:lnTo>
                  <a:pt x="57790" y="562177"/>
                </a:lnTo>
                <a:lnTo>
                  <a:pt x="72432" y="565652"/>
                </a:lnTo>
                <a:lnTo>
                  <a:pt x="88310" y="567968"/>
                </a:lnTo>
                <a:lnTo>
                  <a:pt x="105013" y="569513"/>
                </a:lnTo>
                <a:lnTo>
                  <a:pt x="123490" y="568095"/>
                </a:lnTo>
                <a:lnTo>
                  <a:pt x="143149" y="564703"/>
                </a:lnTo>
                <a:lnTo>
                  <a:pt x="163596" y="559995"/>
                </a:lnTo>
                <a:lnTo>
                  <a:pt x="209153" y="548238"/>
                </a:lnTo>
                <a:lnTo>
                  <a:pt x="233292" y="541677"/>
                </a:lnTo>
                <a:lnTo>
                  <a:pt x="257949" y="533633"/>
                </a:lnTo>
                <a:lnTo>
                  <a:pt x="282952" y="524599"/>
                </a:lnTo>
                <a:lnTo>
                  <a:pt x="308186" y="514906"/>
                </a:lnTo>
                <a:lnTo>
                  <a:pt x="333572" y="503550"/>
                </a:lnTo>
                <a:lnTo>
                  <a:pt x="359061" y="491085"/>
                </a:lnTo>
                <a:lnTo>
                  <a:pt x="384618" y="477882"/>
                </a:lnTo>
                <a:lnTo>
                  <a:pt x="408997" y="462962"/>
                </a:lnTo>
                <a:lnTo>
                  <a:pt x="432591" y="446897"/>
                </a:lnTo>
                <a:lnTo>
                  <a:pt x="478382" y="413958"/>
                </a:lnTo>
                <a:lnTo>
                  <a:pt x="523205" y="383005"/>
                </a:lnTo>
                <a:lnTo>
                  <a:pt x="542987" y="366676"/>
                </a:lnTo>
                <a:lnTo>
                  <a:pt x="561070" y="349672"/>
                </a:lnTo>
                <a:lnTo>
                  <a:pt x="578019" y="332219"/>
                </a:lnTo>
                <a:lnTo>
                  <a:pt x="592989" y="315689"/>
                </a:lnTo>
                <a:lnTo>
                  <a:pt x="606640" y="299776"/>
                </a:lnTo>
                <a:lnTo>
                  <a:pt x="619411" y="284272"/>
                </a:lnTo>
                <a:lnTo>
                  <a:pt x="629148" y="267820"/>
                </a:lnTo>
                <a:lnTo>
                  <a:pt x="636863" y="250733"/>
                </a:lnTo>
                <a:lnTo>
                  <a:pt x="643230" y="233225"/>
                </a:lnTo>
                <a:lnTo>
                  <a:pt x="647474" y="216659"/>
                </a:lnTo>
                <a:lnTo>
                  <a:pt x="650304" y="200720"/>
                </a:lnTo>
                <a:lnTo>
                  <a:pt x="652190" y="185201"/>
                </a:lnTo>
                <a:lnTo>
                  <a:pt x="651001" y="171184"/>
                </a:lnTo>
                <a:lnTo>
                  <a:pt x="647761" y="158169"/>
                </a:lnTo>
                <a:lnTo>
                  <a:pt x="643154" y="145822"/>
                </a:lnTo>
                <a:lnTo>
                  <a:pt x="636412" y="133920"/>
                </a:lnTo>
                <a:lnTo>
                  <a:pt x="628247" y="122314"/>
                </a:lnTo>
                <a:lnTo>
                  <a:pt x="619134" y="110907"/>
                </a:lnTo>
                <a:lnTo>
                  <a:pt x="608164" y="99632"/>
                </a:lnTo>
                <a:lnTo>
                  <a:pt x="595956" y="88444"/>
                </a:lnTo>
                <a:lnTo>
                  <a:pt x="582924" y="77316"/>
                </a:lnTo>
                <a:lnTo>
                  <a:pt x="568118" y="67449"/>
                </a:lnTo>
                <a:lnTo>
                  <a:pt x="552130" y="58425"/>
                </a:lnTo>
                <a:lnTo>
                  <a:pt x="535354" y="49962"/>
                </a:lnTo>
                <a:lnTo>
                  <a:pt x="518053" y="41872"/>
                </a:lnTo>
                <a:lnTo>
                  <a:pt x="482515" y="26359"/>
                </a:lnTo>
                <a:lnTo>
                  <a:pt x="463250" y="21243"/>
                </a:lnTo>
                <a:lnTo>
                  <a:pt x="443066" y="17832"/>
                </a:lnTo>
                <a:lnTo>
                  <a:pt x="422269" y="15559"/>
                </a:lnTo>
                <a:lnTo>
                  <a:pt x="401063" y="15267"/>
                </a:lnTo>
                <a:lnTo>
                  <a:pt x="379585" y="16295"/>
                </a:lnTo>
                <a:lnTo>
                  <a:pt x="357925" y="18205"/>
                </a:lnTo>
                <a:lnTo>
                  <a:pt x="337367" y="21924"/>
                </a:lnTo>
                <a:lnTo>
                  <a:pt x="317545" y="26851"/>
                </a:lnTo>
                <a:lnTo>
                  <a:pt x="298212" y="32583"/>
                </a:lnTo>
                <a:lnTo>
                  <a:pt x="279207" y="38851"/>
                </a:lnTo>
                <a:lnTo>
                  <a:pt x="241775" y="52341"/>
                </a:lnTo>
                <a:lnTo>
                  <a:pt x="225676" y="59364"/>
                </a:lnTo>
                <a:lnTo>
                  <a:pt x="211273" y="66493"/>
                </a:lnTo>
                <a:lnTo>
                  <a:pt x="198000" y="73693"/>
                </a:lnTo>
                <a:lnTo>
                  <a:pt x="186705" y="80940"/>
                </a:lnTo>
                <a:lnTo>
                  <a:pt x="176728" y="88218"/>
                </a:lnTo>
                <a:lnTo>
                  <a:pt x="149432" y="1101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080344" y="3226387"/>
            <a:ext cx="720709" cy="615588"/>
          </a:xfrm>
          <a:custGeom>
            <a:avLst/>
            <a:gdLst/>
            <a:ahLst/>
            <a:cxnLst/>
            <a:rect l="0" t="0" r="0" b="0"/>
            <a:pathLst>
              <a:path w="720709" h="615588">
                <a:moveTo>
                  <a:pt x="514483" y="0"/>
                </a:moveTo>
                <a:lnTo>
                  <a:pt x="485255" y="0"/>
                </a:lnTo>
                <a:lnTo>
                  <a:pt x="470527" y="1223"/>
                </a:lnTo>
                <a:lnTo>
                  <a:pt x="454591" y="3263"/>
                </a:lnTo>
                <a:lnTo>
                  <a:pt x="437850" y="5846"/>
                </a:lnTo>
                <a:lnTo>
                  <a:pt x="421795" y="7568"/>
                </a:lnTo>
                <a:lnTo>
                  <a:pt x="406198" y="8716"/>
                </a:lnTo>
                <a:lnTo>
                  <a:pt x="390906" y="9481"/>
                </a:lnTo>
                <a:lnTo>
                  <a:pt x="374593" y="13662"/>
                </a:lnTo>
                <a:lnTo>
                  <a:pt x="357601" y="20119"/>
                </a:lnTo>
                <a:lnTo>
                  <a:pt x="340155" y="28095"/>
                </a:lnTo>
                <a:lnTo>
                  <a:pt x="304457" y="43482"/>
                </a:lnTo>
                <a:lnTo>
                  <a:pt x="286373" y="51011"/>
                </a:lnTo>
                <a:lnTo>
                  <a:pt x="268200" y="60925"/>
                </a:lnTo>
                <a:lnTo>
                  <a:pt x="249967" y="72427"/>
                </a:lnTo>
                <a:lnTo>
                  <a:pt x="231694" y="84990"/>
                </a:lnTo>
                <a:lnTo>
                  <a:pt x="195077" y="108737"/>
                </a:lnTo>
                <a:lnTo>
                  <a:pt x="176748" y="120208"/>
                </a:lnTo>
                <a:lnTo>
                  <a:pt x="160858" y="133973"/>
                </a:lnTo>
                <a:lnTo>
                  <a:pt x="146594" y="149267"/>
                </a:lnTo>
                <a:lnTo>
                  <a:pt x="91483" y="217769"/>
                </a:lnTo>
                <a:lnTo>
                  <a:pt x="78321" y="235719"/>
                </a:lnTo>
                <a:lnTo>
                  <a:pt x="65876" y="253803"/>
                </a:lnTo>
                <a:lnTo>
                  <a:pt x="53908" y="271976"/>
                </a:lnTo>
                <a:lnTo>
                  <a:pt x="43483" y="291433"/>
                </a:lnTo>
                <a:lnTo>
                  <a:pt x="34086" y="311745"/>
                </a:lnTo>
                <a:lnTo>
                  <a:pt x="25375" y="332628"/>
                </a:lnTo>
                <a:lnTo>
                  <a:pt x="18344" y="352667"/>
                </a:lnTo>
                <a:lnTo>
                  <a:pt x="12432" y="372144"/>
                </a:lnTo>
                <a:lnTo>
                  <a:pt x="7268" y="391246"/>
                </a:lnTo>
                <a:lnTo>
                  <a:pt x="3825" y="410099"/>
                </a:lnTo>
                <a:lnTo>
                  <a:pt x="1530" y="428784"/>
                </a:lnTo>
                <a:lnTo>
                  <a:pt x="0" y="447359"/>
                </a:lnTo>
                <a:lnTo>
                  <a:pt x="203" y="465860"/>
                </a:lnTo>
                <a:lnTo>
                  <a:pt x="1562" y="484311"/>
                </a:lnTo>
                <a:lnTo>
                  <a:pt x="3692" y="502729"/>
                </a:lnTo>
                <a:lnTo>
                  <a:pt x="7559" y="518679"/>
                </a:lnTo>
                <a:lnTo>
                  <a:pt x="12583" y="532982"/>
                </a:lnTo>
                <a:lnTo>
                  <a:pt x="18380" y="546189"/>
                </a:lnTo>
                <a:lnTo>
                  <a:pt x="27139" y="558663"/>
                </a:lnTo>
                <a:lnTo>
                  <a:pt x="37872" y="570651"/>
                </a:lnTo>
                <a:lnTo>
                  <a:pt x="49921" y="582312"/>
                </a:lnTo>
                <a:lnTo>
                  <a:pt x="62849" y="591310"/>
                </a:lnTo>
                <a:lnTo>
                  <a:pt x="76361" y="598532"/>
                </a:lnTo>
                <a:lnTo>
                  <a:pt x="90262" y="604571"/>
                </a:lnTo>
                <a:lnTo>
                  <a:pt x="105648" y="608596"/>
                </a:lnTo>
                <a:lnTo>
                  <a:pt x="122022" y="611280"/>
                </a:lnTo>
                <a:lnTo>
                  <a:pt x="139056" y="613069"/>
                </a:lnTo>
                <a:lnTo>
                  <a:pt x="156530" y="614262"/>
                </a:lnTo>
                <a:lnTo>
                  <a:pt x="174296" y="615057"/>
                </a:lnTo>
                <a:lnTo>
                  <a:pt x="192258" y="615587"/>
                </a:lnTo>
                <a:lnTo>
                  <a:pt x="211574" y="614717"/>
                </a:lnTo>
                <a:lnTo>
                  <a:pt x="231792" y="612913"/>
                </a:lnTo>
                <a:lnTo>
                  <a:pt x="252612" y="610488"/>
                </a:lnTo>
                <a:lnTo>
                  <a:pt x="273833" y="606423"/>
                </a:lnTo>
                <a:lnTo>
                  <a:pt x="295321" y="601266"/>
                </a:lnTo>
                <a:lnTo>
                  <a:pt x="316988" y="595382"/>
                </a:lnTo>
                <a:lnTo>
                  <a:pt x="338773" y="587788"/>
                </a:lnTo>
                <a:lnTo>
                  <a:pt x="360638" y="579055"/>
                </a:lnTo>
                <a:lnTo>
                  <a:pt x="382555" y="569563"/>
                </a:lnTo>
                <a:lnTo>
                  <a:pt x="404508" y="558341"/>
                </a:lnTo>
                <a:lnTo>
                  <a:pt x="426484" y="545965"/>
                </a:lnTo>
                <a:lnTo>
                  <a:pt x="448476" y="532820"/>
                </a:lnTo>
                <a:lnTo>
                  <a:pt x="470478" y="520387"/>
                </a:lnTo>
                <a:lnTo>
                  <a:pt x="514501" y="496784"/>
                </a:lnTo>
                <a:lnTo>
                  <a:pt x="535295" y="484128"/>
                </a:lnTo>
                <a:lnTo>
                  <a:pt x="555275" y="470796"/>
                </a:lnTo>
                <a:lnTo>
                  <a:pt x="574712" y="457014"/>
                </a:lnTo>
                <a:lnTo>
                  <a:pt x="612623" y="428650"/>
                </a:lnTo>
                <a:lnTo>
                  <a:pt x="631297" y="414235"/>
                </a:lnTo>
                <a:lnTo>
                  <a:pt x="646193" y="399731"/>
                </a:lnTo>
                <a:lnTo>
                  <a:pt x="658571" y="385167"/>
                </a:lnTo>
                <a:lnTo>
                  <a:pt x="669270" y="370564"/>
                </a:lnTo>
                <a:lnTo>
                  <a:pt x="678850" y="355935"/>
                </a:lnTo>
                <a:lnTo>
                  <a:pt x="687683" y="341288"/>
                </a:lnTo>
                <a:lnTo>
                  <a:pt x="696019" y="326629"/>
                </a:lnTo>
                <a:lnTo>
                  <a:pt x="702800" y="311963"/>
                </a:lnTo>
                <a:lnTo>
                  <a:pt x="708544" y="297291"/>
                </a:lnTo>
                <a:lnTo>
                  <a:pt x="713597" y="282616"/>
                </a:lnTo>
                <a:lnTo>
                  <a:pt x="716965" y="267939"/>
                </a:lnTo>
                <a:lnTo>
                  <a:pt x="719210" y="253259"/>
                </a:lnTo>
                <a:lnTo>
                  <a:pt x="720708" y="238580"/>
                </a:lnTo>
                <a:lnTo>
                  <a:pt x="719259" y="225122"/>
                </a:lnTo>
                <a:lnTo>
                  <a:pt x="715846" y="212480"/>
                </a:lnTo>
                <a:lnTo>
                  <a:pt x="711124" y="200382"/>
                </a:lnTo>
                <a:lnTo>
                  <a:pt x="705529" y="187422"/>
                </a:lnTo>
                <a:lnTo>
                  <a:pt x="692786" y="159972"/>
                </a:lnTo>
                <a:lnTo>
                  <a:pt x="684739" y="147024"/>
                </a:lnTo>
                <a:lnTo>
                  <a:pt x="675704" y="134721"/>
                </a:lnTo>
                <a:lnTo>
                  <a:pt x="666010" y="122848"/>
                </a:lnTo>
                <a:lnTo>
                  <a:pt x="654653" y="111263"/>
                </a:lnTo>
                <a:lnTo>
                  <a:pt x="642188" y="99869"/>
                </a:lnTo>
                <a:lnTo>
                  <a:pt x="628984" y="88602"/>
                </a:lnTo>
                <a:lnTo>
                  <a:pt x="614063" y="78644"/>
                </a:lnTo>
                <a:lnTo>
                  <a:pt x="597999" y="69559"/>
                </a:lnTo>
                <a:lnTo>
                  <a:pt x="581172" y="61054"/>
                </a:lnTo>
                <a:lnTo>
                  <a:pt x="563836" y="52938"/>
                </a:lnTo>
                <a:lnTo>
                  <a:pt x="528261" y="37394"/>
                </a:lnTo>
                <a:lnTo>
                  <a:pt x="510210" y="32271"/>
                </a:lnTo>
                <a:lnTo>
                  <a:pt x="492058" y="28855"/>
                </a:lnTo>
                <a:lnTo>
                  <a:pt x="473839" y="26578"/>
                </a:lnTo>
                <a:lnTo>
                  <a:pt x="453129" y="25059"/>
                </a:lnTo>
                <a:lnTo>
                  <a:pt x="430757" y="24047"/>
                </a:lnTo>
                <a:lnTo>
                  <a:pt x="360321" y="220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08642" y="5743279"/>
            <a:ext cx="547848" cy="657799"/>
          </a:xfrm>
          <a:custGeom>
            <a:avLst/>
            <a:gdLst/>
            <a:ahLst/>
            <a:cxnLst/>
            <a:rect l="0" t="0" r="0" b="0"/>
            <a:pathLst>
              <a:path w="547848" h="657799">
                <a:moveTo>
                  <a:pt x="264277" y="48801"/>
                </a:moveTo>
                <a:lnTo>
                  <a:pt x="229203" y="66339"/>
                </a:lnTo>
                <a:lnTo>
                  <a:pt x="212754" y="75175"/>
                </a:lnTo>
                <a:lnTo>
                  <a:pt x="178164" y="94781"/>
                </a:lnTo>
                <a:lnTo>
                  <a:pt x="162822" y="105148"/>
                </a:lnTo>
                <a:lnTo>
                  <a:pt x="148923" y="115730"/>
                </a:lnTo>
                <a:lnTo>
                  <a:pt x="135987" y="126455"/>
                </a:lnTo>
                <a:lnTo>
                  <a:pt x="123693" y="137276"/>
                </a:lnTo>
                <a:lnTo>
                  <a:pt x="100244" y="159087"/>
                </a:lnTo>
                <a:lnTo>
                  <a:pt x="90076" y="171266"/>
                </a:lnTo>
                <a:lnTo>
                  <a:pt x="80850" y="184279"/>
                </a:lnTo>
                <a:lnTo>
                  <a:pt x="72253" y="197848"/>
                </a:lnTo>
                <a:lnTo>
                  <a:pt x="64074" y="211788"/>
                </a:lnTo>
                <a:lnTo>
                  <a:pt x="56174" y="225976"/>
                </a:lnTo>
                <a:lnTo>
                  <a:pt x="48461" y="240329"/>
                </a:lnTo>
                <a:lnTo>
                  <a:pt x="42095" y="256014"/>
                </a:lnTo>
                <a:lnTo>
                  <a:pt x="36628" y="272589"/>
                </a:lnTo>
                <a:lnTo>
                  <a:pt x="27290" y="306095"/>
                </a:lnTo>
                <a:lnTo>
                  <a:pt x="19062" y="337300"/>
                </a:lnTo>
                <a:lnTo>
                  <a:pt x="16378" y="353697"/>
                </a:lnTo>
                <a:lnTo>
                  <a:pt x="14589" y="370745"/>
                </a:lnTo>
                <a:lnTo>
                  <a:pt x="13397" y="388228"/>
                </a:lnTo>
                <a:lnTo>
                  <a:pt x="12602" y="406001"/>
                </a:lnTo>
                <a:lnTo>
                  <a:pt x="11718" y="442062"/>
                </a:lnTo>
                <a:lnTo>
                  <a:pt x="13929" y="460243"/>
                </a:lnTo>
                <a:lnTo>
                  <a:pt x="17851" y="478481"/>
                </a:lnTo>
                <a:lnTo>
                  <a:pt x="27510" y="512612"/>
                </a:lnTo>
                <a:lnTo>
                  <a:pt x="35881" y="540017"/>
                </a:lnTo>
                <a:lnTo>
                  <a:pt x="41050" y="553687"/>
                </a:lnTo>
                <a:lnTo>
                  <a:pt x="46942" y="567695"/>
                </a:lnTo>
                <a:lnTo>
                  <a:pt x="53318" y="581927"/>
                </a:lnTo>
                <a:lnTo>
                  <a:pt x="60015" y="593862"/>
                </a:lnTo>
                <a:lnTo>
                  <a:pt x="73982" y="613648"/>
                </a:lnTo>
                <a:lnTo>
                  <a:pt x="82356" y="622351"/>
                </a:lnTo>
                <a:lnTo>
                  <a:pt x="91609" y="630599"/>
                </a:lnTo>
                <a:lnTo>
                  <a:pt x="101448" y="638545"/>
                </a:lnTo>
                <a:lnTo>
                  <a:pt x="111678" y="645066"/>
                </a:lnTo>
                <a:lnTo>
                  <a:pt x="122169" y="650636"/>
                </a:lnTo>
                <a:lnTo>
                  <a:pt x="132833" y="655574"/>
                </a:lnTo>
                <a:lnTo>
                  <a:pt x="147284" y="657642"/>
                </a:lnTo>
                <a:lnTo>
                  <a:pt x="164258" y="657798"/>
                </a:lnTo>
                <a:lnTo>
                  <a:pt x="182916" y="656678"/>
                </a:lnTo>
                <a:lnTo>
                  <a:pt x="200248" y="654707"/>
                </a:lnTo>
                <a:lnTo>
                  <a:pt x="216697" y="652170"/>
                </a:lnTo>
                <a:lnTo>
                  <a:pt x="232557" y="649256"/>
                </a:lnTo>
                <a:lnTo>
                  <a:pt x="246801" y="644865"/>
                </a:lnTo>
                <a:lnTo>
                  <a:pt x="259967" y="639492"/>
                </a:lnTo>
                <a:lnTo>
                  <a:pt x="313318" y="613284"/>
                </a:lnTo>
                <a:lnTo>
                  <a:pt x="326335" y="604979"/>
                </a:lnTo>
                <a:lnTo>
                  <a:pt x="338684" y="595772"/>
                </a:lnTo>
                <a:lnTo>
                  <a:pt x="350587" y="585963"/>
                </a:lnTo>
                <a:lnTo>
                  <a:pt x="363416" y="574530"/>
                </a:lnTo>
                <a:lnTo>
                  <a:pt x="390722" y="548775"/>
                </a:lnTo>
                <a:lnTo>
                  <a:pt x="403631" y="535055"/>
                </a:lnTo>
                <a:lnTo>
                  <a:pt x="415908" y="521015"/>
                </a:lnTo>
                <a:lnTo>
                  <a:pt x="427763" y="506761"/>
                </a:lnTo>
                <a:lnTo>
                  <a:pt x="438114" y="492364"/>
                </a:lnTo>
                <a:lnTo>
                  <a:pt x="447461" y="477872"/>
                </a:lnTo>
                <a:lnTo>
                  <a:pt x="456140" y="463316"/>
                </a:lnTo>
                <a:lnTo>
                  <a:pt x="465596" y="448719"/>
                </a:lnTo>
                <a:lnTo>
                  <a:pt x="475571" y="434094"/>
                </a:lnTo>
                <a:lnTo>
                  <a:pt x="485891" y="419449"/>
                </a:lnTo>
                <a:lnTo>
                  <a:pt x="493995" y="403569"/>
                </a:lnTo>
                <a:lnTo>
                  <a:pt x="500620" y="386864"/>
                </a:lnTo>
                <a:lnTo>
                  <a:pt x="506261" y="369610"/>
                </a:lnTo>
                <a:lnTo>
                  <a:pt x="512469" y="353213"/>
                </a:lnTo>
                <a:lnTo>
                  <a:pt x="519054" y="337388"/>
                </a:lnTo>
                <a:lnTo>
                  <a:pt x="525892" y="321944"/>
                </a:lnTo>
                <a:lnTo>
                  <a:pt x="531673" y="306754"/>
                </a:lnTo>
                <a:lnTo>
                  <a:pt x="536751" y="291734"/>
                </a:lnTo>
                <a:lnTo>
                  <a:pt x="541360" y="276826"/>
                </a:lnTo>
                <a:lnTo>
                  <a:pt x="544433" y="261993"/>
                </a:lnTo>
                <a:lnTo>
                  <a:pt x="546481" y="247210"/>
                </a:lnTo>
                <a:lnTo>
                  <a:pt x="547847" y="232462"/>
                </a:lnTo>
                <a:lnTo>
                  <a:pt x="547533" y="214064"/>
                </a:lnTo>
                <a:lnTo>
                  <a:pt x="546101" y="193234"/>
                </a:lnTo>
                <a:lnTo>
                  <a:pt x="543923" y="170784"/>
                </a:lnTo>
                <a:lnTo>
                  <a:pt x="540024" y="153369"/>
                </a:lnTo>
                <a:lnTo>
                  <a:pt x="534977" y="139313"/>
                </a:lnTo>
                <a:lnTo>
                  <a:pt x="529166" y="127495"/>
                </a:lnTo>
                <a:lnTo>
                  <a:pt x="522844" y="115946"/>
                </a:lnTo>
                <a:lnTo>
                  <a:pt x="516183" y="104576"/>
                </a:lnTo>
                <a:lnTo>
                  <a:pt x="509296" y="93326"/>
                </a:lnTo>
                <a:lnTo>
                  <a:pt x="501033" y="83378"/>
                </a:lnTo>
                <a:lnTo>
                  <a:pt x="491854" y="74300"/>
                </a:lnTo>
                <a:lnTo>
                  <a:pt x="482065" y="65801"/>
                </a:lnTo>
                <a:lnTo>
                  <a:pt x="470644" y="57687"/>
                </a:lnTo>
                <a:lnTo>
                  <a:pt x="458136" y="49831"/>
                </a:lnTo>
                <a:lnTo>
                  <a:pt x="444904" y="42147"/>
                </a:lnTo>
                <a:lnTo>
                  <a:pt x="432412" y="35801"/>
                </a:lnTo>
                <a:lnTo>
                  <a:pt x="420413" y="30346"/>
                </a:lnTo>
                <a:lnTo>
                  <a:pt x="408744" y="25486"/>
                </a:lnTo>
                <a:lnTo>
                  <a:pt x="396070" y="21023"/>
                </a:lnTo>
                <a:lnTo>
                  <a:pt x="382727" y="16824"/>
                </a:lnTo>
                <a:lnTo>
                  <a:pt x="354850" y="8896"/>
                </a:lnTo>
                <a:lnTo>
                  <a:pt x="326147" y="1294"/>
                </a:lnTo>
                <a:lnTo>
                  <a:pt x="312865" y="0"/>
                </a:lnTo>
                <a:lnTo>
                  <a:pt x="300339" y="362"/>
                </a:lnTo>
                <a:lnTo>
                  <a:pt x="288319" y="1826"/>
                </a:lnTo>
                <a:lnTo>
                  <a:pt x="275411" y="2802"/>
                </a:lnTo>
                <a:lnTo>
                  <a:pt x="261912" y="3453"/>
                </a:lnTo>
                <a:lnTo>
                  <a:pt x="248018" y="3887"/>
                </a:lnTo>
                <a:lnTo>
                  <a:pt x="233862" y="6623"/>
                </a:lnTo>
                <a:lnTo>
                  <a:pt x="219530" y="10895"/>
                </a:lnTo>
                <a:lnTo>
                  <a:pt x="205082" y="16189"/>
                </a:lnTo>
                <a:lnTo>
                  <a:pt x="191779" y="22166"/>
                </a:lnTo>
                <a:lnTo>
                  <a:pt x="179240" y="28598"/>
                </a:lnTo>
                <a:lnTo>
                  <a:pt x="167210" y="35333"/>
                </a:lnTo>
                <a:lnTo>
                  <a:pt x="154296" y="43492"/>
                </a:lnTo>
                <a:lnTo>
                  <a:pt x="140793" y="52603"/>
                </a:lnTo>
                <a:lnTo>
                  <a:pt x="126896" y="62348"/>
                </a:lnTo>
                <a:lnTo>
                  <a:pt x="113962" y="73738"/>
                </a:lnTo>
                <a:lnTo>
                  <a:pt x="101668" y="86225"/>
                </a:lnTo>
                <a:lnTo>
                  <a:pt x="89802" y="99444"/>
                </a:lnTo>
                <a:lnTo>
                  <a:pt x="78220" y="113151"/>
                </a:lnTo>
                <a:lnTo>
                  <a:pt x="55564" y="141431"/>
                </a:lnTo>
                <a:lnTo>
                  <a:pt x="44384" y="157048"/>
                </a:lnTo>
                <a:lnTo>
                  <a:pt x="33260" y="173577"/>
                </a:lnTo>
                <a:lnTo>
                  <a:pt x="0" y="2249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797139" y="2477601"/>
            <a:ext cx="187197" cy="154163"/>
            <a:chOff x="7797139" y="2477601"/>
            <a:chExt cx="187197" cy="154163"/>
          </a:xfrm>
        </p:grpSpPr>
        <p:sp>
          <p:nvSpPr>
            <p:cNvPr id="6" name="Freeform 5"/>
            <p:cNvSpPr/>
            <p:nvPr/>
          </p:nvSpPr>
          <p:spPr>
            <a:xfrm>
              <a:off x="7808151" y="2477601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51825" y="9481"/>
                  </a:lnTo>
                  <a:lnTo>
                    <a:pt x="65138" y="11214"/>
                  </a:lnTo>
                  <a:lnTo>
                    <a:pt x="78906" y="13594"/>
                  </a:lnTo>
                  <a:lnTo>
                    <a:pt x="14315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797139" y="2609739"/>
              <a:ext cx="187197" cy="22025"/>
            </a:xfrm>
            <a:custGeom>
              <a:avLst/>
              <a:gdLst/>
              <a:ahLst/>
              <a:cxnLst/>
              <a:rect l="0" t="0" r="0" b="0"/>
              <a:pathLst>
                <a:path w="187197" h="22025">
                  <a:moveTo>
                    <a:pt x="0" y="22024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6" y="12543"/>
                  </a:lnTo>
                  <a:lnTo>
                    <a:pt x="78907" y="11692"/>
                  </a:lnTo>
                  <a:lnTo>
                    <a:pt x="92980" y="11465"/>
                  </a:lnTo>
                  <a:lnTo>
                    <a:pt x="107256" y="10091"/>
                  </a:lnTo>
                  <a:lnTo>
                    <a:pt x="121668" y="7951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8281647" y="2235346"/>
            <a:ext cx="190634" cy="560606"/>
          </a:xfrm>
          <a:custGeom>
            <a:avLst/>
            <a:gdLst/>
            <a:ahLst/>
            <a:cxnLst/>
            <a:rect l="0" t="0" r="0" b="0"/>
            <a:pathLst>
              <a:path w="190634" h="560606">
                <a:moveTo>
                  <a:pt x="132140" y="0"/>
                </a:moveTo>
                <a:lnTo>
                  <a:pt x="120448" y="11692"/>
                </a:lnTo>
                <a:lnTo>
                  <a:pt x="114557" y="20030"/>
                </a:lnTo>
                <a:lnTo>
                  <a:pt x="108182" y="30482"/>
                </a:lnTo>
                <a:lnTo>
                  <a:pt x="101486" y="42345"/>
                </a:lnTo>
                <a:lnTo>
                  <a:pt x="95798" y="53924"/>
                </a:lnTo>
                <a:lnTo>
                  <a:pt x="90783" y="65313"/>
                </a:lnTo>
                <a:lnTo>
                  <a:pt x="86215" y="76577"/>
                </a:lnTo>
                <a:lnTo>
                  <a:pt x="80724" y="87757"/>
                </a:lnTo>
                <a:lnTo>
                  <a:pt x="74615" y="98880"/>
                </a:lnTo>
                <a:lnTo>
                  <a:pt x="68096" y="109967"/>
                </a:lnTo>
                <a:lnTo>
                  <a:pt x="62527" y="122251"/>
                </a:lnTo>
                <a:lnTo>
                  <a:pt x="57591" y="135335"/>
                </a:lnTo>
                <a:lnTo>
                  <a:pt x="53076" y="148952"/>
                </a:lnTo>
                <a:lnTo>
                  <a:pt x="48842" y="164147"/>
                </a:lnTo>
                <a:lnTo>
                  <a:pt x="44797" y="180395"/>
                </a:lnTo>
                <a:lnTo>
                  <a:pt x="22090" y="277955"/>
                </a:lnTo>
                <a:lnTo>
                  <a:pt x="14712" y="311956"/>
                </a:lnTo>
                <a:lnTo>
                  <a:pt x="7354" y="343381"/>
                </a:lnTo>
                <a:lnTo>
                  <a:pt x="4903" y="358612"/>
                </a:lnTo>
                <a:lnTo>
                  <a:pt x="3269" y="373661"/>
                </a:lnTo>
                <a:lnTo>
                  <a:pt x="2179" y="388587"/>
                </a:lnTo>
                <a:lnTo>
                  <a:pt x="1453" y="403432"/>
                </a:lnTo>
                <a:lnTo>
                  <a:pt x="646" y="432977"/>
                </a:lnTo>
                <a:lnTo>
                  <a:pt x="1655" y="448931"/>
                </a:lnTo>
                <a:lnTo>
                  <a:pt x="3550" y="465684"/>
                </a:lnTo>
                <a:lnTo>
                  <a:pt x="6037" y="482971"/>
                </a:lnTo>
                <a:lnTo>
                  <a:pt x="11366" y="499389"/>
                </a:lnTo>
                <a:lnTo>
                  <a:pt x="18589" y="515229"/>
                </a:lnTo>
                <a:lnTo>
                  <a:pt x="27075" y="530683"/>
                </a:lnTo>
                <a:lnTo>
                  <a:pt x="36403" y="542208"/>
                </a:lnTo>
                <a:lnTo>
                  <a:pt x="46292" y="551116"/>
                </a:lnTo>
                <a:lnTo>
                  <a:pt x="56555" y="558278"/>
                </a:lnTo>
                <a:lnTo>
                  <a:pt x="67068" y="560605"/>
                </a:lnTo>
                <a:lnTo>
                  <a:pt x="77746" y="559710"/>
                </a:lnTo>
                <a:lnTo>
                  <a:pt x="88536" y="556666"/>
                </a:lnTo>
                <a:lnTo>
                  <a:pt x="99400" y="550966"/>
                </a:lnTo>
                <a:lnTo>
                  <a:pt x="110313" y="543496"/>
                </a:lnTo>
                <a:lnTo>
                  <a:pt x="121259" y="534845"/>
                </a:lnTo>
                <a:lnTo>
                  <a:pt x="131003" y="526631"/>
                </a:lnTo>
                <a:lnTo>
                  <a:pt x="139946" y="518708"/>
                </a:lnTo>
                <a:lnTo>
                  <a:pt x="148356" y="510979"/>
                </a:lnTo>
                <a:lnTo>
                  <a:pt x="156409" y="499708"/>
                </a:lnTo>
                <a:lnTo>
                  <a:pt x="164225" y="486078"/>
                </a:lnTo>
                <a:lnTo>
                  <a:pt x="171882" y="470873"/>
                </a:lnTo>
                <a:lnTo>
                  <a:pt x="178211" y="455842"/>
                </a:lnTo>
                <a:lnTo>
                  <a:pt x="183654" y="440928"/>
                </a:lnTo>
                <a:lnTo>
                  <a:pt x="188505" y="426090"/>
                </a:lnTo>
                <a:lnTo>
                  <a:pt x="190516" y="411305"/>
                </a:lnTo>
                <a:lnTo>
                  <a:pt x="190633" y="396554"/>
                </a:lnTo>
                <a:lnTo>
                  <a:pt x="189488" y="381826"/>
                </a:lnTo>
                <a:lnTo>
                  <a:pt x="183830" y="372008"/>
                </a:lnTo>
                <a:lnTo>
                  <a:pt x="175165" y="365462"/>
                </a:lnTo>
                <a:lnTo>
                  <a:pt x="164494" y="361098"/>
                </a:lnTo>
                <a:lnTo>
                  <a:pt x="152485" y="360636"/>
                </a:lnTo>
                <a:lnTo>
                  <a:pt x="139586" y="362775"/>
                </a:lnTo>
                <a:lnTo>
                  <a:pt x="126092" y="366648"/>
                </a:lnTo>
                <a:lnTo>
                  <a:pt x="114649" y="371677"/>
                </a:lnTo>
                <a:lnTo>
                  <a:pt x="104573" y="377476"/>
                </a:lnTo>
                <a:lnTo>
                  <a:pt x="95409" y="383790"/>
                </a:lnTo>
                <a:lnTo>
                  <a:pt x="86853" y="390446"/>
                </a:lnTo>
                <a:lnTo>
                  <a:pt x="78702" y="397330"/>
                </a:lnTo>
                <a:lnTo>
                  <a:pt x="70821" y="404367"/>
                </a:lnTo>
                <a:lnTo>
                  <a:pt x="63120" y="412728"/>
                </a:lnTo>
                <a:lnTo>
                  <a:pt x="55539" y="421973"/>
                </a:lnTo>
                <a:lnTo>
                  <a:pt x="48038" y="431807"/>
                </a:lnTo>
                <a:lnTo>
                  <a:pt x="40589" y="442033"/>
                </a:lnTo>
                <a:lnTo>
                  <a:pt x="25790" y="463184"/>
                </a:lnTo>
                <a:lnTo>
                  <a:pt x="19640" y="473963"/>
                </a:lnTo>
                <a:lnTo>
                  <a:pt x="14317" y="484819"/>
                </a:lnTo>
                <a:lnTo>
                  <a:pt x="0" y="5175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7653989" y="3380549"/>
            <a:ext cx="1022945" cy="454324"/>
            <a:chOff x="7653989" y="3380549"/>
            <a:chExt cx="1022945" cy="454324"/>
          </a:xfrm>
        </p:grpSpPr>
        <p:sp>
          <p:nvSpPr>
            <p:cNvPr id="10" name="Freeform 9"/>
            <p:cNvSpPr/>
            <p:nvPr/>
          </p:nvSpPr>
          <p:spPr>
            <a:xfrm>
              <a:off x="7653989" y="3512687"/>
              <a:ext cx="165174" cy="1"/>
            </a:xfrm>
            <a:custGeom>
              <a:avLst/>
              <a:gdLst/>
              <a:ahLst/>
              <a:cxnLst/>
              <a:rect l="0" t="0" r="0" b="0"/>
              <a:pathLst>
                <a:path w="165174" h="1">
                  <a:moveTo>
                    <a:pt x="0" y="0"/>
                  </a:move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687023" y="3616459"/>
              <a:ext cx="165175" cy="17357"/>
            </a:xfrm>
            <a:custGeom>
              <a:avLst/>
              <a:gdLst/>
              <a:ahLst/>
              <a:cxnLst/>
              <a:rect l="0" t="0" r="0" b="0"/>
              <a:pathLst>
                <a:path w="165175" h="17357">
                  <a:moveTo>
                    <a:pt x="0" y="6344"/>
                  </a:moveTo>
                  <a:lnTo>
                    <a:pt x="23383" y="498"/>
                  </a:lnTo>
                  <a:lnTo>
                    <a:pt x="35165" y="0"/>
                  </a:lnTo>
                  <a:lnTo>
                    <a:pt x="47913" y="891"/>
                  </a:lnTo>
                  <a:lnTo>
                    <a:pt x="61307" y="2709"/>
                  </a:lnTo>
                  <a:lnTo>
                    <a:pt x="75129" y="3921"/>
                  </a:lnTo>
                  <a:lnTo>
                    <a:pt x="89238" y="4729"/>
                  </a:lnTo>
                  <a:lnTo>
                    <a:pt x="103539" y="5267"/>
                  </a:lnTo>
                  <a:lnTo>
                    <a:pt x="116743" y="6850"/>
                  </a:lnTo>
                  <a:lnTo>
                    <a:pt x="129216" y="9129"/>
                  </a:lnTo>
                  <a:lnTo>
                    <a:pt x="165174" y="173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145647" y="3380549"/>
              <a:ext cx="158025" cy="165174"/>
            </a:xfrm>
            <a:custGeom>
              <a:avLst/>
              <a:gdLst/>
              <a:ahLst/>
              <a:cxnLst/>
              <a:rect l="0" t="0" r="0" b="0"/>
              <a:pathLst>
                <a:path w="158025" h="165174">
                  <a:moveTo>
                    <a:pt x="25885" y="0"/>
                  </a:moveTo>
                  <a:lnTo>
                    <a:pt x="25885" y="23382"/>
                  </a:lnTo>
                  <a:lnTo>
                    <a:pt x="24662" y="35164"/>
                  </a:lnTo>
                  <a:lnTo>
                    <a:pt x="22622" y="47913"/>
                  </a:lnTo>
                  <a:lnTo>
                    <a:pt x="10559" y="109384"/>
                  </a:lnTo>
                  <a:lnTo>
                    <a:pt x="7103" y="124309"/>
                  </a:lnTo>
                  <a:lnTo>
                    <a:pt x="3576" y="137931"/>
                  </a:lnTo>
                  <a:lnTo>
                    <a:pt x="0" y="150682"/>
                  </a:lnTo>
                  <a:lnTo>
                    <a:pt x="2511" y="157959"/>
                  </a:lnTo>
                  <a:lnTo>
                    <a:pt x="9079" y="161587"/>
                  </a:lnTo>
                  <a:lnTo>
                    <a:pt x="18351" y="162783"/>
                  </a:lnTo>
                  <a:lnTo>
                    <a:pt x="29427" y="162356"/>
                  </a:lnTo>
                  <a:lnTo>
                    <a:pt x="41705" y="160848"/>
                  </a:lnTo>
                  <a:lnTo>
                    <a:pt x="54785" y="158619"/>
                  </a:lnTo>
                  <a:lnTo>
                    <a:pt x="68398" y="158357"/>
                  </a:lnTo>
                  <a:lnTo>
                    <a:pt x="158024" y="165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325694" y="3380549"/>
              <a:ext cx="22024" cy="451475"/>
            </a:xfrm>
            <a:custGeom>
              <a:avLst/>
              <a:gdLst/>
              <a:ahLst/>
              <a:cxnLst/>
              <a:rect l="0" t="0" r="0" b="0"/>
              <a:pathLst>
                <a:path w="22024" h="451475">
                  <a:moveTo>
                    <a:pt x="22023" y="0"/>
                  </a:moveTo>
                  <a:lnTo>
                    <a:pt x="22023" y="129423"/>
                  </a:lnTo>
                  <a:lnTo>
                    <a:pt x="20800" y="147457"/>
                  </a:lnTo>
                  <a:lnTo>
                    <a:pt x="18761" y="165598"/>
                  </a:lnTo>
                  <a:lnTo>
                    <a:pt x="16178" y="183809"/>
                  </a:lnTo>
                  <a:lnTo>
                    <a:pt x="14455" y="202067"/>
                  </a:lnTo>
                  <a:lnTo>
                    <a:pt x="13307" y="220357"/>
                  </a:lnTo>
                  <a:lnTo>
                    <a:pt x="12542" y="238667"/>
                  </a:lnTo>
                  <a:lnTo>
                    <a:pt x="10808" y="255768"/>
                  </a:lnTo>
                  <a:lnTo>
                    <a:pt x="8429" y="272063"/>
                  </a:lnTo>
                  <a:lnTo>
                    <a:pt x="5619" y="287821"/>
                  </a:lnTo>
                  <a:lnTo>
                    <a:pt x="3746" y="304443"/>
                  </a:lnTo>
                  <a:lnTo>
                    <a:pt x="2497" y="321642"/>
                  </a:lnTo>
                  <a:lnTo>
                    <a:pt x="1665" y="339226"/>
                  </a:lnTo>
                  <a:lnTo>
                    <a:pt x="740" y="378339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515952" y="3427354"/>
              <a:ext cx="160982" cy="407519"/>
            </a:xfrm>
            <a:custGeom>
              <a:avLst/>
              <a:gdLst/>
              <a:ahLst/>
              <a:cxnLst/>
              <a:rect l="0" t="0" r="0" b="0"/>
              <a:pathLst>
                <a:path w="160982" h="407519">
                  <a:moveTo>
                    <a:pt x="18961" y="19264"/>
                  </a:moveTo>
                  <a:lnTo>
                    <a:pt x="7271" y="42646"/>
                  </a:lnTo>
                  <a:lnTo>
                    <a:pt x="3827" y="54429"/>
                  </a:lnTo>
                  <a:lnTo>
                    <a:pt x="1531" y="67177"/>
                  </a:lnTo>
                  <a:lnTo>
                    <a:pt x="0" y="80570"/>
                  </a:lnTo>
                  <a:lnTo>
                    <a:pt x="203" y="94393"/>
                  </a:lnTo>
                  <a:lnTo>
                    <a:pt x="1562" y="108503"/>
                  </a:lnTo>
                  <a:lnTo>
                    <a:pt x="3691" y="122802"/>
                  </a:lnTo>
                  <a:lnTo>
                    <a:pt x="7557" y="137230"/>
                  </a:lnTo>
                  <a:lnTo>
                    <a:pt x="12583" y="151743"/>
                  </a:lnTo>
                  <a:lnTo>
                    <a:pt x="18379" y="166311"/>
                  </a:lnTo>
                  <a:lnTo>
                    <a:pt x="24691" y="178471"/>
                  </a:lnTo>
                  <a:lnTo>
                    <a:pt x="31346" y="189025"/>
                  </a:lnTo>
                  <a:lnTo>
                    <a:pt x="38229" y="198507"/>
                  </a:lnTo>
                  <a:lnTo>
                    <a:pt x="45265" y="207276"/>
                  </a:lnTo>
                  <a:lnTo>
                    <a:pt x="52403" y="215569"/>
                  </a:lnTo>
                  <a:lnTo>
                    <a:pt x="59609" y="223544"/>
                  </a:lnTo>
                  <a:lnTo>
                    <a:pt x="77403" y="242194"/>
                  </a:lnTo>
                  <a:lnTo>
                    <a:pt x="112888" y="278229"/>
                  </a:lnTo>
                  <a:lnTo>
                    <a:pt x="120732" y="287341"/>
                  </a:lnTo>
                  <a:lnTo>
                    <a:pt x="128407" y="297086"/>
                  </a:lnTo>
                  <a:lnTo>
                    <a:pt x="135972" y="307253"/>
                  </a:lnTo>
                  <a:lnTo>
                    <a:pt x="139791" y="320149"/>
                  </a:lnTo>
                  <a:lnTo>
                    <a:pt x="141114" y="334864"/>
                  </a:lnTo>
                  <a:lnTo>
                    <a:pt x="140773" y="350791"/>
                  </a:lnTo>
                  <a:lnTo>
                    <a:pt x="136874" y="363856"/>
                  </a:lnTo>
                  <a:lnTo>
                    <a:pt x="130605" y="375013"/>
                  </a:lnTo>
                  <a:lnTo>
                    <a:pt x="122754" y="384898"/>
                  </a:lnTo>
                  <a:lnTo>
                    <a:pt x="113850" y="392712"/>
                  </a:lnTo>
                  <a:lnTo>
                    <a:pt x="104244" y="399144"/>
                  </a:lnTo>
                  <a:lnTo>
                    <a:pt x="94169" y="404656"/>
                  </a:lnTo>
                  <a:lnTo>
                    <a:pt x="83782" y="407108"/>
                  </a:lnTo>
                  <a:lnTo>
                    <a:pt x="73187" y="407518"/>
                  </a:lnTo>
                  <a:lnTo>
                    <a:pt x="62453" y="406568"/>
                  </a:lnTo>
                  <a:lnTo>
                    <a:pt x="52849" y="402264"/>
                  </a:lnTo>
                  <a:lnTo>
                    <a:pt x="44000" y="395725"/>
                  </a:lnTo>
                  <a:lnTo>
                    <a:pt x="35654" y="387695"/>
                  </a:lnTo>
                  <a:lnTo>
                    <a:pt x="30090" y="376224"/>
                  </a:lnTo>
                  <a:lnTo>
                    <a:pt x="26380" y="362459"/>
                  </a:lnTo>
                  <a:lnTo>
                    <a:pt x="23908" y="347164"/>
                  </a:lnTo>
                  <a:lnTo>
                    <a:pt x="24706" y="330851"/>
                  </a:lnTo>
                  <a:lnTo>
                    <a:pt x="27685" y="313857"/>
                  </a:lnTo>
                  <a:lnTo>
                    <a:pt x="32118" y="296411"/>
                  </a:lnTo>
                  <a:lnTo>
                    <a:pt x="36298" y="281110"/>
                  </a:lnTo>
                  <a:lnTo>
                    <a:pt x="44203" y="254320"/>
                  </a:lnTo>
                  <a:lnTo>
                    <a:pt x="49248" y="242037"/>
                  </a:lnTo>
                  <a:lnTo>
                    <a:pt x="55058" y="230179"/>
                  </a:lnTo>
                  <a:lnTo>
                    <a:pt x="61379" y="218602"/>
                  </a:lnTo>
                  <a:lnTo>
                    <a:pt x="68040" y="207214"/>
                  </a:lnTo>
                  <a:lnTo>
                    <a:pt x="81965" y="184772"/>
                  </a:lnTo>
                  <a:lnTo>
                    <a:pt x="87881" y="173649"/>
                  </a:lnTo>
                  <a:lnTo>
                    <a:pt x="93049" y="162563"/>
                  </a:lnTo>
                  <a:lnTo>
                    <a:pt x="97717" y="151502"/>
                  </a:lnTo>
                  <a:lnTo>
                    <a:pt x="103276" y="140457"/>
                  </a:lnTo>
                  <a:lnTo>
                    <a:pt x="109430" y="129424"/>
                  </a:lnTo>
                  <a:lnTo>
                    <a:pt x="115979" y="118398"/>
                  </a:lnTo>
                  <a:lnTo>
                    <a:pt x="122792" y="106153"/>
                  </a:lnTo>
                  <a:lnTo>
                    <a:pt x="136888" y="79497"/>
                  </a:lnTo>
                  <a:lnTo>
                    <a:pt x="144072" y="67983"/>
                  </a:lnTo>
                  <a:lnTo>
                    <a:pt x="151309" y="57861"/>
                  </a:lnTo>
                  <a:lnTo>
                    <a:pt x="158581" y="48666"/>
                  </a:lnTo>
                  <a:lnTo>
                    <a:pt x="160981" y="38865"/>
                  </a:lnTo>
                  <a:lnTo>
                    <a:pt x="160135" y="28661"/>
                  </a:lnTo>
                  <a:lnTo>
                    <a:pt x="157124" y="18188"/>
                  </a:lnTo>
                  <a:lnTo>
                    <a:pt x="150222" y="11206"/>
                  </a:lnTo>
                  <a:lnTo>
                    <a:pt x="140726" y="6551"/>
                  </a:lnTo>
                  <a:lnTo>
                    <a:pt x="129502" y="3448"/>
                  </a:lnTo>
                  <a:lnTo>
                    <a:pt x="117125" y="1379"/>
                  </a:lnTo>
                  <a:lnTo>
                    <a:pt x="103980" y="0"/>
                  </a:lnTo>
                  <a:lnTo>
                    <a:pt x="40985" y="82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05838" y="5615992"/>
            <a:ext cx="2082875" cy="1038391"/>
            <a:chOff x="5605838" y="5615992"/>
            <a:chExt cx="2082875" cy="1038391"/>
          </a:xfrm>
        </p:grpSpPr>
        <p:sp>
          <p:nvSpPr>
            <p:cNvPr id="16" name="Freeform 15"/>
            <p:cNvSpPr/>
            <p:nvPr/>
          </p:nvSpPr>
          <p:spPr>
            <a:xfrm>
              <a:off x="5710108" y="5729795"/>
              <a:ext cx="226078" cy="304541"/>
            </a:xfrm>
            <a:custGeom>
              <a:avLst/>
              <a:gdLst/>
              <a:ahLst/>
              <a:cxnLst/>
              <a:rect l="0" t="0" r="0" b="0"/>
              <a:pathLst>
                <a:path w="226078" h="304541">
                  <a:moveTo>
                    <a:pt x="5846" y="106332"/>
                  </a:moveTo>
                  <a:lnTo>
                    <a:pt x="0" y="88795"/>
                  </a:lnTo>
                  <a:lnTo>
                    <a:pt x="725" y="79958"/>
                  </a:lnTo>
                  <a:lnTo>
                    <a:pt x="3656" y="70397"/>
                  </a:lnTo>
                  <a:lnTo>
                    <a:pt x="8056" y="60352"/>
                  </a:lnTo>
                  <a:lnTo>
                    <a:pt x="13437" y="49985"/>
                  </a:lnTo>
                  <a:lnTo>
                    <a:pt x="19471" y="39403"/>
                  </a:lnTo>
                  <a:lnTo>
                    <a:pt x="25941" y="28678"/>
                  </a:lnTo>
                  <a:lnTo>
                    <a:pt x="35148" y="19081"/>
                  </a:lnTo>
                  <a:lnTo>
                    <a:pt x="46180" y="10236"/>
                  </a:lnTo>
                  <a:lnTo>
                    <a:pt x="58429" y="1892"/>
                  </a:lnTo>
                  <a:lnTo>
                    <a:pt x="69042" y="0"/>
                  </a:lnTo>
                  <a:lnTo>
                    <a:pt x="78564" y="2409"/>
                  </a:lnTo>
                  <a:lnTo>
                    <a:pt x="87359" y="7686"/>
                  </a:lnTo>
                  <a:lnTo>
                    <a:pt x="94446" y="14874"/>
                  </a:lnTo>
                  <a:lnTo>
                    <a:pt x="100394" y="23337"/>
                  </a:lnTo>
                  <a:lnTo>
                    <a:pt x="105583" y="32649"/>
                  </a:lnTo>
                  <a:lnTo>
                    <a:pt x="109043" y="46198"/>
                  </a:lnTo>
                  <a:lnTo>
                    <a:pt x="111349" y="62572"/>
                  </a:lnTo>
                  <a:lnTo>
                    <a:pt x="112886" y="80829"/>
                  </a:lnTo>
                  <a:lnTo>
                    <a:pt x="112688" y="96671"/>
                  </a:lnTo>
                  <a:lnTo>
                    <a:pt x="111332" y="110903"/>
                  </a:lnTo>
                  <a:lnTo>
                    <a:pt x="109205" y="124062"/>
                  </a:lnTo>
                  <a:lnTo>
                    <a:pt x="100365" y="171809"/>
                  </a:lnTo>
                  <a:lnTo>
                    <a:pt x="95776" y="187912"/>
                  </a:lnTo>
                  <a:lnTo>
                    <a:pt x="90269" y="203541"/>
                  </a:lnTo>
                  <a:lnTo>
                    <a:pt x="84151" y="218855"/>
                  </a:lnTo>
                  <a:lnTo>
                    <a:pt x="77625" y="231511"/>
                  </a:lnTo>
                  <a:lnTo>
                    <a:pt x="70828" y="242395"/>
                  </a:lnTo>
                  <a:lnTo>
                    <a:pt x="63850" y="252099"/>
                  </a:lnTo>
                  <a:lnTo>
                    <a:pt x="65315" y="258567"/>
                  </a:lnTo>
                  <a:lnTo>
                    <a:pt x="72409" y="262880"/>
                  </a:lnTo>
                  <a:lnTo>
                    <a:pt x="83256" y="265755"/>
                  </a:lnTo>
                  <a:lnTo>
                    <a:pt x="105096" y="272212"/>
                  </a:lnTo>
                  <a:lnTo>
                    <a:pt x="149025" y="286327"/>
                  </a:lnTo>
                  <a:lnTo>
                    <a:pt x="171032" y="293590"/>
                  </a:lnTo>
                  <a:lnTo>
                    <a:pt x="226077" y="304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05838" y="6157127"/>
              <a:ext cx="462487" cy="31371"/>
            </a:xfrm>
            <a:custGeom>
              <a:avLst/>
              <a:gdLst/>
              <a:ahLst/>
              <a:cxnLst/>
              <a:rect l="0" t="0" r="0" b="0"/>
              <a:pathLst>
                <a:path w="462487" h="31371">
                  <a:moveTo>
                    <a:pt x="0" y="20358"/>
                  </a:moveTo>
                  <a:lnTo>
                    <a:pt x="23383" y="14512"/>
                  </a:lnTo>
                  <a:lnTo>
                    <a:pt x="36388" y="12790"/>
                  </a:lnTo>
                  <a:lnTo>
                    <a:pt x="51176" y="11642"/>
                  </a:lnTo>
                  <a:lnTo>
                    <a:pt x="67152" y="10877"/>
                  </a:lnTo>
                  <a:lnTo>
                    <a:pt x="83920" y="9143"/>
                  </a:lnTo>
                  <a:lnTo>
                    <a:pt x="101217" y="6764"/>
                  </a:lnTo>
                  <a:lnTo>
                    <a:pt x="118865" y="3955"/>
                  </a:lnTo>
                  <a:lnTo>
                    <a:pt x="137972" y="2081"/>
                  </a:lnTo>
                  <a:lnTo>
                    <a:pt x="158051" y="833"/>
                  </a:lnTo>
                  <a:lnTo>
                    <a:pt x="178778" y="0"/>
                  </a:lnTo>
                  <a:lnTo>
                    <a:pt x="199937" y="668"/>
                  </a:lnTo>
                  <a:lnTo>
                    <a:pt x="221384" y="2337"/>
                  </a:lnTo>
                  <a:lnTo>
                    <a:pt x="243023" y="4674"/>
                  </a:lnTo>
                  <a:lnTo>
                    <a:pt x="263567" y="6232"/>
                  </a:lnTo>
                  <a:lnTo>
                    <a:pt x="283380" y="7270"/>
                  </a:lnTo>
                  <a:lnTo>
                    <a:pt x="302706" y="7962"/>
                  </a:lnTo>
                  <a:lnTo>
                    <a:pt x="319261" y="9647"/>
                  </a:lnTo>
                  <a:lnTo>
                    <a:pt x="333968" y="11994"/>
                  </a:lnTo>
                  <a:lnTo>
                    <a:pt x="347443" y="14782"/>
                  </a:lnTo>
                  <a:lnTo>
                    <a:pt x="361321" y="16641"/>
                  </a:lnTo>
                  <a:lnTo>
                    <a:pt x="375466" y="17880"/>
                  </a:lnTo>
                  <a:lnTo>
                    <a:pt x="389790" y="18706"/>
                  </a:lnTo>
                  <a:lnTo>
                    <a:pt x="403011" y="20480"/>
                  </a:lnTo>
                  <a:lnTo>
                    <a:pt x="462486" y="31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682919" y="6300143"/>
              <a:ext cx="178296" cy="354240"/>
            </a:xfrm>
            <a:custGeom>
              <a:avLst/>
              <a:gdLst/>
              <a:ahLst/>
              <a:cxnLst/>
              <a:rect l="0" t="0" r="0" b="0"/>
              <a:pathLst>
                <a:path w="178296" h="354240">
                  <a:moveTo>
                    <a:pt x="22023" y="9481"/>
                  </a:moveTo>
                  <a:lnTo>
                    <a:pt x="45406" y="3636"/>
                  </a:lnTo>
                  <a:lnTo>
                    <a:pt x="57188" y="1914"/>
                  </a:lnTo>
                  <a:lnTo>
                    <a:pt x="69937" y="765"/>
                  </a:lnTo>
                  <a:lnTo>
                    <a:pt x="83330" y="0"/>
                  </a:lnTo>
                  <a:lnTo>
                    <a:pt x="94705" y="3160"/>
                  </a:lnTo>
                  <a:lnTo>
                    <a:pt x="104736" y="8938"/>
                  </a:lnTo>
                  <a:lnTo>
                    <a:pt x="113870" y="16460"/>
                  </a:lnTo>
                  <a:lnTo>
                    <a:pt x="121184" y="25145"/>
                  </a:lnTo>
                  <a:lnTo>
                    <a:pt x="127282" y="34606"/>
                  </a:lnTo>
                  <a:lnTo>
                    <a:pt x="132572" y="44584"/>
                  </a:lnTo>
                  <a:lnTo>
                    <a:pt x="134874" y="57353"/>
                  </a:lnTo>
                  <a:lnTo>
                    <a:pt x="135186" y="71983"/>
                  </a:lnTo>
                  <a:lnTo>
                    <a:pt x="134170" y="87854"/>
                  </a:lnTo>
                  <a:lnTo>
                    <a:pt x="132270" y="102105"/>
                  </a:lnTo>
                  <a:lnTo>
                    <a:pt x="129779" y="115277"/>
                  </a:lnTo>
                  <a:lnTo>
                    <a:pt x="126895" y="127728"/>
                  </a:lnTo>
                  <a:lnTo>
                    <a:pt x="123749" y="139700"/>
                  </a:lnTo>
                  <a:lnTo>
                    <a:pt x="120428" y="151352"/>
                  </a:lnTo>
                  <a:lnTo>
                    <a:pt x="116990" y="162790"/>
                  </a:lnTo>
                  <a:lnTo>
                    <a:pt x="112252" y="172862"/>
                  </a:lnTo>
                  <a:lnTo>
                    <a:pt x="106646" y="182024"/>
                  </a:lnTo>
                  <a:lnTo>
                    <a:pt x="100462" y="190579"/>
                  </a:lnTo>
                  <a:lnTo>
                    <a:pt x="97562" y="192612"/>
                  </a:lnTo>
                  <a:lnTo>
                    <a:pt x="96853" y="190296"/>
                  </a:lnTo>
                  <a:lnTo>
                    <a:pt x="97603" y="185082"/>
                  </a:lnTo>
                  <a:lnTo>
                    <a:pt x="101774" y="180383"/>
                  </a:lnTo>
                  <a:lnTo>
                    <a:pt x="108225" y="176026"/>
                  </a:lnTo>
                  <a:lnTo>
                    <a:pt x="116197" y="171899"/>
                  </a:lnTo>
                  <a:lnTo>
                    <a:pt x="126405" y="170370"/>
                  </a:lnTo>
                  <a:lnTo>
                    <a:pt x="138104" y="170575"/>
                  </a:lnTo>
                  <a:lnTo>
                    <a:pt x="150798" y="171935"/>
                  </a:lnTo>
                  <a:lnTo>
                    <a:pt x="160484" y="177735"/>
                  </a:lnTo>
                  <a:lnTo>
                    <a:pt x="168164" y="186497"/>
                  </a:lnTo>
                  <a:lnTo>
                    <a:pt x="174509" y="197231"/>
                  </a:lnTo>
                  <a:lnTo>
                    <a:pt x="177515" y="210505"/>
                  </a:lnTo>
                  <a:lnTo>
                    <a:pt x="178295" y="225472"/>
                  </a:lnTo>
                  <a:lnTo>
                    <a:pt x="177592" y="241567"/>
                  </a:lnTo>
                  <a:lnTo>
                    <a:pt x="174676" y="255968"/>
                  </a:lnTo>
                  <a:lnTo>
                    <a:pt x="170285" y="269239"/>
                  </a:lnTo>
                  <a:lnTo>
                    <a:pt x="164911" y="281757"/>
                  </a:lnTo>
                  <a:lnTo>
                    <a:pt x="157657" y="292549"/>
                  </a:lnTo>
                  <a:lnTo>
                    <a:pt x="149151" y="302191"/>
                  </a:lnTo>
                  <a:lnTo>
                    <a:pt x="122905" y="327453"/>
                  </a:lnTo>
                  <a:lnTo>
                    <a:pt x="114971" y="335248"/>
                  </a:lnTo>
                  <a:lnTo>
                    <a:pt x="104788" y="341669"/>
                  </a:lnTo>
                  <a:lnTo>
                    <a:pt x="93105" y="347172"/>
                  </a:lnTo>
                  <a:lnTo>
                    <a:pt x="80423" y="352065"/>
                  </a:lnTo>
                  <a:lnTo>
                    <a:pt x="68298" y="354104"/>
                  </a:lnTo>
                  <a:lnTo>
                    <a:pt x="56543" y="354239"/>
                  </a:lnTo>
                  <a:lnTo>
                    <a:pt x="0" y="3398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233497" y="6144302"/>
              <a:ext cx="129737" cy="263298"/>
            </a:xfrm>
            <a:custGeom>
              <a:avLst/>
              <a:gdLst/>
              <a:ahLst/>
              <a:cxnLst/>
              <a:rect l="0" t="0" r="0" b="0"/>
              <a:pathLst>
                <a:path w="129737" h="263298">
                  <a:moveTo>
                    <a:pt x="0" y="88241"/>
                  </a:moveTo>
                  <a:lnTo>
                    <a:pt x="5846" y="111624"/>
                  </a:lnTo>
                  <a:lnTo>
                    <a:pt x="7568" y="125853"/>
                  </a:lnTo>
                  <a:lnTo>
                    <a:pt x="8716" y="142680"/>
                  </a:lnTo>
                  <a:lnTo>
                    <a:pt x="9482" y="161239"/>
                  </a:lnTo>
                  <a:lnTo>
                    <a:pt x="12439" y="179729"/>
                  </a:lnTo>
                  <a:lnTo>
                    <a:pt x="16857" y="198174"/>
                  </a:lnTo>
                  <a:lnTo>
                    <a:pt x="22250" y="216587"/>
                  </a:lnTo>
                  <a:lnTo>
                    <a:pt x="28292" y="231310"/>
                  </a:lnTo>
                  <a:lnTo>
                    <a:pt x="34767" y="243572"/>
                  </a:lnTo>
                  <a:lnTo>
                    <a:pt x="41531" y="254194"/>
                  </a:lnTo>
                  <a:lnTo>
                    <a:pt x="49710" y="260052"/>
                  </a:lnTo>
                  <a:lnTo>
                    <a:pt x="58834" y="262733"/>
                  </a:lnTo>
                  <a:lnTo>
                    <a:pt x="68587" y="263297"/>
                  </a:lnTo>
                  <a:lnTo>
                    <a:pt x="77536" y="260003"/>
                  </a:lnTo>
                  <a:lnTo>
                    <a:pt x="85949" y="254136"/>
                  </a:lnTo>
                  <a:lnTo>
                    <a:pt x="94005" y="246554"/>
                  </a:lnTo>
                  <a:lnTo>
                    <a:pt x="100599" y="237830"/>
                  </a:lnTo>
                  <a:lnTo>
                    <a:pt x="106218" y="228342"/>
                  </a:lnTo>
                  <a:lnTo>
                    <a:pt x="111188" y="218347"/>
                  </a:lnTo>
                  <a:lnTo>
                    <a:pt x="115725" y="205566"/>
                  </a:lnTo>
                  <a:lnTo>
                    <a:pt x="119973" y="190928"/>
                  </a:lnTo>
                  <a:lnTo>
                    <a:pt x="124028" y="175052"/>
                  </a:lnTo>
                  <a:lnTo>
                    <a:pt x="126732" y="157126"/>
                  </a:lnTo>
                  <a:lnTo>
                    <a:pt x="128534" y="137835"/>
                  </a:lnTo>
                  <a:lnTo>
                    <a:pt x="129736" y="117633"/>
                  </a:lnTo>
                  <a:lnTo>
                    <a:pt x="129313" y="99271"/>
                  </a:lnTo>
                  <a:lnTo>
                    <a:pt x="127809" y="82136"/>
                  </a:lnTo>
                  <a:lnTo>
                    <a:pt x="125582" y="65818"/>
                  </a:lnTo>
                  <a:lnTo>
                    <a:pt x="121650" y="51269"/>
                  </a:lnTo>
                  <a:lnTo>
                    <a:pt x="116582" y="37899"/>
                  </a:lnTo>
                  <a:lnTo>
                    <a:pt x="110756" y="25316"/>
                  </a:lnTo>
                  <a:lnTo>
                    <a:pt x="103201" y="15703"/>
                  </a:lnTo>
                  <a:lnTo>
                    <a:pt x="94495" y="8072"/>
                  </a:lnTo>
                  <a:lnTo>
                    <a:pt x="85020" y="1760"/>
                  </a:lnTo>
                  <a:lnTo>
                    <a:pt x="76256" y="0"/>
                  </a:lnTo>
                  <a:lnTo>
                    <a:pt x="67967" y="1272"/>
                  </a:lnTo>
                  <a:lnTo>
                    <a:pt x="59993" y="4568"/>
                  </a:lnTo>
                  <a:lnTo>
                    <a:pt x="52231" y="11659"/>
                  </a:lnTo>
                  <a:lnTo>
                    <a:pt x="44609" y="21281"/>
                  </a:lnTo>
                  <a:lnTo>
                    <a:pt x="37081" y="32589"/>
                  </a:lnTo>
                  <a:lnTo>
                    <a:pt x="30838" y="43799"/>
                  </a:lnTo>
                  <a:lnTo>
                    <a:pt x="25453" y="54942"/>
                  </a:lnTo>
                  <a:lnTo>
                    <a:pt x="20639" y="66042"/>
                  </a:lnTo>
                  <a:lnTo>
                    <a:pt x="16207" y="78336"/>
                  </a:lnTo>
                  <a:lnTo>
                    <a:pt x="12028" y="91426"/>
                  </a:lnTo>
                  <a:lnTo>
                    <a:pt x="0" y="165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442717" y="6100404"/>
              <a:ext cx="143151" cy="221976"/>
            </a:xfrm>
            <a:custGeom>
              <a:avLst/>
              <a:gdLst/>
              <a:ahLst/>
              <a:cxnLst/>
              <a:rect l="0" t="0" r="0" b="0"/>
              <a:pathLst>
                <a:path w="143151" h="221976">
                  <a:moveTo>
                    <a:pt x="0" y="88093"/>
                  </a:moveTo>
                  <a:lnTo>
                    <a:pt x="15326" y="134072"/>
                  </a:lnTo>
                  <a:lnTo>
                    <a:pt x="18782" y="146887"/>
                  </a:lnTo>
                  <a:lnTo>
                    <a:pt x="22310" y="161547"/>
                  </a:lnTo>
                  <a:lnTo>
                    <a:pt x="25885" y="177438"/>
                  </a:lnTo>
                  <a:lnTo>
                    <a:pt x="29491" y="191703"/>
                  </a:lnTo>
                  <a:lnTo>
                    <a:pt x="33119" y="204883"/>
                  </a:lnTo>
                  <a:lnTo>
                    <a:pt x="36761" y="217340"/>
                  </a:lnTo>
                  <a:lnTo>
                    <a:pt x="40413" y="221975"/>
                  </a:lnTo>
                  <a:lnTo>
                    <a:pt x="44071" y="221394"/>
                  </a:lnTo>
                  <a:lnTo>
                    <a:pt x="47734" y="217336"/>
                  </a:lnTo>
                  <a:lnTo>
                    <a:pt x="48951" y="210960"/>
                  </a:lnTo>
                  <a:lnTo>
                    <a:pt x="48540" y="203039"/>
                  </a:lnTo>
                  <a:lnTo>
                    <a:pt x="47042" y="194088"/>
                  </a:lnTo>
                  <a:lnTo>
                    <a:pt x="46043" y="183226"/>
                  </a:lnTo>
                  <a:lnTo>
                    <a:pt x="45377" y="171091"/>
                  </a:lnTo>
                  <a:lnTo>
                    <a:pt x="44638" y="144557"/>
                  </a:lnTo>
                  <a:lnTo>
                    <a:pt x="44309" y="116451"/>
                  </a:lnTo>
                  <a:lnTo>
                    <a:pt x="45445" y="102104"/>
                  </a:lnTo>
                  <a:lnTo>
                    <a:pt x="47425" y="87646"/>
                  </a:lnTo>
                  <a:lnTo>
                    <a:pt x="49970" y="73113"/>
                  </a:lnTo>
                  <a:lnTo>
                    <a:pt x="54113" y="59754"/>
                  </a:lnTo>
                  <a:lnTo>
                    <a:pt x="59321" y="47177"/>
                  </a:lnTo>
                  <a:lnTo>
                    <a:pt x="65241" y="35122"/>
                  </a:lnTo>
                  <a:lnTo>
                    <a:pt x="72858" y="24638"/>
                  </a:lnTo>
                  <a:lnTo>
                    <a:pt x="81607" y="15202"/>
                  </a:lnTo>
                  <a:lnTo>
                    <a:pt x="91110" y="6464"/>
                  </a:lnTo>
                  <a:lnTo>
                    <a:pt x="101116" y="1863"/>
                  </a:lnTo>
                  <a:lnTo>
                    <a:pt x="111457" y="18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817110" y="6287601"/>
              <a:ext cx="11012" cy="11012"/>
            </a:xfrm>
            <a:custGeom>
              <a:avLst/>
              <a:gdLst/>
              <a:ahLst/>
              <a:cxnLst/>
              <a:rect l="0" t="0" r="0" b="0"/>
              <a:pathLst>
                <a:path w="11012" h="11012">
                  <a:moveTo>
                    <a:pt x="11011" y="110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905203" y="5891184"/>
              <a:ext cx="135424" cy="396418"/>
            </a:xfrm>
            <a:custGeom>
              <a:avLst/>
              <a:gdLst/>
              <a:ahLst/>
              <a:cxnLst/>
              <a:rect l="0" t="0" r="0" b="0"/>
              <a:pathLst>
                <a:path w="135424" h="396418">
                  <a:moveTo>
                    <a:pt x="0" y="0"/>
                  </a:moveTo>
                  <a:lnTo>
                    <a:pt x="0" y="78844"/>
                  </a:lnTo>
                  <a:lnTo>
                    <a:pt x="1223" y="97832"/>
                  </a:lnTo>
                  <a:lnTo>
                    <a:pt x="3262" y="115386"/>
                  </a:lnTo>
                  <a:lnTo>
                    <a:pt x="5845" y="131982"/>
                  </a:lnTo>
                  <a:lnTo>
                    <a:pt x="7567" y="149163"/>
                  </a:lnTo>
                  <a:lnTo>
                    <a:pt x="8716" y="166736"/>
                  </a:lnTo>
                  <a:lnTo>
                    <a:pt x="9481" y="184568"/>
                  </a:lnTo>
                  <a:lnTo>
                    <a:pt x="11214" y="202573"/>
                  </a:lnTo>
                  <a:lnTo>
                    <a:pt x="13594" y="220695"/>
                  </a:lnTo>
                  <a:lnTo>
                    <a:pt x="16403" y="238893"/>
                  </a:lnTo>
                  <a:lnTo>
                    <a:pt x="18276" y="255919"/>
                  </a:lnTo>
                  <a:lnTo>
                    <a:pt x="19524" y="272164"/>
                  </a:lnTo>
                  <a:lnTo>
                    <a:pt x="20357" y="287888"/>
                  </a:lnTo>
                  <a:lnTo>
                    <a:pt x="22136" y="302041"/>
                  </a:lnTo>
                  <a:lnTo>
                    <a:pt x="24545" y="315148"/>
                  </a:lnTo>
                  <a:lnTo>
                    <a:pt x="27375" y="327555"/>
                  </a:lnTo>
                  <a:lnTo>
                    <a:pt x="30485" y="339497"/>
                  </a:lnTo>
                  <a:lnTo>
                    <a:pt x="33781" y="351129"/>
                  </a:lnTo>
                  <a:lnTo>
                    <a:pt x="37203" y="362555"/>
                  </a:lnTo>
                  <a:lnTo>
                    <a:pt x="43155" y="371395"/>
                  </a:lnTo>
                  <a:lnTo>
                    <a:pt x="50793" y="378512"/>
                  </a:lnTo>
                  <a:lnTo>
                    <a:pt x="59555" y="384481"/>
                  </a:lnTo>
                  <a:lnTo>
                    <a:pt x="69068" y="384789"/>
                  </a:lnTo>
                  <a:lnTo>
                    <a:pt x="79079" y="381324"/>
                  </a:lnTo>
                  <a:lnTo>
                    <a:pt x="89425" y="375343"/>
                  </a:lnTo>
                  <a:lnTo>
                    <a:pt x="98768" y="365239"/>
                  </a:lnTo>
                  <a:lnTo>
                    <a:pt x="107444" y="352385"/>
                  </a:lnTo>
                  <a:lnTo>
                    <a:pt x="115676" y="337698"/>
                  </a:lnTo>
                  <a:lnTo>
                    <a:pt x="122387" y="321789"/>
                  </a:lnTo>
                  <a:lnTo>
                    <a:pt x="128084" y="305066"/>
                  </a:lnTo>
                  <a:lnTo>
                    <a:pt x="133106" y="287799"/>
                  </a:lnTo>
                  <a:lnTo>
                    <a:pt x="135230" y="272618"/>
                  </a:lnTo>
                  <a:lnTo>
                    <a:pt x="135423" y="258826"/>
                  </a:lnTo>
                  <a:lnTo>
                    <a:pt x="134328" y="245962"/>
                  </a:lnTo>
                  <a:lnTo>
                    <a:pt x="132375" y="241056"/>
                  </a:lnTo>
                  <a:lnTo>
                    <a:pt x="129849" y="241456"/>
                  </a:lnTo>
                  <a:lnTo>
                    <a:pt x="126942" y="245392"/>
                  </a:lnTo>
                  <a:lnTo>
                    <a:pt x="121333" y="254135"/>
                  </a:lnTo>
                  <a:lnTo>
                    <a:pt x="105313" y="280162"/>
                  </a:lnTo>
                  <a:lnTo>
                    <a:pt x="98349" y="293220"/>
                  </a:lnTo>
                  <a:lnTo>
                    <a:pt x="92483" y="305595"/>
                  </a:lnTo>
                  <a:lnTo>
                    <a:pt x="87349" y="317517"/>
                  </a:lnTo>
                  <a:lnTo>
                    <a:pt x="75118" y="343813"/>
                  </a:lnTo>
                  <a:lnTo>
                    <a:pt x="44046" y="396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36445" y="6034335"/>
              <a:ext cx="175420" cy="273872"/>
            </a:xfrm>
            <a:custGeom>
              <a:avLst/>
              <a:gdLst/>
              <a:ahLst/>
              <a:cxnLst/>
              <a:rect l="0" t="0" r="0" b="0"/>
              <a:pathLst>
                <a:path w="175420" h="273872">
                  <a:moveTo>
                    <a:pt x="0" y="0"/>
                  </a:moveTo>
                  <a:lnTo>
                    <a:pt x="0" y="67152"/>
                  </a:lnTo>
                  <a:lnTo>
                    <a:pt x="1223" y="82697"/>
                  </a:lnTo>
                  <a:lnTo>
                    <a:pt x="3263" y="97954"/>
                  </a:lnTo>
                  <a:lnTo>
                    <a:pt x="5846" y="113019"/>
                  </a:lnTo>
                  <a:lnTo>
                    <a:pt x="7568" y="127957"/>
                  </a:lnTo>
                  <a:lnTo>
                    <a:pt x="8716" y="142809"/>
                  </a:lnTo>
                  <a:lnTo>
                    <a:pt x="9482" y="157605"/>
                  </a:lnTo>
                  <a:lnTo>
                    <a:pt x="12439" y="171139"/>
                  </a:lnTo>
                  <a:lnTo>
                    <a:pt x="16857" y="183832"/>
                  </a:lnTo>
                  <a:lnTo>
                    <a:pt x="22249" y="195965"/>
                  </a:lnTo>
                  <a:lnTo>
                    <a:pt x="27068" y="207725"/>
                  </a:lnTo>
                  <a:lnTo>
                    <a:pt x="31505" y="219234"/>
                  </a:lnTo>
                  <a:lnTo>
                    <a:pt x="35685" y="230578"/>
                  </a:lnTo>
                  <a:lnTo>
                    <a:pt x="42143" y="241811"/>
                  </a:lnTo>
                  <a:lnTo>
                    <a:pt x="50118" y="252971"/>
                  </a:lnTo>
                  <a:lnTo>
                    <a:pt x="59106" y="264080"/>
                  </a:lnTo>
                  <a:lnTo>
                    <a:pt x="69992" y="270264"/>
                  </a:lnTo>
                  <a:lnTo>
                    <a:pt x="82143" y="273162"/>
                  </a:lnTo>
                  <a:lnTo>
                    <a:pt x="95138" y="273871"/>
                  </a:lnTo>
                  <a:lnTo>
                    <a:pt x="107472" y="269450"/>
                  </a:lnTo>
                  <a:lnTo>
                    <a:pt x="119364" y="261608"/>
                  </a:lnTo>
                  <a:lnTo>
                    <a:pt x="130964" y="251486"/>
                  </a:lnTo>
                  <a:lnTo>
                    <a:pt x="139920" y="241068"/>
                  </a:lnTo>
                  <a:lnTo>
                    <a:pt x="147115" y="230451"/>
                  </a:lnTo>
                  <a:lnTo>
                    <a:pt x="153134" y="219704"/>
                  </a:lnTo>
                  <a:lnTo>
                    <a:pt x="158371" y="203974"/>
                  </a:lnTo>
                  <a:lnTo>
                    <a:pt x="163086" y="184923"/>
                  </a:lnTo>
                  <a:lnTo>
                    <a:pt x="167452" y="163658"/>
                  </a:lnTo>
                  <a:lnTo>
                    <a:pt x="170364" y="142140"/>
                  </a:lnTo>
                  <a:lnTo>
                    <a:pt x="172305" y="120454"/>
                  </a:lnTo>
                  <a:lnTo>
                    <a:pt x="173598" y="98655"/>
                  </a:lnTo>
                  <a:lnTo>
                    <a:pt x="175036" y="58121"/>
                  </a:lnTo>
                  <a:lnTo>
                    <a:pt x="175419" y="38747"/>
                  </a:lnTo>
                  <a:lnTo>
                    <a:pt x="172004" y="27055"/>
                  </a:lnTo>
                  <a:lnTo>
                    <a:pt x="166057" y="20484"/>
                  </a:lnTo>
                  <a:lnTo>
                    <a:pt x="158421" y="17327"/>
                  </a:lnTo>
                  <a:lnTo>
                    <a:pt x="150884" y="21339"/>
                  </a:lnTo>
                  <a:lnTo>
                    <a:pt x="143412" y="30132"/>
                  </a:lnTo>
                  <a:lnTo>
                    <a:pt x="135984" y="42111"/>
                  </a:lnTo>
                  <a:lnTo>
                    <a:pt x="129809" y="54991"/>
                  </a:lnTo>
                  <a:lnTo>
                    <a:pt x="124467" y="68472"/>
                  </a:lnTo>
                  <a:lnTo>
                    <a:pt x="107105" y="119426"/>
                  </a:lnTo>
                  <a:lnTo>
                    <a:pt x="104438" y="133452"/>
                  </a:lnTo>
                  <a:lnTo>
                    <a:pt x="102661" y="148920"/>
                  </a:lnTo>
                  <a:lnTo>
                    <a:pt x="99104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412188" y="5825115"/>
              <a:ext cx="162332" cy="429452"/>
            </a:xfrm>
            <a:custGeom>
              <a:avLst/>
              <a:gdLst/>
              <a:ahLst/>
              <a:cxnLst/>
              <a:rect l="0" t="0" r="0" b="0"/>
              <a:pathLst>
                <a:path w="162332" h="429452">
                  <a:moveTo>
                    <a:pt x="10558" y="0"/>
                  </a:moveTo>
                  <a:lnTo>
                    <a:pt x="4712" y="29228"/>
                  </a:lnTo>
                  <a:lnTo>
                    <a:pt x="2991" y="43956"/>
                  </a:lnTo>
                  <a:lnTo>
                    <a:pt x="1843" y="59892"/>
                  </a:lnTo>
                  <a:lnTo>
                    <a:pt x="567" y="92688"/>
                  </a:lnTo>
                  <a:lnTo>
                    <a:pt x="0" y="123577"/>
                  </a:lnTo>
                  <a:lnTo>
                    <a:pt x="1072" y="139890"/>
                  </a:lnTo>
                  <a:lnTo>
                    <a:pt x="3011" y="156882"/>
                  </a:lnTo>
                  <a:lnTo>
                    <a:pt x="5526" y="174328"/>
                  </a:lnTo>
                  <a:lnTo>
                    <a:pt x="7204" y="190853"/>
                  </a:lnTo>
                  <a:lnTo>
                    <a:pt x="8322" y="206763"/>
                  </a:lnTo>
                  <a:lnTo>
                    <a:pt x="9067" y="222264"/>
                  </a:lnTo>
                  <a:lnTo>
                    <a:pt x="10788" y="237492"/>
                  </a:lnTo>
                  <a:lnTo>
                    <a:pt x="13158" y="252538"/>
                  </a:lnTo>
                  <a:lnTo>
                    <a:pt x="15962" y="267463"/>
                  </a:lnTo>
                  <a:lnTo>
                    <a:pt x="19055" y="281083"/>
                  </a:lnTo>
                  <a:lnTo>
                    <a:pt x="22340" y="293833"/>
                  </a:lnTo>
                  <a:lnTo>
                    <a:pt x="25754" y="306005"/>
                  </a:lnTo>
                  <a:lnTo>
                    <a:pt x="30477" y="319013"/>
                  </a:lnTo>
                  <a:lnTo>
                    <a:pt x="36072" y="332578"/>
                  </a:lnTo>
                  <a:lnTo>
                    <a:pt x="42250" y="346517"/>
                  </a:lnTo>
                  <a:lnTo>
                    <a:pt x="51261" y="357032"/>
                  </a:lnTo>
                  <a:lnTo>
                    <a:pt x="62164" y="365266"/>
                  </a:lnTo>
                  <a:lnTo>
                    <a:pt x="74326" y="371979"/>
                  </a:lnTo>
                  <a:lnTo>
                    <a:pt x="84881" y="372784"/>
                  </a:lnTo>
                  <a:lnTo>
                    <a:pt x="94365" y="369650"/>
                  </a:lnTo>
                  <a:lnTo>
                    <a:pt x="103135" y="363890"/>
                  </a:lnTo>
                  <a:lnTo>
                    <a:pt x="111428" y="355156"/>
                  </a:lnTo>
                  <a:lnTo>
                    <a:pt x="119404" y="344439"/>
                  </a:lnTo>
                  <a:lnTo>
                    <a:pt x="127168" y="332401"/>
                  </a:lnTo>
                  <a:lnTo>
                    <a:pt x="133568" y="320705"/>
                  </a:lnTo>
                  <a:lnTo>
                    <a:pt x="139058" y="309237"/>
                  </a:lnTo>
                  <a:lnTo>
                    <a:pt x="143942" y="297921"/>
                  </a:lnTo>
                  <a:lnTo>
                    <a:pt x="148421" y="286706"/>
                  </a:lnTo>
                  <a:lnTo>
                    <a:pt x="156660" y="264458"/>
                  </a:lnTo>
                  <a:lnTo>
                    <a:pt x="159346" y="252163"/>
                  </a:lnTo>
                  <a:lnTo>
                    <a:pt x="161138" y="239072"/>
                  </a:lnTo>
                  <a:lnTo>
                    <a:pt x="162331" y="225450"/>
                  </a:lnTo>
                  <a:lnTo>
                    <a:pt x="160680" y="220040"/>
                  </a:lnTo>
                  <a:lnTo>
                    <a:pt x="157132" y="220104"/>
                  </a:lnTo>
                  <a:lnTo>
                    <a:pt x="152321" y="223817"/>
                  </a:lnTo>
                  <a:lnTo>
                    <a:pt x="145442" y="232410"/>
                  </a:lnTo>
                  <a:lnTo>
                    <a:pt x="137186" y="244256"/>
                  </a:lnTo>
                  <a:lnTo>
                    <a:pt x="128011" y="258271"/>
                  </a:lnTo>
                  <a:lnTo>
                    <a:pt x="121894" y="272508"/>
                  </a:lnTo>
                  <a:lnTo>
                    <a:pt x="117817" y="286894"/>
                  </a:lnTo>
                  <a:lnTo>
                    <a:pt x="115099" y="301378"/>
                  </a:lnTo>
                  <a:lnTo>
                    <a:pt x="112062" y="314705"/>
                  </a:lnTo>
                  <a:lnTo>
                    <a:pt x="108815" y="327260"/>
                  </a:lnTo>
                  <a:lnTo>
                    <a:pt x="105427" y="339300"/>
                  </a:lnTo>
                  <a:lnTo>
                    <a:pt x="103168" y="353445"/>
                  </a:lnTo>
                  <a:lnTo>
                    <a:pt x="101663" y="368992"/>
                  </a:lnTo>
                  <a:lnTo>
                    <a:pt x="120673" y="429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850145" y="5615992"/>
              <a:ext cx="803845" cy="76985"/>
            </a:xfrm>
            <a:custGeom>
              <a:avLst/>
              <a:gdLst/>
              <a:ahLst/>
              <a:cxnLst/>
              <a:rect l="0" t="0" r="0" b="0"/>
              <a:pathLst>
                <a:path w="803845" h="76985">
                  <a:moveTo>
                    <a:pt x="0" y="76984"/>
                  </a:moveTo>
                  <a:lnTo>
                    <a:pt x="35074" y="76984"/>
                  </a:lnTo>
                  <a:lnTo>
                    <a:pt x="49076" y="75761"/>
                  </a:lnTo>
                  <a:lnTo>
                    <a:pt x="62081" y="73722"/>
                  </a:lnTo>
                  <a:lnTo>
                    <a:pt x="74423" y="71139"/>
                  </a:lnTo>
                  <a:lnTo>
                    <a:pt x="88767" y="69417"/>
                  </a:lnTo>
                  <a:lnTo>
                    <a:pt x="104448" y="68269"/>
                  </a:lnTo>
                  <a:lnTo>
                    <a:pt x="121020" y="67504"/>
                  </a:lnTo>
                  <a:lnTo>
                    <a:pt x="152482" y="66654"/>
                  </a:lnTo>
                  <a:lnTo>
                    <a:pt x="167724" y="66427"/>
                  </a:lnTo>
                  <a:lnTo>
                    <a:pt x="185227" y="65052"/>
                  </a:lnTo>
                  <a:lnTo>
                    <a:pt x="204236" y="62912"/>
                  </a:lnTo>
                  <a:lnTo>
                    <a:pt x="224249" y="60262"/>
                  </a:lnTo>
                  <a:lnTo>
                    <a:pt x="243709" y="57271"/>
                  </a:lnTo>
                  <a:lnTo>
                    <a:pt x="407986" y="29214"/>
                  </a:lnTo>
                  <a:lnTo>
                    <a:pt x="429823" y="24338"/>
                  </a:lnTo>
                  <a:lnTo>
                    <a:pt x="451722" y="18640"/>
                  </a:lnTo>
                  <a:lnTo>
                    <a:pt x="473663" y="12395"/>
                  </a:lnTo>
                  <a:lnTo>
                    <a:pt x="496853" y="8231"/>
                  </a:lnTo>
                  <a:lnTo>
                    <a:pt x="520879" y="5455"/>
                  </a:lnTo>
                  <a:lnTo>
                    <a:pt x="545460" y="3605"/>
                  </a:lnTo>
                  <a:lnTo>
                    <a:pt x="567966" y="2371"/>
                  </a:lnTo>
                  <a:lnTo>
                    <a:pt x="609285" y="1000"/>
                  </a:lnTo>
                  <a:lnTo>
                    <a:pt x="712969" y="48"/>
                  </a:lnTo>
                  <a:lnTo>
                    <a:pt x="732249" y="0"/>
                  </a:lnTo>
                  <a:lnTo>
                    <a:pt x="748773" y="1191"/>
                  </a:lnTo>
                  <a:lnTo>
                    <a:pt x="763459" y="3209"/>
                  </a:lnTo>
                  <a:lnTo>
                    <a:pt x="803844" y="10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676012" y="56269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609600"/>
            <a:ext cx="5207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Pgs. 11-12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22, 28, 29, 36, 38, 40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Custom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Comic Sans MS - 36</vt:lpstr>
      <vt:lpstr>Comic Sans MS - 24</vt:lpstr>
      <vt:lpstr>Calibri</vt:lpstr>
      <vt:lpstr>Comic Sans MS - 22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2011-09-14T17:31:48Z</dcterms:created>
  <dcterms:modified xsi:type="dcterms:W3CDTF">2011-09-14T17:31:50Z</dcterms:modified>
</cp:coreProperties>
</file>