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07442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37668"/>
            <a:ext cx="8636000" cy="23030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088380"/>
            <a:ext cx="7112000" cy="2745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30269"/>
            <a:ext cx="2286000" cy="91673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30269"/>
            <a:ext cx="6688667" cy="91673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904145"/>
            <a:ext cx="8636000" cy="21339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553851"/>
            <a:ext cx="8636000" cy="23502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506983"/>
            <a:ext cx="4487333" cy="709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506983"/>
            <a:ext cx="4487333" cy="709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405010"/>
            <a:ext cx="4489098" cy="10022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407304"/>
            <a:ext cx="4489098" cy="61903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405010"/>
            <a:ext cx="4490861" cy="10022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407304"/>
            <a:ext cx="4490861" cy="61903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27778"/>
            <a:ext cx="3342570" cy="1820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27781"/>
            <a:ext cx="5679722" cy="9169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248326"/>
            <a:ext cx="3342570" cy="73493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520940"/>
            <a:ext cx="6096000" cy="8878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960014"/>
            <a:ext cx="6096000" cy="64465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8408830"/>
            <a:ext cx="6096000" cy="1260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30266"/>
            <a:ext cx="9144000" cy="1790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506983"/>
            <a:ext cx="9144000" cy="709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958284"/>
            <a:ext cx="2370667" cy="57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4E6F-A415-494E-B134-FE95F8122CF8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958284"/>
            <a:ext cx="3217333" cy="57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958284"/>
            <a:ext cx="2370667" cy="57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EEBD-6BDF-4A82-87B1-4BCC626BE5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425" y="561589"/>
            <a:ext cx="5218043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30,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SM4DAI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2700" y="2959100"/>
            <a:ext cx="2387600" cy="340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547" y="251650"/>
            <a:ext cx="9226825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f(x) = 6x - 3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Create a graph that represents the following function.  Make sure to use negative numbers in your function table.  Afterwards, determine if the following is linear or nonlinear. 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508500" y="5232400"/>
            <a:ext cx="4737100" cy="4711700"/>
            <a:chOff x="4508500" y="52324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673600" y="5372100"/>
              <a:ext cx="4436238" cy="4431666"/>
              <a:chOff x="4673600" y="5372100"/>
              <a:chExt cx="4436238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673600" y="53820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673600" y="53721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689094" y="55935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896230" y="53831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115433" y="53820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337809" y="53831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553836" y="53820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776214" y="53831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998844" y="53842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219190" y="53831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440423" y="53851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655181" y="53831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879082" y="53842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101458" y="53842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321804" y="5384292"/>
                <a:ext cx="24131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5123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543292" y="53851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758048" y="53831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981568" y="53842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203945" y="53851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424290" y="5384292"/>
                <a:ext cx="26544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6393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644635" y="53842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860663" y="53842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077706" y="53808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686680" y="5814821"/>
                <a:ext cx="440741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8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687823" y="60342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685791" y="62499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690236" y="7356093"/>
                <a:ext cx="4414903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1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687823" y="7136892"/>
                <a:ext cx="441503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0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687823" y="6915404"/>
                <a:ext cx="440741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1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690236" y="6694169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689094" y="64747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686680" y="75740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685791" y="7795641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684648" y="8017129"/>
                <a:ext cx="44117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1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685791" y="8236331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684648" y="8452231"/>
                <a:ext cx="4414903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8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687823" y="95537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687823" y="93376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684648" y="9117330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685791" y="8896095"/>
                <a:ext cx="4415029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9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685791" y="8677020"/>
                <a:ext cx="4409442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2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673600" y="97772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870700" y="52324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508500" y="75565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8093166" y="10304250"/>
            <a:ext cx="46138" cy="6151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58990" y="4792231"/>
            <a:ext cx="2950218" cy="5136674"/>
            <a:chOff x="758990" y="4792231"/>
            <a:chExt cx="2950218" cy="5136674"/>
          </a:xfrm>
        </p:grpSpPr>
        <p:sp>
          <p:nvSpPr>
            <p:cNvPr id="50" name="Freeform 49"/>
            <p:cNvSpPr/>
            <p:nvPr/>
          </p:nvSpPr>
          <p:spPr>
            <a:xfrm>
              <a:off x="758990" y="5526041"/>
              <a:ext cx="2950218" cy="179710"/>
            </a:xfrm>
            <a:custGeom>
              <a:avLst/>
              <a:gdLst/>
              <a:ahLst/>
              <a:cxnLst/>
              <a:rect l="0" t="0" r="0" b="0"/>
              <a:pathLst>
                <a:path w="2950218" h="179710">
                  <a:moveTo>
                    <a:pt x="0" y="179709"/>
                  </a:moveTo>
                  <a:lnTo>
                    <a:pt x="47823" y="178045"/>
                  </a:lnTo>
                  <a:lnTo>
                    <a:pt x="65162" y="175271"/>
                  </a:lnTo>
                  <a:lnTo>
                    <a:pt x="83376" y="171759"/>
                  </a:lnTo>
                  <a:lnTo>
                    <a:pt x="140812" y="166815"/>
                  </a:lnTo>
                  <a:lnTo>
                    <a:pt x="207934" y="165350"/>
                  </a:lnTo>
                  <a:lnTo>
                    <a:pt x="260476" y="169445"/>
                  </a:lnTo>
                  <a:lnTo>
                    <a:pt x="288464" y="172866"/>
                  </a:lnTo>
                  <a:lnTo>
                    <a:pt x="367606" y="177681"/>
                  </a:lnTo>
                  <a:lnTo>
                    <a:pt x="422959" y="174371"/>
                  </a:lnTo>
                  <a:lnTo>
                    <a:pt x="480840" y="169017"/>
                  </a:lnTo>
                  <a:lnTo>
                    <a:pt x="569556" y="164338"/>
                  </a:lnTo>
                  <a:lnTo>
                    <a:pt x="599348" y="161142"/>
                  </a:lnTo>
                  <a:lnTo>
                    <a:pt x="629193" y="157347"/>
                  </a:lnTo>
                  <a:lnTo>
                    <a:pt x="702997" y="152006"/>
                  </a:lnTo>
                  <a:lnTo>
                    <a:pt x="782919" y="150424"/>
                  </a:lnTo>
                  <a:lnTo>
                    <a:pt x="873793" y="148225"/>
                  </a:lnTo>
                  <a:lnTo>
                    <a:pt x="892027" y="145408"/>
                  </a:lnTo>
                  <a:lnTo>
                    <a:pt x="909175" y="141866"/>
                  </a:lnTo>
                  <a:lnTo>
                    <a:pt x="965109" y="136881"/>
                  </a:lnTo>
                  <a:lnTo>
                    <a:pt x="1039736" y="135404"/>
                  </a:lnTo>
                  <a:lnTo>
                    <a:pt x="1171908" y="134836"/>
                  </a:lnTo>
                  <a:lnTo>
                    <a:pt x="1208067" y="130369"/>
                  </a:lnTo>
                  <a:lnTo>
                    <a:pt x="1224698" y="126848"/>
                  </a:lnTo>
                  <a:lnTo>
                    <a:pt x="1297550" y="119533"/>
                  </a:lnTo>
                  <a:lnTo>
                    <a:pt x="1314305" y="116296"/>
                  </a:lnTo>
                  <a:lnTo>
                    <a:pt x="1330467" y="112474"/>
                  </a:lnTo>
                  <a:lnTo>
                    <a:pt x="1385013" y="107095"/>
                  </a:lnTo>
                  <a:lnTo>
                    <a:pt x="1468066" y="105278"/>
                  </a:lnTo>
                  <a:lnTo>
                    <a:pt x="1665464" y="104848"/>
                  </a:lnTo>
                  <a:lnTo>
                    <a:pt x="1701980" y="100401"/>
                  </a:lnTo>
                  <a:lnTo>
                    <a:pt x="1718707" y="96885"/>
                  </a:lnTo>
                  <a:lnTo>
                    <a:pt x="1774048" y="91938"/>
                  </a:lnTo>
                  <a:lnTo>
                    <a:pt x="1848499" y="90472"/>
                  </a:lnTo>
                  <a:lnTo>
                    <a:pt x="1980604" y="89909"/>
                  </a:lnTo>
                  <a:lnTo>
                    <a:pt x="2030071" y="85441"/>
                  </a:lnTo>
                  <a:lnTo>
                    <a:pt x="2057239" y="81920"/>
                  </a:lnTo>
                  <a:lnTo>
                    <a:pt x="2127277" y="76965"/>
                  </a:lnTo>
                  <a:lnTo>
                    <a:pt x="2214033" y="75497"/>
                  </a:lnTo>
                  <a:lnTo>
                    <a:pt x="2261943" y="70716"/>
                  </a:lnTo>
                  <a:lnTo>
                    <a:pt x="2357225" y="54089"/>
                  </a:lnTo>
                  <a:lnTo>
                    <a:pt x="2413774" y="48999"/>
                  </a:lnTo>
                  <a:lnTo>
                    <a:pt x="2497303" y="46134"/>
                  </a:lnTo>
                  <a:lnTo>
                    <a:pt x="2608014" y="45166"/>
                  </a:lnTo>
                  <a:lnTo>
                    <a:pt x="2662236" y="40596"/>
                  </a:lnTo>
                  <a:lnTo>
                    <a:pt x="2688343" y="37048"/>
                  </a:lnTo>
                  <a:lnTo>
                    <a:pt x="2756886" y="32054"/>
                  </a:lnTo>
                  <a:lnTo>
                    <a:pt x="2838012" y="28703"/>
                  </a:lnTo>
                  <a:lnTo>
                    <a:pt x="2855446" y="25791"/>
                  </a:lnTo>
                  <a:lnTo>
                    <a:pt x="2872061" y="22186"/>
                  </a:lnTo>
                  <a:lnTo>
                    <a:pt x="2888129" y="18119"/>
                  </a:lnTo>
                  <a:lnTo>
                    <a:pt x="2903833" y="13743"/>
                  </a:lnTo>
                  <a:lnTo>
                    <a:pt x="2950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96664" y="4897061"/>
              <a:ext cx="419316" cy="5031844"/>
            </a:xfrm>
            <a:custGeom>
              <a:avLst/>
              <a:gdLst/>
              <a:ahLst/>
              <a:cxnLst/>
              <a:rect l="0" t="0" r="0" b="0"/>
              <a:pathLst>
                <a:path w="419316" h="5031844">
                  <a:moveTo>
                    <a:pt x="14971" y="0"/>
                  </a:moveTo>
                  <a:lnTo>
                    <a:pt x="14971" y="163121"/>
                  </a:lnTo>
                  <a:lnTo>
                    <a:pt x="2077" y="291957"/>
                  </a:lnTo>
                  <a:lnTo>
                    <a:pt x="406" y="417766"/>
                  </a:lnTo>
                  <a:lnTo>
                    <a:pt x="0" y="693136"/>
                  </a:lnTo>
                  <a:lnTo>
                    <a:pt x="12890" y="813616"/>
                  </a:lnTo>
                  <a:lnTo>
                    <a:pt x="16513" y="953450"/>
                  </a:lnTo>
                  <a:lnTo>
                    <a:pt x="29014" y="1097664"/>
                  </a:lnTo>
                  <a:lnTo>
                    <a:pt x="34107" y="1164984"/>
                  </a:lnTo>
                  <a:lnTo>
                    <a:pt x="43973" y="1287638"/>
                  </a:lnTo>
                  <a:lnTo>
                    <a:pt x="49276" y="1419547"/>
                  </a:lnTo>
                  <a:lnTo>
                    <a:pt x="58966" y="1542223"/>
                  </a:lnTo>
                  <a:lnTo>
                    <a:pt x="64059" y="1602320"/>
                  </a:lnTo>
                  <a:lnTo>
                    <a:pt x="75113" y="1712521"/>
                  </a:lnTo>
                  <a:lnTo>
                    <a:pt x="87580" y="1816436"/>
                  </a:lnTo>
                  <a:lnTo>
                    <a:pt x="93988" y="1912374"/>
                  </a:lnTo>
                  <a:lnTo>
                    <a:pt x="101614" y="1964918"/>
                  </a:lnTo>
                  <a:lnTo>
                    <a:pt x="114694" y="2062066"/>
                  </a:lnTo>
                  <a:lnTo>
                    <a:pt x="129644" y="2217367"/>
                  </a:lnTo>
                  <a:lnTo>
                    <a:pt x="142051" y="2363065"/>
                  </a:lnTo>
                  <a:lnTo>
                    <a:pt x="153175" y="2469928"/>
                  </a:lnTo>
                  <a:lnTo>
                    <a:pt x="161305" y="2543893"/>
                  </a:lnTo>
                  <a:lnTo>
                    <a:pt x="168865" y="2692826"/>
                  </a:lnTo>
                  <a:lnTo>
                    <a:pt x="178276" y="2795099"/>
                  </a:lnTo>
                  <a:lnTo>
                    <a:pt x="179620" y="2935220"/>
                  </a:lnTo>
                  <a:lnTo>
                    <a:pt x="184116" y="2995138"/>
                  </a:lnTo>
                  <a:lnTo>
                    <a:pt x="198189" y="3114949"/>
                  </a:lnTo>
                  <a:lnTo>
                    <a:pt x="207390" y="3202771"/>
                  </a:lnTo>
                  <a:lnTo>
                    <a:pt x="209523" y="3350822"/>
                  </a:lnTo>
                  <a:lnTo>
                    <a:pt x="211308" y="3481263"/>
                  </a:lnTo>
                  <a:lnTo>
                    <a:pt x="222548" y="3579058"/>
                  </a:lnTo>
                  <a:lnTo>
                    <a:pt x="234511" y="3693922"/>
                  </a:lnTo>
                  <a:lnTo>
                    <a:pt x="240823" y="3837763"/>
                  </a:lnTo>
                  <a:lnTo>
                    <a:pt x="253631" y="3983190"/>
                  </a:lnTo>
                  <a:lnTo>
                    <a:pt x="255824" y="4021657"/>
                  </a:lnTo>
                  <a:lnTo>
                    <a:pt x="267421" y="4110401"/>
                  </a:lnTo>
                  <a:lnTo>
                    <a:pt x="276875" y="4168854"/>
                  </a:lnTo>
                  <a:lnTo>
                    <a:pt x="290215" y="4244226"/>
                  </a:lnTo>
                  <a:lnTo>
                    <a:pt x="309629" y="4371095"/>
                  </a:lnTo>
                  <a:lnTo>
                    <a:pt x="319538" y="4439217"/>
                  </a:lnTo>
                  <a:lnTo>
                    <a:pt x="328154" y="4587543"/>
                  </a:lnTo>
                  <a:lnTo>
                    <a:pt x="333511" y="4650049"/>
                  </a:lnTo>
                  <a:lnTo>
                    <a:pt x="341199" y="4713495"/>
                  </a:lnTo>
                  <a:lnTo>
                    <a:pt x="351747" y="4816429"/>
                  </a:lnTo>
                  <a:lnTo>
                    <a:pt x="360443" y="4862333"/>
                  </a:lnTo>
                  <a:lnTo>
                    <a:pt x="369854" y="4904922"/>
                  </a:lnTo>
                  <a:lnTo>
                    <a:pt x="379583" y="4946037"/>
                  </a:lnTo>
                  <a:lnTo>
                    <a:pt x="389454" y="4982060"/>
                  </a:lnTo>
                  <a:lnTo>
                    <a:pt x="419315" y="5031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133383" y="5032337"/>
              <a:ext cx="449272" cy="358924"/>
            </a:xfrm>
            <a:custGeom>
              <a:avLst/>
              <a:gdLst/>
              <a:ahLst/>
              <a:cxnLst/>
              <a:rect l="0" t="0" r="0" b="0"/>
              <a:pathLst>
                <a:path w="449272" h="358924">
                  <a:moveTo>
                    <a:pt x="0" y="44432"/>
                  </a:moveTo>
                  <a:lnTo>
                    <a:pt x="41688" y="2744"/>
                  </a:lnTo>
                  <a:lnTo>
                    <a:pt x="52751" y="0"/>
                  </a:lnTo>
                  <a:lnTo>
                    <a:pt x="65119" y="1499"/>
                  </a:lnTo>
                  <a:lnTo>
                    <a:pt x="78356" y="5827"/>
                  </a:lnTo>
                  <a:lnTo>
                    <a:pt x="88844" y="15367"/>
                  </a:lnTo>
                  <a:lnTo>
                    <a:pt x="97501" y="28383"/>
                  </a:lnTo>
                  <a:lnTo>
                    <a:pt x="104936" y="43717"/>
                  </a:lnTo>
                  <a:lnTo>
                    <a:pt x="111556" y="60595"/>
                  </a:lnTo>
                  <a:lnTo>
                    <a:pt x="117634" y="78503"/>
                  </a:lnTo>
                  <a:lnTo>
                    <a:pt x="123350" y="97097"/>
                  </a:lnTo>
                  <a:lnTo>
                    <a:pt x="130488" y="116150"/>
                  </a:lnTo>
                  <a:lnTo>
                    <a:pt x="138575" y="135507"/>
                  </a:lnTo>
                  <a:lnTo>
                    <a:pt x="147294" y="155068"/>
                  </a:lnTo>
                  <a:lnTo>
                    <a:pt x="158099" y="174764"/>
                  </a:lnTo>
                  <a:lnTo>
                    <a:pt x="170294" y="194551"/>
                  </a:lnTo>
                  <a:lnTo>
                    <a:pt x="183416" y="214398"/>
                  </a:lnTo>
                  <a:lnTo>
                    <a:pt x="195492" y="230958"/>
                  </a:lnTo>
                  <a:lnTo>
                    <a:pt x="206870" y="245325"/>
                  </a:lnTo>
                  <a:lnTo>
                    <a:pt x="217784" y="258231"/>
                  </a:lnTo>
                  <a:lnTo>
                    <a:pt x="228388" y="270164"/>
                  </a:lnTo>
                  <a:lnTo>
                    <a:pt x="249044" y="292296"/>
                  </a:lnTo>
                  <a:lnTo>
                    <a:pt x="262539" y="302857"/>
                  </a:lnTo>
                  <a:lnTo>
                    <a:pt x="278192" y="313226"/>
                  </a:lnTo>
                  <a:lnTo>
                    <a:pt x="295283" y="323466"/>
                  </a:lnTo>
                  <a:lnTo>
                    <a:pt x="311669" y="331957"/>
                  </a:lnTo>
                  <a:lnTo>
                    <a:pt x="327585" y="339282"/>
                  </a:lnTo>
                  <a:lnTo>
                    <a:pt x="343188" y="345829"/>
                  </a:lnTo>
                  <a:lnTo>
                    <a:pt x="360245" y="350193"/>
                  </a:lnTo>
                  <a:lnTo>
                    <a:pt x="378273" y="353103"/>
                  </a:lnTo>
                  <a:lnTo>
                    <a:pt x="449271" y="358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283140" y="5001891"/>
              <a:ext cx="104831" cy="509175"/>
            </a:xfrm>
            <a:custGeom>
              <a:avLst/>
              <a:gdLst/>
              <a:ahLst/>
              <a:cxnLst/>
              <a:rect l="0" t="0" r="0" b="0"/>
              <a:pathLst>
                <a:path w="104831" h="509175">
                  <a:moveTo>
                    <a:pt x="104830" y="0"/>
                  </a:moveTo>
                  <a:lnTo>
                    <a:pt x="96880" y="23850"/>
                  </a:lnTo>
                  <a:lnTo>
                    <a:pt x="92874" y="39195"/>
                  </a:lnTo>
                  <a:lnTo>
                    <a:pt x="83986" y="78432"/>
                  </a:lnTo>
                  <a:lnTo>
                    <a:pt x="79286" y="97215"/>
                  </a:lnTo>
                  <a:lnTo>
                    <a:pt x="74489" y="114729"/>
                  </a:lnTo>
                  <a:lnTo>
                    <a:pt x="69627" y="131397"/>
                  </a:lnTo>
                  <a:lnTo>
                    <a:pt x="66386" y="152493"/>
                  </a:lnTo>
                  <a:lnTo>
                    <a:pt x="64225" y="176540"/>
                  </a:lnTo>
                  <a:lnTo>
                    <a:pt x="62784" y="202556"/>
                  </a:lnTo>
                  <a:lnTo>
                    <a:pt x="60160" y="224892"/>
                  </a:lnTo>
                  <a:lnTo>
                    <a:pt x="56746" y="244774"/>
                  </a:lnTo>
                  <a:lnTo>
                    <a:pt x="52807" y="263021"/>
                  </a:lnTo>
                  <a:lnTo>
                    <a:pt x="43992" y="309919"/>
                  </a:lnTo>
                  <a:lnTo>
                    <a:pt x="39312" y="336402"/>
                  </a:lnTo>
                  <a:lnTo>
                    <a:pt x="34528" y="359049"/>
                  </a:lnTo>
                  <a:lnTo>
                    <a:pt x="29674" y="379140"/>
                  </a:lnTo>
                  <a:lnTo>
                    <a:pt x="14894" y="435702"/>
                  </a:lnTo>
                  <a:lnTo>
                    <a:pt x="0" y="509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572997" y="4907848"/>
              <a:ext cx="117862" cy="543316"/>
            </a:xfrm>
            <a:custGeom>
              <a:avLst/>
              <a:gdLst/>
              <a:ahLst/>
              <a:cxnLst/>
              <a:rect l="0" t="0" r="0" b="0"/>
              <a:pathLst>
                <a:path w="117862" h="543316">
                  <a:moveTo>
                    <a:pt x="117861" y="34140"/>
                  </a:moveTo>
                  <a:lnTo>
                    <a:pt x="94011" y="18240"/>
                  </a:lnTo>
                  <a:lnTo>
                    <a:pt x="81993" y="11892"/>
                  </a:lnTo>
                  <a:lnTo>
                    <a:pt x="68989" y="5996"/>
                  </a:lnTo>
                  <a:lnTo>
                    <a:pt x="55329" y="402"/>
                  </a:lnTo>
                  <a:lnTo>
                    <a:pt x="42893" y="0"/>
                  </a:lnTo>
                  <a:lnTo>
                    <a:pt x="31275" y="3060"/>
                  </a:lnTo>
                  <a:lnTo>
                    <a:pt x="20202" y="8429"/>
                  </a:lnTo>
                  <a:lnTo>
                    <a:pt x="12820" y="18663"/>
                  </a:lnTo>
                  <a:lnTo>
                    <a:pt x="7898" y="32142"/>
                  </a:lnTo>
                  <a:lnTo>
                    <a:pt x="4617" y="47784"/>
                  </a:lnTo>
                  <a:lnTo>
                    <a:pt x="2430" y="68195"/>
                  </a:lnTo>
                  <a:lnTo>
                    <a:pt x="972" y="91787"/>
                  </a:lnTo>
                  <a:lnTo>
                    <a:pt x="0" y="117498"/>
                  </a:lnTo>
                  <a:lnTo>
                    <a:pt x="1015" y="142959"/>
                  </a:lnTo>
                  <a:lnTo>
                    <a:pt x="3356" y="168253"/>
                  </a:lnTo>
                  <a:lnTo>
                    <a:pt x="6581" y="193435"/>
                  </a:lnTo>
                  <a:lnTo>
                    <a:pt x="10395" y="215216"/>
                  </a:lnTo>
                  <a:lnTo>
                    <a:pt x="14602" y="234728"/>
                  </a:lnTo>
                  <a:lnTo>
                    <a:pt x="19070" y="252728"/>
                  </a:lnTo>
                  <a:lnTo>
                    <a:pt x="23713" y="269719"/>
                  </a:lnTo>
                  <a:lnTo>
                    <a:pt x="33309" y="301911"/>
                  </a:lnTo>
                  <a:lnTo>
                    <a:pt x="57999" y="378346"/>
                  </a:lnTo>
                  <a:lnTo>
                    <a:pt x="62977" y="393400"/>
                  </a:lnTo>
                  <a:lnTo>
                    <a:pt x="66296" y="410092"/>
                  </a:lnTo>
                  <a:lnTo>
                    <a:pt x="68509" y="427876"/>
                  </a:lnTo>
                  <a:lnTo>
                    <a:pt x="69984" y="446388"/>
                  </a:lnTo>
                  <a:lnTo>
                    <a:pt x="72631" y="463721"/>
                  </a:lnTo>
                  <a:lnTo>
                    <a:pt x="76060" y="480268"/>
                  </a:lnTo>
                  <a:lnTo>
                    <a:pt x="87909" y="5433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66222" y="5181600"/>
              <a:ext cx="299515" cy="44928"/>
            </a:xfrm>
            <a:custGeom>
              <a:avLst/>
              <a:gdLst/>
              <a:ahLst/>
              <a:cxnLst/>
              <a:rect l="0" t="0" r="0" b="0"/>
              <a:pathLst>
                <a:path w="299515" h="44928">
                  <a:moveTo>
                    <a:pt x="0" y="0"/>
                  </a:moveTo>
                  <a:lnTo>
                    <a:pt x="91327" y="0"/>
                  </a:lnTo>
                  <a:lnTo>
                    <a:pt x="114131" y="3328"/>
                  </a:lnTo>
                  <a:lnTo>
                    <a:pt x="137655" y="8874"/>
                  </a:lnTo>
                  <a:lnTo>
                    <a:pt x="161656" y="15900"/>
                  </a:lnTo>
                  <a:lnTo>
                    <a:pt x="185978" y="22247"/>
                  </a:lnTo>
                  <a:lnTo>
                    <a:pt x="210511" y="28143"/>
                  </a:lnTo>
                  <a:lnTo>
                    <a:pt x="299514" y="44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895582" y="4912036"/>
              <a:ext cx="94791" cy="524152"/>
            </a:xfrm>
            <a:custGeom>
              <a:avLst/>
              <a:gdLst/>
              <a:ahLst/>
              <a:cxnLst/>
              <a:rect l="0" t="0" r="0" b="0"/>
              <a:pathLst>
                <a:path w="94791" h="524152">
                  <a:moveTo>
                    <a:pt x="79815" y="0"/>
                  </a:moveTo>
                  <a:lnTo>
                    <a:pt x="71864" y="31801"/>
                  </a:lnTo>
                  <a:lnTo>
                    <a:pt x="66195" y="47824"/>
                  </a:lnTo>
                  <a:lnTo>
                    <a:pt x="59087" y="65162"/>
                  </a:lnTo>
                  <a:lnTo>
                    <a:pt x="51020" y="83377"/>
                  </a:lnTo>
                  <a:lnTo>
                    <a:pt x="33183" y="121364"/>
                  </a:lnTo>
                  <a:lnTo>
                    <a:pt x="23767" y="140813"/>
                  </a:lnTo>
                  <a:lnTo>
                    <a:pt x="15826" y="162098"/>
                  </a:lnTo>
                  <a:lnTo>
                    <a:pt x="8868" y="184608"/>
                  </a:lnTo>
                  <a:lnTo>
                    <a:pt x="2566" y="207935"/>
                  </a:lnTo>
                  <a:lnTo>
                    <a:pt x="28" y="233470"/>
                  </a:lnTo>
                  <a:lnTo>
                    <a:pt x="0" y="260477"/>
                  </a:lnTo>
                  <a:lnTo>
                    <a:pt x="1645" y="288465"/>
                  </a:lnTo>
                  <a:lnTo>
                    <a:pt x="4406" y="315444"/>
                  </a:lnTo>
                  <a:lnTo>
                    <a:pt x="7911" y="341750"/>
                  </a:lnTo>
                  <a:lnTo>
                    <a:pt x="11911" y="367607"/>
                  </a:lnTo>
                  <a:lnTo>
                    <a:pt x="17906" y="388173"/>
                  </a:lnTo>
                  <a:lnTo>
                    <a:pt x="25230" y="405211"/>
                  </a:lnTo>
                  <a:lnTo>
                    <a:pt x="33441" y="419899"/>
                  </a:lnTo>
                  <a:lnTo>
                    <a:pt x="51439" y="453966"/>
                  </a:lnTo>
                  <a:lnTo>
                    <a:pt x="94790" y="524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080227" y="5075598"/>
              <a:ext cx="329467" cy="225808"/>
            </a:xfrm>
            <a:custGeom>
              <a:avLst/>
              <a:gdLst/>
              <a:ahLst/>
              <a:cxnLst/>
              <a:rect l="0" t="0" r="0" b="0"/>
              <a:pathLst>
                <a:path w="329467" h="225808">
                  <a:moveTo>
                    <a:pt x="0" y="31123"/>
                  </a:moveTo>
                  <a:lnTo>
                    <a:pt x="7950" y="7272"/>
                  </a:lnTo>
                  <a:lnTo>
                    <a:pt x="16948" y="1911"/>
                  </a:lnTo>
                  <a:lnTo>
                    <a:pt x="29602" y="0"/>
                  </a:lnTo>
                  <a:lnTo>
                    <a:pt x="44694" y="391"/>
                  </a:lnTo>
                  <a:lnTo>
                    <a:pt x="59748" y="2315"/>
                  </a:lnTo>
                  <a:lnTo>
                    <a:pt x="74775" y="5262"/>
                  </a:lnTo>
                  <a:lnTo>
                    <a:pt x="89785" y="8890"/>
                  </a:lnTo>
                  <a:lnTo>
                    <a:pt x="101456" y="17965"/>
                  </a:lnTo>
                  <a:lnTo>
                    <a:pt x="110900" y="30671"/>
                  </a:lnTo>
                  <a:lnTo>
                    <a:pt x="118861" y="45797"/>
                  </a:lnTo>
                  <a:lnTo>
                    <a:pt x="127496" y="60874"/>
                  </a:lnTo>
                  <a:lnTo>
                    <a:pt x="136580" y="75916"/>
                  </a:lnTo>
                  <a:lnTo>
                    <a:pt x="155548" y="105942"/>
                  </a:lnTo>
                  <a:lnTo>
                    <a:pt x="175072" y="135927"/>
                  </a:lnTo>
                  <a:lnTo>
                    <a:pt x="186601" y="149247"/>
                  </a:lnTo>
                  <a:lnTo>
                    <a:pt x="199279" y="161455"/>
                  </a:lnTo>
                  <a:lnTo>
                    <a:pt x="212723" y="172922"/>
                  </a:lnTo>
                  <a:lnTo>
                    <a:pt x="226678" y="183895"/>
                  </a:lnTo>
                  <a:lnTo>
                    <a:pt x="240973" y="194538"/>
                  </a:lnTo>
                  <a:lnTo>
                    <a:pt x="329466" y="225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185057" y="4971939"/>
              <a:ext cx="164734" cy="374394"/>
            </a:xfrm>
            <a:custGeom>
              <a:avLst/>
              <a:gdLst/>
              <a:ahLst/>
              <a:cxnLst/>
              <a:rect l="0" t="0" r="0" b="0"/>
              <a:pathLst>
                <a:path w="164734" h="374394">
                  <a:moveTo>
                    <a:pt x="164733" y="0"/>
                  </a:moveTo>
                  <a:lnTo>
                    <a:pt x="148832" y="15900"/>
                  </a:lnTo>
                  <a:lnTo>
                    <a:pt x="140820" y="25576"/>
                  </a:lnTo>
                  <a:lnTo>
                    <a:pt x="132152" y="37018"/>
                  </a:lnTo>
                  <a:lnTo>
                    <a:pt x="123044" y="49639"/>
                  </a:lnTo>
                  <a:lnTo>
                    <a:pt x="115309" y="63044"/>
                  </a:lnTo>
                  <a:lnTo>
                    <a:pt x="108488" y="76973"/>
                  </a:lnTo>
                  <a:lnTo>
                    <a:pt x="94808" y="109089"/>
                  </a:lnTo>
                  <a:lnTo>
                    <a:pt x="77635" y="151096"/>
                  </a:lnTo>
                  <a:lnTo>
                    <a:pt x="63347" y="188624"/>
                  </a:lnTo>
                  <a:lnTo>
                    <a:pt x="45947" y="237816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409693" y="4792231"/>
              <a:ext cx="193743" cy="643957"/>
            </a:xfrm>
            <a:custGeom>
              <a:avLst/>
              <a:gdLst/>
              <a:ahLst/>
              <a:cxnLst/>
              <a:rect l="0" t="0" r="0" b="0"/>
              <a:pathLst>
                <a:path w="193743" h="643957">
                  <a:moveTo>
                    <a:pt x="0" y="0"/>
                  </a:moveTo>
                  <a:lnTo>
                    <a:pt x="23850" y="31800"/>
                  </a:lnTo>
                  <a:lnTo>
                    <a:pt x="34203" y="49487"/>
                  </a:lnTo>
                  <a:lnTo>
                    <a:pt x="44434" y="69599"/>
                  </a:lnTo>
                  <a:lnTo>
                    <a:pt x="54582" y="91326"/>
                  </a:lnTo>
                  <a:lnTo>
                    <a:pt x="66339" y="110803"/>
                  </a:lnTo>
                  <a:lnTo>
                    <a:pt x="79170" y="128780"/>
                  </a:lnTo>
                  <a:lnTo>
                    <a:pt x="92715" y="145756"/>
                  </a:lnTo>
                  <a:lnTo>
                    <a:pt x="103409" y="163729"/>
                  </a:lnTo>
                  <a:lnTo>
                    <a:pt x="112202" y="182368"/>
                  </a:lnTo>
                  <a:lnTo>
                    <a:pt x="119729" y="201449"/>
                  </a:lnTo>
                  <a:lnTo>
                    <a:pt x="128074" y="220825"/>
                  </a:lnTo>
                  <a:lnTo>
                    <a:pt x="146221" y="260104"/>
                  </a:lnTo>
                  <a:lnTo>
                    <a:pt x="154056" y="279897"/>
                  </a:lnTo>
                  <a:lnTo>
                    <a:pt x="160943" y="299748"/>
                  </a:lnTo>
                  <a:lnTo>
                    <a:pt x="167198" y="319637"/>
                  </a:lnTo>
                  <a:lnTo>
                    <a:pt x="178585" y="359487"/>
                  </a:lnTo>
                  <a:lnTo>
                    <a:pt x="183951" y="379431"/>
                  </a:lnTo>
                  <a:lnTo>
                    <a:pt x="187529" y="399383"/>
                  </a:lnTo>
                  <a:lnTo>
                    <a:pt x="189914" y="419340"/>
                  </a:lnTo>
                  <a:lnTo>
                    <a:pt x="191504" y="439301"/>
                  </a:lnTo>
                  <a:lnTo>
                    <a:pt x="192564" y="462592"/>
                  </a:lnTo>
                  <a:lnTo>
                    <a:pt x="193742" y="515095"/>
                  </a:lnTo>
                  <a:lnTo>
                    <a:pt x="190728" y="536417"/>
                  </a:lnTo>
                  <a:lnTo>
                    <a:pt x="185391" y="553960"/>
                  </a:lnTo>
                  <a:lnTo>
                    <a:pt x="178505" y="568983"/>
                  </a:lnTo>
                  <a:lnTo>
                    <a:pt x="170586" y="583990"/>
                  </a:lnTo>
                  <a:lnTo>
                    <a:pt x="161979" y="598987"/>
                  </a:lnTo>
                  <a:lnTo>
                    <a:pt x="134781" y="643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44014" y="5994452"/>
            <a:ext cx="3144903" cy="639794"/>
            <a:chOff x="744014" y="5994452"/>
            <a:chExt cx="3144903" cy="639794"/>
          </a:xfrm>
        </p:grpSpPr>
        <p:sp>
          <p:nvSpPr>
            <p:cNvPr id="61" name="Freeform 60"/>
            <p:cNvSpPr/>
            <p:nvPr/>
          </p:nvSpPr>
          <p:spPr>
            <a:xfrm>
              <a:off x="1058504" y="6155021"/>
              <a:ext cx="119807" cy="1"/>
            </a:xfrm>
            <a:custGeom>
              <a:avLst/>
              <a:gdLst/>
              <a:ahLst/>
              <a:cxnLst/>
              <a:rect l="0" t="0" r="0" b="0"/>
              <a:pathLst>
                <a:path w="119807" h="1">
                  <a:moveTo>
                    <a:pt x="0" y="0"/>
                  </a:moveTo>
                  <a:lnTo>
                    <a:pt x="1198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387970" y="5994452"/>
              <a:ext cx="299515" cy="295352"/>
            </a:xfrm>
            <a:custGeom>
              <a:avLst/>
              <a:gdLst/>
              <a:ahLst/>
              <a:cxnLst/>
              <a:rect l="0" t="0" r="0" b="0"/>
              <a:pathLst>
                <a:path w="299515" h="295352">
                  <a:moveTo>
                    <a:pt x="0" y="25788"/>
                  </a:moveTo>
                  <a:lnTo>
                    <a:pt x="15900" y="9888"/>
                  </a:lnTo>
                  <a:lnTo>
                    <a:pt x="28904" y="5205"/>
                  </a:lnTo>
                  <a:lnTo>
                    <a:pt x="45893" y="2082"/>
                  </a:lnTo>
                  <a:lnTo>
                    <a:pt x="65539" y="0"/>
                  </a:lnTo>
                  <a:lnTo>
                    <a:pt x="83628" y="277"/>
                  </a:lnTo>
                  <a:lnTo>
                    <a:pt x="100679" y="2125"/>
                  </a:lnTo>
                  <a:lnTo>
                    <a:pt x="117039" y="5021"/>
                  </a:lnTo>
                  <a:lnTo>
                    <a:pt x="132937" y="8615"/>
                  </a:lnTo>
                  <a:lnTo>
                    <a:pt x="148527" y="12676"/>
                  </a:lnTo>
                  <a:lnTo>
                    <a:pt x="163913" y="17047"/>
                  </a:lnTo>
                  <a:lnTo>
                    <a:pt x="177498" y="24953"/>
                  </a:lnTo>
                  <a:lnTo>
                    <a:pt x="189883" y="35215"/>
                  </a:lnTo>
                  <a:lnTo>
                    <a:pt x="201467" y="47049"/>
                  </a:lnTo>
                  <a:lnTo>
                    <a:pt x="210854" y="61593"/>
                  </a:lnTo>
                  <a:lnTo>
                    <a:pt x="218776" y="77946"/>
                  </a:lnTo>
                  <a:lnTo>
                    <a:pt x="225721" y="95503"/>
                  </a:lnTo>
                  <a:lnTo>
                    <a:pt x="227023" y="110536"/>
                  </a:lnTo>
                  <a:lnTo>
                    <a:pt x="224563" y="123886"/>
                  </a:lnTo>
                  <a:lnTo>
                    <a:pt x="219596" y="136114"/>
                  </a:lnTo>
                  <a:lnTo>
                    <a:pt x="212956" y="147594"/>
                  </a:lnTo>
                  <a:lnTo>
                    <a:pt x="205202" y="158575"/>
                  </a:lnTo>
                  <a:lnTo>
                    <a:pt x="196704" y="169224"/>
                  </a:lnTo>
                  <a:lnTo>
                    <a:pt x="186047" y="177987"/>
                  </a:lnTo>
                  <a:lnTo>
                    <a:pt x="173950" y="185493"/>
                  </a:lnTo>
                  <a:lnTo>
                    <a:pt x="160894" y="192161"/>
                  </a:lnTo>
                  <a:lnTo>
                    <a:pt x="145534" y="196606"/>
                  </a:lnTo>
                  <a:lnTo>
                    <a:pt x="128638" y="199569"/>
                  </a:lnTo>
                  <a:lnTo>
                    <a:pt x="110718" y="201545"/>
                  </a:lnTo>
                  <a:lnTo>
                    <a:pt x="100436" y="197870"/>
                  </a:lnTo>
                  <a:lnTo>
                    <a:pt x="95245" y="190429"/>
                  </a:lnTo>
                  <a:lnTo>
                    <a:pt x="93448" y="180476"/>
                  </a:lnTo>
                  <a:lnTo>
                    <a:pt x="97242" y="175504"/>
                  </a:lnTo>
                  <a:lnTo>
                    <a:pt x="104763" y="173854"/>
                  </a:lnTo>
                  <a:lnTo>
                    <a:pt x="114769" y="174418"/>
                  </a:lnTo>
                  <a:lnTo>
                    <a:pt x="126432" y="178122"/>
                  </a:lnTo>
                  <a:lnTo>
                    <a:pt x="139199" y="183918"/>
                  </a:lnTo>
                  <a:lnTo>
                    <a:pt x="152702" y="191111"/>
                  </a:lnTo>
                  <a:lnTo>
                    <a:pt x="166696" y="200898"/>
                  </a:lnTo>
                  <a:lnTo>
                    <a:pt x="181017" y="212415"/>
                  </a:lnTo>
                  <a:lnTo>
                    <a:pt x="195557" y="225085"/>
                  </a:lnTo>
                  <a:lnTo>
                    <a:pt x="210242" y="236859"/>
                  </a:lnTo>
                  <a:lnTo>
                    <a:pt x="225024" y="248036"/>
                  </a:lnTo>
                  <a:lnTo>
                    <a:pt x="299514" y="2953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44014" y="6544390"/>
              <a:ext cx="3144903" cy="89856"/>
            </a:xfrm>
            <a:custGeom>
              <a:avLst/>
              <a:gdLst/>
              <a:ahLst/>
              <a:cxnLst/>
              <a:rect l="0" t="0" r="0" b="0"/>
              <a:pathLst>
                <a:path w="3144903" h="89856">
                  <a:moveTo>
                    <a:pt x="0" y="59903"/>
                  </a:moveTo>
                  <a:lnTo>
                    <a:pt x="31800" y="67853"/>
                  </a:lnTo>
                  <a:lnTo>
                    <a:pt x="49488" y="70195"/>
                  </a:lnTo>
                  <a:lnTo>
                    <a:pt x="91327" y="72797"/>
                  </a:lnTo>
                  <a:lnTo>
                    <a:pt x="161656" y="74262"/>
                  </a:lnTo>
                  <a:lnTo>
                    <a:pt x="185977" y="76132"/>
                  </a:lnTo>
                  <a:lnTo>
                    <a:pt x="210511" y="79042"/>
                  </a:lnTo>
                  <a:lnTo>
                    <a:pt x="235187" y="82646"/>
                  </a:lnTo>
                  <a:lnTo>
                    <a:pt x="259957" y="85049"/>
                  </a:lnTo>
                  <a:lnTo>
                    <a:pt x="309666" y="87719"/>
                  </a:lnTo>
                  <a:lnTo>
                    <a:pt x="392377" y="89222"/>
                  </a:lnTo>
                  <a:lnTo>
                    <a:pt x="1532534" y="89855"/>
                  </a:lnTo>
                  <a:lnTo>
                    <a:pt x="1567471" y="88191"/>
                  </a:lnTo>
                  <a:lnTo>
                    <a:pt x="1602410" y="85417"/>
                  </a:lnTo>
                  <a:lnTo>
                    <a:pt x="1637351" y="81904"/>
                  </a:lnTo>
                  <a:lnTo>
                    <a:pt x="1672293" y="79563"/>
                  </a:lnTo>
                  <a:lnTo>
                    <a:pt x="1742177" y="76960"/>
                  </a:lnTo>
                  <a:lnTo>
                    <a:pt x="1777120" y="74602"/>
                  </a:lnTo>
                  <a:lnTo>
                    <a:pt x="1812063" y="71367"/>
                  </a:lnTo>
                  <a:lnTo>
                    <a:pt x="1881949" y="63334"/>
                  </a:lnTo>
                  <a:lnTo>
                    <a:pt x="1951836" y="54218"/>
                  </a:lnTo>
                  <a:lnTo>
                    <a:pt x="1986779" y="51121"/>
                  </a:lnTo>
                  <a:lnTo>
                    <a:pt x="2021723" y="49057"/>
                  </a:lnTo>
                  <a:lnTo>
                    <a:pt x="2056666" y="47680"/>
                  </a:lnTo>
                  <a:lnTo>
                    <a:pt x="2089945" y="45099"/>
                  </a:lnTo>
                  <a:lnTo>
                    <a:pt x="2122115" y="41714"/>
                  </a:lnTo>
                  <a:lnTo>
                    <a:pt x="2153546" y="37793"/>
                  </a:lnTo>
                  <a:lnTo>
                    <a:pt x="2186147" y="35179"/>
                  </a:lnTo>
                  <a:lnTo>
                    <a:pt x="2219529" y="33437"/>
                  </a:lnTo>
                  <a:lnTo>
                    <a:pt x="2253432" y="32275"/>
                  </a:lnTo>
                  <a:lnTo>
                    <a:pt x="2286017" y="29836"/>
                  </a:lnTo>
                  <a:lnTo>
                    <a:pt x="2317725" y="26547"/>
                  </a:lnTo>
                  <a:lnTo>
                    <a:pt x="2348847" y="22690"/>
                  </a:lnTo>
                  <a:lnTo>
                    <a:pt x="2379579" y="20118"/>
                  </a:lnTo>
                  <a:lnTo>
                    <a:pt x="2410051" y="18404"/>
                  </a:lnTo>
                  <a:lnTo>
                    <a:pt x="2440349" y="17261"/>
                  </a:lnTo>
                  <a:lnTo>
                    <a:pt x="2468868" y="14835"/>
                  </a:lnTo>
                  <a:lnTo>
                    <a:pt x="2496200" y="11554"/>
                  </a:lnTo>
                  <a:lnTo>
                    <a:pt x="2522742" y="7703"/>
                  </a:lnTo>
                  <a:lnTo>
                    <a:pt x="2550420" y="5135"/>
                  </a:lnTo>
                  <a:lnTo>
                    <a:pt x="2578856" y="3424"/>
                  </a:lnTo>
                  <a:lnTo>
                    <a:pt x="2662139" y="1014"/>
                  </a:lnTo>
                  <a:lnTo>
                    <a:pt x="2832238" y="59"/>
                  </a:lnTo>
                  <a:lnTo>
                    <a:pt x="2854925" y="1703"/>
                  </a:lnTo>
                  <a:lnTo>
                    <a:pt x="2878369" y="4463"/>
                  </a:lnTo>
                  <a:lnTo>
                    <a:pt x="2902318" y="7967"/>
                  </a:lnTo>
                  <a:lnTo>
                    <a:pt x="2942241" y="7424"/>
                  </a:lnTo>
                  <a:lnTo>
                    <a:pt x="2959875" y="4948"/>
                  </a:lnTo>
                  <a:lnTo>
                    <a:pt x="3001656" y="2199"/>
                  </a:lnTo>
                  <a:lnTo>
                    <a:pt x="3067515" y="652"/>
                  </a:lnTo>
                  <a:lnTo>
                    <a:pt x="31449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253189" y="6948735"/>
            <a:ext cx="502827" cy="254588"/>
            <a:chOff x="1253189" y="6948735"/>
            <a:chExt cx="502827" cy="254588"/>
          </a:xfrm>
        </p:grpSpPr>
        <p:sp>
          <p:nvSpPr>
            <p:cNvPr id="65" name="Freeform 64"/>
            <p:cNvSpPr/>
            <p:nvPr/>
          </p:nvSpPr>
          <p:spPr>
            <a:xfrm>
              <a:off x="1253189" y="7188346"/>
              <a:ext cx="224636" cy="14977"/>
            </a:xfrm>
            <a:custGeom>
              <a:avLst/>
              <a:gdLst/>
              <a:ahLst/>
              <a:cxnLst/>
              <a:rect l="0" t="0" r="0" b="0"/>
              <a:pathLst>
                <a:path w="224636" h="14977">
                  <a:moveTo>
                    <a:pt x="0" y="14976"/>
                  </a:moveTo>
                  <a:lnTo>
                    <a:pt x="96270" y="14976"/>
                  </a:lnTo>
                  <a:lnTo>
                    <a:pt x="119091" y="13312"/>
                  </a:lnTo>
                  <a:lnTo>
                    <a:pt x="144289" y="10539"/>
                  </a:lnTo>
                  <a:lnTo>
                    <a:pt x="224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732412" y="6948735"/>
              <a:ext cx="23604" cy="254588"/>
            </a:xfrm>
            <a:custGeom>
              <a:avLst/>
              <a:gdLst/>
              <a:ahLst/>
              <a:cxnLst/>
              <a:rect l="0" t="0" r="0" b="0"/>
              <a:pathLst>
                <a:path w="23604" h="254588">
                  <a:moveTo>
                    <a:pt x="14975" y="0"/>
                  </a:moveTo>
                  <a:lnTo>
                    <a:pt x="14975" y="31800"/>
                  </a:lnTo>
                  <a:lnTo>
                    <a:pt x="16639" y="46160"/>
                  </a:lnTo>
                  <a:lnTo>
                    <a:pt x="19413" y="60725"/>
                  </a:lnTo>
                  <a:lnTo>
                    <a:pt x="22926" y="75426"/>
                  </a:lnTo>
                  <a:lnTo>
                    <a:pt x="23603" y="93548"/>
                  </a:lnTo>
                  <a:lnTo>
                    <a:pt x="22391" y="113948"/>
                  </a:lnTo>
                  <a:lnTo>
                    <a:pt x="19919" y="135868"/>
                  </a:lnTo>
                  <a:lnTo>
                    <a:pt x="16607" y="157138"/>
                  </a:lnTo>
                  <a:lnTo>
                    <a:pt x="12735" y="177973"/>
                  </a:lnTo>
                  <a:lnTo>
                    <a:pt x="0" y="254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 67"/>
          <p:cNvSpPr/>
          <p:nvPr/>
        </p:nvSpPr>
        <p:spPr>
          <a:xfrm>
            <a:off x="863820" y="7652594"/>
            <a:ext cx="3249733" cy="89855"/>
          </a:xfrm>
          <a:custGeom>
            <a:avLst/>
            <a:gdLst/>
            <a:ahLst/>
            <a:cxnLst/>
            <a:rect l="0" t="0" r="0" b="0"/>
            <a:pathLst>
              <a:path w="3249733" h="89855">
                <a:moveTo>
                  <a:pt x="0" y="0"/>
                </a:moveTo>
                <a:lnTo>
                  <a:pt x="39750" y="7950"/>
                </a:lnTo>
                <a:lnTo>
                  <a:pt x="58115" y="10291"/>
                </a:lnTo>
                <a:lnTo>
                  <a:pt x="96270" y="12893"/>
                </a:lnTo>
                <a:lnTo>
                  <a:pt x="115763" y="15251"/>
                </a:lnTo>
                <a:lnTo>
                  <a:pt x="135414" y="18488"/>
                </a:lnTo>
                <a:lnTo>
                  <a:pt x="155171" y="22308"/>
                </a:lnTo>
                <a:lnTo>
                  <a:pt x="174998" y="24856"/>
                </a:lnTo>
                <a:lnTo>
                  <a:pt x="194872" y="26555"/>
                </a:lnTo>
                <a:lnTo>
                  <a:pt x="214777" y="27686"/>
                </a:lnTo>
                <a:lnTo>
                  <a:pt x="238031" y="30106"/>
                </a:lnTo>
                <a:lnTo>
                  <a:pt x="290492" y="37230"/>
                </a:lnTo>
                <a:lnTo>
                  <a:pt x="316795" y="39796"/>
                </a:lnTo>
                <a:lnTo>
                  <a:pt x="342650" y="41506"/>
                </a:lnTo>
                <a:lnTo>
                  <a:pt x="423227" y="43913"/>
                </a:lnTo>
                <a:lnTo>
                  <a:pt x="482623" y="46140"/>
                </a:lnTo>
                <a:lnTo>
                  <a:pt x="514769" y="49064"/>
                </a:lnTo>
                <a:lnTo>
                  <a:pt x="547848" y="52677"/>
                </a:lnTo>
                <a:lnTo>
                  <a:pt x="579884" y="55085"/>
                </a:lnTo>
                <a:lnTo>
                  <a:pt x="642103" y="57762"/>
                </a:lnTo>
                <a:lnTo>
                  <a:pt x="733261" y="59269"/>
                </a:lnTo>
                <a:lnTo>
                  <a:pt x="765060" y="61144"/>
                </a:lnTo>
                <a:lnTo>
                  <a:pt x="797906" y="64059"/>
                </a:lnTo>
                <a:lnTo>
                  <a:pt x="831452" y="67665"/>
                </a:lnTo>
                <a:lnTo>
                  <a:pt x="865463" y="70069"/>
                </a:lnTo>
                <a:lnTo>
                  <a:pt x="934315" y="72741"/>
                </a:lnTo>
                <a:lnTo>
                  <a:pt x="1038562" y="74245"/>
                </a:lnTo>
                <a:lnTo>
                  <a:pt x="1143219" y="74690"/>
                </a:lnTo>
                <a:lnTo>
                  <a:pt x="1178138" y="73089"/>
                </a:lnTo>
                <a:lnTo>
                  <a:pt x="1213066" y="70357"/>
                </a:lnTo>
                <a:lnTo>
                  <a:pt x="1247998" y="66872"/>
                </a:lnTo>
                <a:lnTo>
                  <a:pt x="1282934" y="64549"/>
                </a:lnTo>
                <a:lnTo>
                  <a:pt x="1352813" y="61968"/>
                </a:lnTo>
                <a:lnTo>
                  <a:pt x="1492581" y="60311"/>
                </a:lnTo>
                <a:lnTo>
                  <a:pt x="1562467" y="60084"/>
                </a:lnTo>
                <a:lnTo>
                  <a:pt x="1597410" y="58360"/>
                </a:lnTo>
                <a:lnTo>
                  <a:pt x="1632354" y="55546"/>
                </a:lnTo>
                <a:lnTo>
                  <a:pt x="1667297" y="52007"/>
                </a:lnTo>
                <a:lnTo>
                  <a:pt x="1737184" y="52511"/>
                </a:lnTo>
                <a:lnTo>
                  <a:pt x="1772127" y="54975"/>
                </a:lnTo>
                <a:lnTo>
                  <a:pt x="1846451" y="57712"/>
                </a:lnTo>
                <a:lnTo>
                  <a:pt x="1994681" y="59470"/>
                </a:lnTo>
                <a:lnTo>
                  <a:pt x="2030318" y="61278"/>
                </a:lnTo>
                <a:lnTo>
                  <a:pt x="2065724" y="64148"/>
                </a:lnTo>
                <a:lnTo>
                  <a:pt x="2100976" y="67725"/>
                </a:lnTo>
                <a:lnTo>
                  <a:pt x="2137789" y="70109"/>
                </a:lnTo>
                <a:lnTo>
                  <a:pt x="2214190" y="72759"/>
                </a:lnTo>
                <a:lnTo>
                  <a:pt x="2358084" y="74459"/>
                </a:lnTo>
                <a:lnTo>
                  <a:pt x="2455288" y="73090"/>
                </a:lnTo>
                <a:lnTo>
                  <a:pt x="2488811" y="70358"/>
                </a:lnTo>
                <a:lnTo>
                  <a:pt x="2522807" y="66873"/>
                </a:lnTo>
                <a:lnTo>
                  <a:pt x="2555455" y="64550"/>
                </a:lnTo>
                <a:lnTo>
                  <a:pt x="2618354" y="61968"/>
                </a:lnTo>
                <a:lnTo>
                  <a:pt x="2709895" y="60515"/>
                </a:lnTo>
                <a:lnTo>
                  <a:pt x="2800250" y="60084"/>
                </a:lnTo>
                <a:lnTo>
                  <a:pt x="2830271" y="61688"/>
                </a:lnTo>
                <a:lnTo>
                  <a:pt x="2860269" y="64421"/>
                </a:lnTo>
                <a:lnTo>
                  <a:pt x="2890252" y="67906"/>
                </a:lnTo>
                <a:lnTo>
                  <a:pt x="2918560" y="70230"/>
                </a:lnTo>
                <a:lnTo>
                  <a:pt x="2972200" y="72812"/>
                </a:lnTo>
                <a:lnTo>
                  <a:pt x="3041223" y="74266"/>
                </a:lnTo>
                <a:lnTo>
                  <a:pt x="3062471" y="76134"/>
                </a:lnTo>
                <a:lnTo>
                  <a:pt x="3083292" y="79043"/>
                </a:lnTo>
                <a:lnTo>
                  <a:pt x="3103828" y="82647"/>
                </a:lnTo>
                <a:lnTo>
                  <a:pt x="3127503" y="85049"/>
                </a:lnTo>
                <a:lnTo>
                  <a:pt x="3153270" y="86651"/>
                </a:lnTo>
                <a:lnTo>
                  <a:pt x="3249732" y="898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549330" y="8056938"/>
            <a:ext cx="3758907" cy="2096602"/>
            <a:chOff x="549330" y="8056938"/>
            <a:chExt cx="3758907" cy="2096602"/>
          </a:xfrm>
        </p:grpSpPr>
        <p:sp>
          <p:nvSpPr>
            <p:cNvPr id="69" name="Freeform 68"/>
            <p:cNvSpPr/>
            <p:nvPr/>
          </p:nvSpPr>
          <p:spPr>
            <a:xfrm>
              <a:off x="1631479" y="8056938"/>
              <a:ext cx="284744" cy="309122"/>
            </a:xfrm>
            <a:custGeom>
              <a:avLst/>
              <a:gdLst/>
              <a:ahLst/>
              <a:cxnLst/>
              <a:rect l="0" t="0" r="0" b="0"/>
              <a:pathLst>
                <a:path w="284744" h="309122">
                  <a:moveTo>
                    <a:pt x="130884" y="29952"/>
                  </a:moveTo>
                  <a:lnTo>
                    <a:pt x="99084" y="29952"/>
                  </a:lnTo>
                  <a:lnTo>
                    <a:pt x="86389" y="34944"/>
                  </a:lnTo>
                  <a:lnTo>
                    <a:pt x="74597" y="43264"/>
                  </a:lnTo>
                  <a:lnTo>
                    <a:pt x="63408" y="53802"/>
                  </a:lnTo>
                  <a:lnTo>
                    <a:pt x="52620" y="65820"/>
                  </a:lnTo>
                  <a:lnTo>
                    <a:pt x="42101" y="78823"/>
                  </a:lnTo>
                  <a:lnTo>
                    <a:pt x="31760" y="92484"/>
                  </a:lnTo>
                  <a:lnTo>
                    <a:pt x="23202" y="108247"/>
                  </a:lnTo>
                  <a:lnTo>
                    <a:pt x="15833" y="125412"/>
                  </a:lnTo>
                  <a:lnTo>
                    <a:pt x="9256" y="143511"/>
                  </a:lnTo>
                  <a:lnTo>
                    <a:pt x="4872" y="162233"/>
                  </a:lnTo>
                  <a:lnTo>
                    <a:pt x="1949" y="181370"/>
                  </a:lnTo>
                  <a:lnTo>
                    <a:pt x="0" y="200784"/>
                  </a:lnTo>
                  <a:lnTo>
                    <a:pt x="3693" y="220383"/>
                  </a:lnTo>
                  <a:lnTo>
                    <a:pt x="11146" y="240104"/>
                  </a:lnTo>
                  <a:lnTo>
                    <a:pt x="21107" y="259907"/>
                  </a:lnTo>
                  <a:lnTo>
                    <a:pt x="32740" y="274774"/>
                  </a:lnTo>
                  <a:lnTo>
                    <a:pt x="45487" y="286349"/>
                  </a:lnTo>
                  <a:lnTo>
                    <a:pt x="58977" y="295729"/>
                  </a:lnTo>
                  <a:lnTo>
                    <a:pt x="74626" y="301983"/>
                  </a:lnTo>
                  <a:lnTo>
                    <a:pt x="91715" y="306152"/>
                  </a:lnTo>
                  <a:lnTo>
                    <a:pt x="109763" y="308931"/>
                  </a:lnTo>
                  <a:lnTo>
                    <a:pt x="126787" y="309121"/>
                  </a:lnTo>
                  <a:lnTo>
                    <a:pt x="143129" y="307583"/>
                  </a:lnTo>
                  <a:lnTo>
                    <a:pt x="159015" y="304893"/>
                  </a:lnTo>
                  <a:lnTo>
                    <a:pt x="176262" y="298108"/>
                  </a:lnTo>
                  <a:lnTo>
                    <a:pt x="194415" y="288593"/>
                  </a:lnTo>
                  <a:lnTo>
                    <a:pt x="213173" y="277257"/>
                  </a:lnTo>
                  <a:lnTo>
                    <a:pt x="229007" y="263045"/>
                  </a:lnTo>
                  <a:lnTo>
                    <a:pt x="242890" y="246914"/>
                  </a:lnTo>
                  <a:lnTo>
                    <a:pt x="255474" y="229505"/>
                  </a:lnTo>
                  <a:lnTo>
                    <a:pt x="265527" y="211242"/>
                  </a:lnTo>
                  <a:lnTo>
                    <a:pt x="273893" y="192411"/>
                  </a:lnTo>
                  <a:lnTo>
                    <a:pt x="281134" y="173202"/>
                  </a:lnTo>
                  <a:lnTo>
                    <a:pt x="284298" y="153739"/>
                  </a:lnTo>
                  <a:lnTo>
                    <a:pt x="284743" y="134109"/>
                  </a:lnTo>
                  <a:lnTo>
                    <a:pt x="283376" y="114366"/>
                  </a:lnTo>
                  <a:lnTo>
                    <a:pt x="277472" y="97875"/>
                  </a:lnTo>
                  <a:lnTo>
                    <a:pt x="268545" y="83554"/>
                  </a:lnTo>
                  <a:lnTo>
                    <a:pt x="257601" y="70679"/>
                  </a:lnTo>
                  <a:lnTo>
                    <a:pt x="245314" y="60431"/>
                  </a:lnTo>
                  <a:lnTo>
                    <a:pt x="232130" y="51935"/>
                  </a:lnTo>
                  <a:lnTo>
                    <a:pt x="218349" y="44607"/>
                  </a:lnTo>
                  <a:lnTo>
                    <a:pt x="200842" y="36394"/>
                  </a:lnTo>
                  <a:lnTo>
                    <a:pt x="180851" y="27591"/>
                  </a:lnTo>
                  <a:lnTo>
                    <a:pt x="709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49330" y="8341477"/>
              <a:ext cx="3758907" cy="314491"/>
            </a:xfrm>
            <a:custGeom>
              <a:avLst/>
              <a:gdLst/>
              <a:ahLst/>
              <a:cxnLst/>
              <a:rect l="0" t="0" r="0" b="0"/>
              <a:pathLst>
                <a:path w="3758907" h="314491">
                  <a:moveTo>
                    <a:pt x="3758906" y="0"/>
                  </a:moveTo>
                  <a:lnTo>
                    <a:pt x="3653297" y="35203"/>
                  </a:lnTo>
                  <a:lnTo>
                    <a:pt x="3631925" y="40108"/>
                  </a:lnTo>
                  <a:lnTo>
                    <a:pt x="3606029" y="45042"/>
                  </a:lnTo>
                  <a:lnTo>
                    <a:pt x="3577118" y="49996"/>
                  </a:lnTo>
                  <a:lnTo>
                    <a:pt x="3551187" y="54962"/>
                  </a:lnTo>
                  <a:lnTo>
                    <a:pt x="3359142" y="94848"/>
                  </a:lnTo>
                  <a:lnTo>
                    <a:pt x="3276603" y="109822"/>
                  </a:lnTo>
                  <a:lnTo>
                    <a:pt x="3068179" y="144765"/>
                  </a:lnTo>
                  <a:lnTo>
                    <a:pt x="2600577" y="214652"/>
                  </a:lnTo>
                  <a:lnTo>
                    <a:pt x="2487942" y="221678"/>
                  </a:lnTo>
                  <a:lnTo>
                    <a:pt x="2414186" y="227758"/>
                  </a:lnTo>
                  <a:lnTo>
                    <a:pt x="2298303" y="236100"/>
                  </a:lnTo>
                  <a:lnTo>
                    <a:pt x="2214534" y="238051"/>
                  </a:lnTo>
                  <a:lnTo>
                    <a:pt x="1235887" y="239612"/>
                  </a:lnTo>
                  <a:lnTo>
                    <a:pt x="1149976" y="244049"/>
                  </a:lnTo>
                  <a:lnTo>
                    <a:pt x="1061874" y="249904"/>
                  </a:lnTo>
                  <a:lnTo>
                    <a:pt x="972798" y="252505"/>
                  </a:lnTo>
                  <a:lnTo>
                    <a:pt x="887728" y="258099"/>
                  </a:lnTo>
                  <a:lnTo>
                    <a:pt x="805546" y="264468"/>
                  </a:lnTo>
                  <a:lnTo>
                    <a:pt x="724648" y="267299"/>
                  </a:lnTo>
                  <a:lnTo>
                    <a:pt x="644321" y="272994"/>
                  </a:lnTo>
                  <a:lnTo>
                    <a:pt x="528695" y="281118"/>
                  </a:lnTo>
                  <a:lnTo>
                    <a:pt x="420667" y="283525"/>
                  </a:lnTo>
                  <a:lnTo>
                    <a:pt x="314889" y="288676"/>
                  </a:lnTo>
                  <a:lnTo>
                    <a:pt x="214215" y="296303"/>
                  </a:lnTo>
                  <a:lnTo>
                    <a:pt x="98704" y="298880"/>
                  </a:lnTo>
                  <a:lnTo>
                    <a:pt x="55516" y="303670"/>
                  </a:lnTo>
                  <a:lnTo>
                    <a:pt x="0" y="3144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852217" y="8865627"/>
              <a:ext cx="59904" cy="284540"/>
            </a:xfrm>
            <a:custGeom>
              <a:avLst/>
              <a:gdLst/>
              <a:ahLst/>
              <a:cxnLst/>
              <a:rect l="0" t="0" r="0" b="0"/>
              <a:pathLst>
                <a:path w="59904" h="284540">
                  <a:moveTo>
                    <a:pt x="0" y="0"/>
                  </a:moveTo>
                  <a:lnTo>
                    <a:pt x="7951" y="23851"/>
                  </a:lnTo>
                  <a:lnTo>
                    <a:pt x="11957" y="37532"/>
                  </a:lnTo>
                  <a:lnTo>
                    <a:pt x="25544" y="88588"/>
                  </a:lnTo>
                  <a:lnTo>
                    <a:pt x="35203" y="126453"/>
                  </a:lnTo>
                  <a:lnTo>
                    <a:pt x="40109" y="144205"/>
                  </a:lnTo>
                  <a:lnTo>
                    <a:pt x="49996" y="177241"/>
                  </a:lnTo>
                  <a:lnTo>
                    <a:pt x="53299" y="196367"/>
                  </a:lnTo>
                  <a:lnTo>
                    <a:pt x="55500" y="217438"/>
                  </a:lnTo>
                  <a:lnTo>
                    <a:pt x="59903" y="284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84111" y="8955482"/>
              <a:ext cx="3519296" cy="718575"/>
            </a:xfrm>
            <a:custGeom>
              <a:avLst/>
              <a:gdLst/>
              <a:ahLst/>
              <a:cxnLst/>
              <a:rect l="0" t="0" r="0" b="0"/>
              <a:pathLst>
                <a:path w="3519296" h="718575">
                  <a:moveTo>
                    <a:pt x="3519295" y="0"/>
                  </a:moveTo>
                  <a:lnTo>
                    <a:pt x="3456763" y="41688"/>
                  </a:lnTo>
                  <a:lnTo>
                    <a:pt x="3437672" y="52751"/>
                  </a:lnTo>
                  <a:lnTo>
                    <a:pt x="3389836" y="78356"/>
                  </a:lnTo>
                  <a:lnTo>
                    <a:pt x="3344171" y="97501"/>
                  </a:lnTo>
                  <a:lnTo>
                    <a:pt x="3301689" y="113221"/>
                  </a:lnTo>
                  <a:lnTo>
                    <a:pt x="3192131" y="160188"/>
                  </a:lnTo>
                  <a:lnTo>
                    <a:pt x="3119145" y="181874"/>
                  </a:lnTo>
                  <a:lnTo>
                    <a:pt x="3065232" y="197865"/>
                  </a:lnTo>
                  <a:lnTo>
                    <a:pt x="2885457" y="254866"/>
                  </a:lnTo>
                  <a:lnTo>
                    <a:pt x="2818269" y="273015"/>
                  </a:lnTo>
                  <a:lnTo>
                    <a:pt x="2714958" y="294251"/>
                  </a:lnTo>
                  <a:lnTo>
                    <a:pt x="2645427" y="311595"/>
                  </a:lnTo>
                  <a:lnTo>
                    <a:pt x="2428076" y="369585"/>
                  </a:lnTo>
                  <a:lnTo>
                    <a:pt x="2389135" y="381172"/>
                  </a:lnTo>
                  <a:lnTo>
                    <a:pt x="2349862" y="393888"/>
                  </a:lnTo>
                  <a:lnTo>
                    <a:pt x="2310369" y="407357"/>
                  </a:lnTo>
                  <a:lnTo>
                    <a:pt x="2270728" y="419665"/>
                  </a:lnTo>
                  <a:lnTo>
                    <a:pt x="2191186" y="442214"/>
                  </a:lnTo>
                  <a:lnTo>
                    <a:pt x="2107023" y="463329"/>
                  </a:lnTo>
                  <a:lnTo>
                    <a:pt x="1809714" y="534080"/>
                  </a:lnTo>
                  <a:lnTo>
                    <a:pt x="1725602" y="549640"/>
                  </a:lnTo>
                  <a:lnTo>
                    <a:pt x="1642182" y="563767"/>
                  </a:lnTo>
                  <a:lnTo>
                    <a:pt x="1555187" y="581138"/>
                  </a:lnTo>
                  <a:lnTo>
                    <a:pt x="1471041" y="595514"/>
                  </a:lnTo>
                  <a:lnTo>
                    <a:pt x="1389271" y="609114"/>
                  </a:lnTo>
                  <a:lnTo>
                    <a:pt x="1308556" y="626252"/>
                  </a:lnTo>
                  <a:lnTo>
                    <a:pt x="1228310" y="640524"/>
                  </a:lnTo>
                  <a:lnTo>
                    <a:pt x="1076278" y="663245"/>
                  </a:lnTo>
                  <a:lnTo>
                    <a:pt x="784218" y="703832"/>
                  </a:lnTo>
                  <a:lnTo>
                    <a:pt x="690507" y="714389"/>
                  </a:lnTo>
                  <a:lnTo>
                    <a:pt x="599510" y="717518"/>
                  </a:lnTo>
                  <a:lnTo>
                    <a:pt x="479318" y="718574"/>
                  </a:lnTo>
                  <a:lnTo>
                    <a:pt x="345769" y="706947"/>
                  </a:lnTo>
                  <a:lnTo>
                    <a:pt x="252816" y="696519"/>
                  </a:lnTo>
                  <a:lnTo>
                    <a:pt x="141307" y="673598"/>
                  </a:lnTo>
                  <a:lnTo>
                    <a:pt x="70711" y="658840"/>
                  </a:lnTo>
                  <a:lnTo>
                    <a:pt x="0" y="643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873705" y="9779146"/>
              <a:ext cx="327132" cy="374394"/>
            </a:xfrm>
            <a:custGeom>
              <a:avLst/>
              <a:gdLst/>
              <a:ahLst/>
              <a:cxnLst/>
              <a:rect l="0" t="0" r="0" b="0"/>
              <a:pathLst>
                <a:path w="327132" h="374394">
                  <a:moveTo>
                    <a:pt x="158221" y="0"/>
                  </a:moveTo>
                  <a:lnTo>
                    <a:pt x="174121" y="15901"/>
                  </a:lnTo>
                  <a:lnTo>
                    <a:pt x="183797" y="23912"/>
                  </a:lnTo>
                  <a:lnTo>
                    <a:pt x="195239" y="32581"/>
                  </a:lnTo>
                  <a:lnTo>
                    <a:pt x="207859" y="41689"/>
                  </a:lnTo>
                  <a:lnTo>
                    <a:pt x="222929" y="51088"/>
                  </a:lnTo>
                  <a:lnTo>
                    <a:pt x="239631" y="60683"/>
                  </a:lnTo>
                  <a:lnTo>
                    <a:pt x="257421" y="70407"/>
                  </a:lnTo>
                  <a:lnTo>
                    <a:pt x="272610" y="80218"/>
                  </a:lnTo>
                  <a:lnTo>
                    <a:pt x="286063" y="90086"/>
                  </a:lnTo>
                  <a:lnTo>
                    <a:pt x="298360" y="99993"/>
                  </a:lnTo>
                  <a:lnTo>
                    <a:pt x="308222" y="111589"/>
                  </a:lnTo>
                  <a:lnTo>
                    <a:pt x="316461" y="124312"/>
                  </a:lnTo>
                  <a:lnTo>
                    <a:pt x="323617" y="137785"/>
                  </a:lnTo>
                  <a:lnTo>
                    <a:pt x="326724" y="151760"/>
                  </a:lnTo>
                  <a:lnTo>
                    <a:pt x="327131" y="166068"/>
                  </a:lnTo>
                  <a:lnTo>
                    <a:pt x="325739" y="180599"/>
                  </a:lnTo>
                  <a:lnTo>
                    <a:pt x="319819" y="193615"/>
                  </a:lnTo>
                  <a:lnTo>
                    <a:pt x="310880" y="205618"/>
                  </a:lnTo>
                  <a:lnTo>
                    <a:pt x="299929" y="216950"/>
                  </a:lnTo>
                  <a:lnTo>
                    <a:pt x="285972" y="226168"/>
                  </a:lnTo>
                  <a:lnTo>
                    <a:pt x="270012" y="233976"/>
                  </a:lnTo>
                  <a:lnTo>
                    <a:pt x="252716" y="240847"/>
                  </a:lnTo>
                  <a:lnTo>
                    <a:pt x="231202" y="245427"/>
                  </a:lnTo>
                  <a:lnTo>
                    <a:pt x="206875" y="248480"/>
                  </a:lnTo>
                  <a:lnTo>
                    <a:pt x="180673" y="250516"/>
                  </a:lnTo>
                  <a:lnTo>
                    <a:pt x="154885" y="250210"/>
                  </a:lnTo>
                  <a:lnTo>
                    <a:pt x="129374" y="248341"/>
                  </a:lnTo>
                  <a:lnTo>
                    <a:pt x="104046" y="245431"/>
                  </a:lnTo>
                  <a:lnTo>
                    <a:pt x="82169" y="240164"/>
                  </a:lnTo>
                  <a:lnTo>
                    <a:pt x="62593" y="233324"/>
                  </a:lnTo>
                  <a:lnTo>
                    <a:pt x="44550" y="225436"/>
                  </a:lnTo>
                  <a:lnTo>
                    <a:pt x="29193" y="216850"/>
                  </a:lnTo>
                  <a:lnTo>
                    <a:pt x="15627" y="207797"/>
                  </a:lnTo>
                  <a:lnTo>
                    <a:pt x="3256" y="198434"/>
                  </a:lnTo>
                  <a:lnTo>
                    <a:pt x="0" y="193857"/>
                  </a:lnTo>
                  <a:lnTo>
                    <a:pt x="2821" y="192469"/>
                  </a:lnTo>
                  <a:lnTo>
                    <a:pt x="9694" y="193208"/>
                  </a:lnTo>
                  <a:lnTo>
                    <a:pt x="19268" y="195364"/>
                  </a:lnTo>
                  <a:lnTo>
                    <a:pt x="30642" y="198465"/>
                  </a:lnTo>
                  <a:lnTo>
                    <a:pt x="43217" y="202197"/>
                  </a:lnTo>
                  <a:lnTo>
                    <a:pt x="54928" y="208013"/>
                  </a:lnTo>
                  <a:lnTo>
                    <a:pt x="66064" y="215218"/>
                  </a:lnTo>
                  <a:lnTo>
                    <a:pt x="76815" y="223349"/>
                  </a:lnTo>
                  <a:lnTo>
                    <a:pt x="88975" y="233762"/>
                  </a:lnTo>
                  <a:lnTo>
                    <a:pt x="102073" y="245696"/>
                  </a:lnTo>
                  <a:lnTo>
                    <a:pt x="115797" y="258643"/>
                  </a:lnTo>
                  <a:lnTo>
                    <a:pt x="131603" y="272267"/>
                  </a:lnTo>
                  <a:lnTo>
                    <a:pt x="148795" y="286341"/>
                  </a:lnTo>
                  <a:lnTo>
                    <a:pt x="166913" y="300717"/>
                  </a:lnTo>
                  <a:lnTo>
                    <a:pt x="183983" y="313627"/>
                  </a:lnTo>
                  <a:lnTo>
                    <a:pt x="200355" y="325562"/>
                  </a:lnTo>
                  <a:lnTo>
                    <a:pt x="278027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556076" y="5780628"/>
            <a:ext cx="973423" cy="408477"/>
            <a:chOff x="2556076" y="5780628"/>
            <a:chExt cx="973423" cy="408477"/>
          </a:xfrm>
        </p:grpSpPr>
        <p:sp>
          <p:nvSpPr>
            <p:cNvPr id="75" name="Freeform 74"/>
            <p:cNvSpPr/>
            <p:nvPr/>
          </p:nvSpPr>
          <p:spPr>
            <a:xfrm>
              <a:off x="2556076" y="5981661"/>
              <a:ext cx="209661" cy="8629"/>
            </a:xfrm>
            <a:custGeom>
              <a:avLst/>
              <a:gdLst/>
              <a:ahLst/>
              <a:cxnLst/>
              <a:rect l="0" t="0" r="0" b="0"/>
              <a:pathLst>
                <a:path w="209661" h="8629">
                  <a:moveTo>
                    <a:pt x="0" y="8628"/>
                  </a:moveTo>
                  <a:lnTo>
                    <a:pt x="31801" y="678"/>
                  </a:lnTo>
                  <a:lnTo>
                    <a:pt x="46160" y="0"/>
                  </a:lnTo>
                  <a:lnTo>
                    <a:pt x="60725" y="1212"/>
                  </a:lnTo>
                  <a:lnTo>
                    <a:pt x="75427" y="3684"/>
                  </a:lnTo>
                  <a:lnTo>
                    <a:pt x="93548" y="5332"/>
                  </a:lnTo>
                  <a:lnTo>
                    <a:pt x="113949" y="6430"/>
                  </a:lnTo>
                  <a:lnTo>
                    <a:pt x="209660" y="8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979824" y="5780628"/>
              <a:ext cx="70452" cy="404346"/>
            </a:xfrm>
            <a:custGeom>
              <a:avLst/>
              <a:gdLst/>
              <a:ahLst/>
              <a:cxnLst/>
              <a:rect l="0" t="0" r="0" b="0"/>
              <a:pathLst>
                <a:path w="70452" h="404346">
                  <a:moveTo>
                    <a:pt x="70451" y="0"/>
                  </a:moveTo>
                  <a:lnTo>
                    <a:pt x="62501" y="23851"/>
                  </a:lnTo>
                  <a:lnTo>
                    <a:pt x="58495" y="37532"/>
                  </a:lnTo>
                  <a:lnTo>
                    <a:pt x="49607" y="70483"/>
                  </a:lnTo>
                  <a:lnTo>
                    <a:pt x="40110" y="111751"/>
                  </a:lnTo>
                  <a:lnTo>
                    <a:pt x="5534" y="279952"/>
                  </a:lnTo>
                  <a:lnTo>
                    <a:pt x="2213" y="303113"/>
                  </a:lnTo>
                  <a:lnTo>
                    <a:pt x="0" y="325209"/>
                  </a:lnTo>
                  <a:lnTo>
                    <a:pt x="10548" y="4043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00032" y="5780628"/>
              <a:ext cx="233032" cy="408477"/>
            </a:xfrm>
            <a:custGeom>
              <a:avLst/>
              <a:gdLst/>
              <a:ahLst/>
              <a:cxnLst/>
              <a:rect l="0" t="0" r="0" b="0"/>
              <a:pathLst>
                <a:path w="233032" h="408477">
                  <a:moveTo>
                    <a:pt x="119806" y="0"/>
                  </a:moveTo>
                  <a:lnTo>
                    <a:pt x="78118" y="62533"/>
                  </a:lnTo>
                  <a:lnTo>
                    <a:pt x="70383" y="76632"/>
                  </a:lnTo>
                  <a:lnTo>
                    <a:pt x="63562" y="91024"/>
                  </a:lnTo>
                  <a:lnTo>
                    <a:pt x="57350" y="105610"/>
                  </a:lnTo>
                  <a:lnTo>
                    <a:pt x="58201" y="116998"/>
                  </a:lnTo>
                  <a:lnTo>
                    <a:pt x="63761" y="126254"/>
                  </a:lnTo>
                  <a:lnTo>
                    <a:pt x="72458" y="134088"/>
                  </a:lnTo>
                  <a:lnTo>
                    <a:pt x="95435" y="156105"/>
                  </a:lnTo>
                  <a:lnTo>
                    <a:pt x="182117" y="242065"/>
                  </a:lnTo>
                  <a:lnTo>
                    <a:pt x="194627" y="256223"/>
                  </a:lnTo>
                  <a:lnTo>
                    <a:pt x="206294" y="270653"/>
                  </a:lnTo>
                  <a:lnTo>
                    <a:pt x="217400" y="285266"/>
                  </a:lnTo>
                  <a:lnTo>
                    <a:pt x="224804" y="301663"/>
                  </a:lnTo>
                  <a:lnTo>
                    <a:pt x="229740" y="319251"/>
                  </a:lnTo>
                  <a:lnTo>
                    <a:pt x="233031" y="337632"/>
                  </a:lnTo>
                  <a:lnTo>
                    <a:pt x="231896" y="353214"/>
                  </a:lnTo>
                  <a:lnTo>
                    <a:pt x="227813" y="366930"/>
                  </a:lnTo>
                  <a:lnTo>
                    <a:pt x="221762" y="379401"/>
                  </a:lnTo>
                  <a:lnTo>
                    <a:pt x="212736" y="389380"/>
                  </a:lnTo>
                  <a:lnTo>
                    <a:pt x="201727" y="397696"/>
                  </a:lnTo>
                  <a:lnTo>
                    <a:pt x="189396" y="404904"/>
                  </a:lnTo>
                  <a:lnTo>
                    <a:pt x="174519" y="408046"/>
                  </a:lnTo>
                  <a:lnTo>
                    <a:pt x="157945" y="408476"/>
                  </a:lnTo>
                  <a:lnTo>
                    <a:pt x="140240" y="407099"/>
                  </a:lnTo>
                  <a:lnTo>
                    <a:pt x="121781" y="404517"/>
                  </a:lnTo>
                  <a:lnTo>
                    <a:pt x="102819" y="401132"/>
                  </a:lnTo>
                  <a:lnTo>
                    <a:pt x="83522" y="397211"/>
                  </a:lnTo>
                  <a:lnTo>
                    <a:pt x="67329" y="391269"/>
                  </a:lnTo>
                  <a:lnTo>
                    <a:pt x="53206" y="383980"/>
                  </a:lnTo>
                  <a:lnTo>
                    <a:pt x="0" y="3444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49790" y="5825556"/>
              <a:ext cx="179709" cy="14976"/>
            </a:xfrm>
            <a:custGeom>
              <a:avLst/>
              <a:gdLst/>
              <a:ahLst/>
              <a:cxnLst/>
              <a:rect l="0" t="0" r="0" b="0"/>
              <a:pathLst>
                <a:path w="179709" h="14976">
                  <a:moveTo>
                    <a:pt x="0" y="14975"/>
                  </a:moveTo>
                  <a:lnTo>
                    <a:pt x="31800" y="7025"/>
                  </a:lnTo>
                  <a:lnTo>
                    <a:pt x="49487" y="4683"/>
                  </a:lnTo>
                  <a:lnTo>
                    <a:pt x="69599" y="3122"/>
                  </a:lnTo>
                  <a:lnTo>
                    <a:pt x="1797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750761" y="6927590"/>
            <a:ext cx="889421" cy="710029"/>
            <a:chOff x="2750761" y="6927590"/>
            <a:chExt cx="889421" cy="710029"/>
          </a:xfrm>
        </p:grpSpPr>
        <p:sp>
          <p:nvSpPr>
            <p:cNvPr id="80" name="Freeform 79"/>
            <p:cNvSpPr/>
            <p:nvPr/>
          </p:nvSpPr>
          <p:spPr>
            <a:xfrm>
              <a:off x="2750761" y="7128443"/>
              <a:ext cx="254588" cy="74880"/>
            </a:xfrm>
            <a:custGeom>
              <a:avLst/>
              <a:gdLst/>
              <a:ahLst/>
              <a:cxnLst/>
              <a:rect l="0" t="0" r="0" b="0"/>
              <a:pathLst>
                <a:path w="254588" h="74880">
                  <a:moveTo>
                    <a:pt x="0" y="0"/>
                  </a:moveTo>
                  <a:lnTo>
                    <a:pt x="62532" y="20845"/>
                  </a:lnTo>
                  <a:lnTo>
                    <a:pt x="81623" y="25545"/>
                  </a:lnTo>
                  <a:lnTo>
                    <a:pt x="104335" y="30341"/>
                  </a:lnTo>
                  <a:lnTo>
                    <a:pt x="129459" y="35204"/>
                  </a:lnTo>
                  <a:lnTo>
                    <a:pt x="152865" y="41773"/>
                  </a:lnTo>
                  <a:lnTo>
                    <a:pt x="175124" y="49480"/>
                  </a:lnTo>
                  <a:lnTo>
                    <a:pt x="254587" y="748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428586" y="6927590"/>
              <a:ext cx="211596" cy="710029"/>
            </a:xfrm>
            <a:custGeom>
              <a:avLst/>
              <a:gdLst/>
              <a:ahLst/>
              <a:cxnLst/>
              <a:rect l="0" t="0" r="0" b="0"/>
              <a:pathLst>
                <a:path w="211596" h="710029">
                  <a:moveTo>
                    <a:pt x="175791" y="170902"/>
                  </a:moveTo>
                  <a:lnTo>
                    <a:pt x="191691" y="147052"/>
                  </a:lnTo>
                  <a:lnTo>
                    <a:pt x="198039" y="135034"/>
                  </a:lnTo>
                  <a:lnTo>
                    <a:pt x="203935" y="122030"/>
                  </a:lnTo>
                  <a:lnTo>
                    <a:pt x="209529" y="108370"/>
                  </a:lnTo>
                  <a:lnTo>
                    <a:pt x="211595" y="94270"/>
                  </a:lnTo>
                  <a:lnTo>
                    <a:pt x="211308" y="79879"/>
                  </a:lnTo>
                  <a:lnTo>
                    <a:pt x="209453" y="65293"/>
                  </a:lnTo>
                  <a:lnTo>
                    <a:pt x="204888" y="50577"/>
                  </a:lnTo>
                  <a:lnTo>
                    <a:pt x="198517" y="35774"/>
                  </a:lnTo>
                  <a:lnTo>
                    <a:pt x="190942" y="20914"/>
                  </a:lnTo>
                  <a:lnTo>
                    <a:pt x="179236" y="11007"/>
                  </a:lnTo>
                  <a:lnTo>
                    <a:pt x="164776" y="4403"/>
                  </a:lnTo>
                  <a:lnTo>
                    <a:pt x="148480" y="0"/>
                  </a:lnTo>
                  <a:lnTo>
                    <a:pt x="132624" y="392"/>
                  </a:lnTo>
                  <a:lnTo>
                    <a:pt x="117062" y="3982"/>
                  </a:lnTo>
                  <a:lnTo>
                    <a:pt x="101695" y="9703"/>
                  </a:lnTo>
                  <a:lnTo>
                    <a:pt x="88122" y="16845"/>
                  </a:lnTo>
                  <a:lnTo>
                    <a:pt x="75746" y="24934"/>
                  </a:lnTo>
                  <a:lnTo>
                    <a:pt x="64167" y="33654"/>
                  </a:lnTo>
                  <a:lnTo>
                    <a:pt x="53120" y="42796"/>
                  </a:lnTo>
                  <a:lnTo>
                    <a:pt x="42427" y="52219"/>
                  </a:lnTo>
                  <a:lnTo>
                    <a:pt x="31971" y="61829"/>
                  </a:lnTo>
                  <a:lnTo>
                    <a:pt x="23336" y="73227"/>
                  </a:lnTo>
                  <a:lnTo>
                    <a:pt x="15915" y="85818"/>
                  </a:lnTo>
                  <a:lnTo>
                    <a:pt x="9304" y="99204"/>
                  </a:lnTo>
                  <a:lnTo>
                    <a:pt x="4897" y="114784"/>
                  </a:lnTo>
                  <a:lnTo>
                    <a:pt x="1959" y="131826"/>
                  </a:lnTo>
                  <a:lnTo>
                    <a:pt x="0" y="149843"/>
                  </a:lnTo>
                  <a:lnTo>
                    <a:pt x="2022" y="166846"/>
                  </a:lnTo>
                  <a:lnTo>
                    <a:pt x="6698" y="183174"/>
                  </a:lnTo>
                  <a:lnTo>
                    <a:pt x="13143" y="199051"/>
                  </a:lnTo>
                  <a:lnTo>
                    <a:pt x="22432" y="212964"/>
                  </a:lnTo>
                  <a:lnTo>
                    <a:pt x="33616" y="225567"/>
                  </a:lnTo>
                  <a:lnTo>
                    <a:pt x="46065" y="237296"/>
                  </a:lnTo>
                  <a:lnTo>
                    <a:pt x="61019" y="245117"/>
                  </a:lnTo>
                  <a:lnTo>
                    <a:pt x="77644" y="250330"/>
                  </a:lnTo>
                  <a:lnTo>
                    <a:pt x="95384" y="253805"/>
                  </a:lnTo>
                  <a:lnTo>
                    <a:pt x="112203" y="252794"/>
                  </a:lnTo>
                  <a:lnTo>
                    <a:pt x="128407" y="248793"/>
                  </a:lnTo>
                  <a:lnTo>
                    <a:pt x="144202" y="242797"/>
                  </a:lnTo>
                  <a:lnTo>
                    <a:pt x="158060" y="233808"/>
                  </a:lnTo>
                  <a:lnTo>
                    <a:pt x="170626" y="222823"/>
                  </a:lnTo>
                  <a:lnTo>
                    <a:pt x="182331" y="210508"/>
                  </a:lnTo>
                  <a:lnTo>
                    <a:pt x="191799" y="197306"/>
                  </a:lnTo>
                  <a:lnTo>
                    <a:pt x="199775" y="183513"/>
                  </a:lnTo>
                  <a:lnTo>
                    <a:pt x="206756" y="169326"/>
                  </a:lnTo>
                  <a:lnTo>
                    <a:pt x="209746" y="154876"/>
                  </a:lnTo>
                  <a:lnTo>
                    <a:pt x="210076" y="140250"/>
                  </a:lnTo>
                  <a:lnTo>
                    <a:pt x="208631" y="125508"/>
                  </a:lnTo>
                  <a:lnTo>
                    <a:pt x="204341" y="119008"/>
                  </a:lnTo>
                  <a:lnTo>
                    <a:pt x="198152" y="118003"/>
                  </a:lnTo>
                  <a:lnTo>
                    <a:pt x="190698" y="120660"/>
                  </a:lnTo>
                  <a:lnTo>
                    <a:pt x="184065" y="130752"/>
                  </a:lnTo>
                  <a:lnTo>
                    <a:pt x="177979" y="145799"/>
                  </a:lnTo>
                  <a:lnTo>
                    <a:pt x="172258" y="164150"/>
                  </a:lnTo>
                  <a:lnTo>
                    <a:pt x="168444" y="186369"/>
                  </a:lnTo>
                  <a:lnTo>
                    <a:pt x="165901" y="211164"/>
                  </a:lnTo>
                  <a:lnTo>
                    <a:pt x="164206" y="237679"/>
                  </a:lnTo>
                  <a:lnTo>
                    <a:pt x="162322" y="284889"/>
                  </a:lnTo>
                  <a:lnTo>
                    <a:pt x="161262" y="348886"/>
                  </a:lnTo>
                  <a:lnTo>
                    <a:pt x="161113" y="369429"/>
                  </a:lnTo>
                  <a:lnTo>
                    <a:pt x="159350" y="391443"/>
                  </a:lnTo>
                  <a:lnTo>
                    <a:pt x="156511" y="414440"/>
                  </a:lnTo>
                  <a:lnTo>
                    <a:pt x="152953" y="438090"/>
                  </a:lnTo>
                  <a:lnTo>
                    <a:pt x="150582" y="462178"/>
                  </a:lnTo>
                  <a:lnTo>
                    <a:pt x="149001" y="486555"/>
                  </a:lnTo>
                  <a:lnTo>
                    <a:pt x="147947" y="511128"/>
                  </a:lnTo>
                  <a:lnTo>
                    <a:pt x="145581" y="534164"/>
                  </a:lnTo>
                  <a:lnTo>
                    <a:pt x="142339" y="556178"/>
                  </a:lnTo>
                  <a:lnTo>
                    <a:pt x="138514" y="577510"/>
                  </a:lnTo>
                  <a:lnTo>
                    <a:pt x="135964" y="598387"/>
                  </a:lnTo>
                  <a:lnTo>
                    <a:pt x="134264" y="618960"/>
                  </a:lnTo>
                  <a:lnTo>
                    <a:pt x="130864" y="710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840615" y="7937133"/>
            <a:ext cx="677661" cy="474432"/>
            <a:chOff x="2840615" y="7937133"/>
            <a:chExt cx="677661" cy="474432"/>
          </a:xfrm>
        </p:grpSpPr>
        <p:sp>
          <p:nvSpPr>
            <p:cNvPr id="83" name="Freeform 82"/>
            <p:cNvSpPr/>
            <p:nvPr/>
          </p:nvSpPr>
          <p:spPr>
            <a:xfrm>
              <a:off x="2840615" y="8101865"/>
              <a:ext cx="224637" cy="59904"/>
            </a:xfrm>
            <a:custGeom>
              <a:avLst/>
              <a:gdLst/>
              <a:ahLst/>
              <a:cxnLst/>
              <a:rect l="0" t="0" r="0" b="0"/>
              <a:pathLst>
                <a:path w="224637" h="59904">
                  <a:moveTo>
                    <a:pt x="0" y="0"/>
                  </a:moveTo>
                  <a:lnTo>
                    <a:pt x="23850" y="7951"/>
                  </a:lnTo>
                  <a:lnTo>
                    <a:pt x="37532" y="11957"/>
                  </a:lnTo>
                  <a:lnTo>
                    <a:pt x="88588" y="25545"/>
                  </a:lnTo>
                  <a:lnTo>
                    <a:pt x="224636" y="59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215008" y="7937133"/>
              <a:ext cx="303268" cy="474432"/>
            </a:xfrm>
            <a:custGeom>
              <a:avLst/>
              <a:gdLst/>
              <a:ahLst/>
              <a:cxnLst/>
              <a:rect l="0" t="0" r="0" b="0"/>
              <a:pathLst>
                <a:path w="303268" h="474432">
                  <a:moveTo>
                    <a:pt x="119806" y="0"/>
                  </a:moveTo>
                  <a:lnTo>
                    <a:pt x="151606" y="0"/>
                  </a:lnTo>
                  <a:lnTo>
                    <a:pt x="165966" y="1664"/>
                  </a:lnTo>
                  <a:lnTo>
                    <a:pt x="180530" y="4438"/>
                  </a:lnTo>
                  <a:lnTo>
                    <a:pt x="195232" y="7950"/>
                  </a:lnTo>
                  <a:lnTo>
                    <a:pt x="208362" y="13619"/>
                  </a:lnTo>
                  <a:lnTo>
                    <a:pt x="220442" y="20727"/>
                  </a:lnTo>
                  <a:lnTo>
                    <a:pt x="244404" y="37499"/>
                  </a:lnTo>
                  <a:lnTo>
                    <a:pt x="271693" y="56047"/>
                  </a:lnTo>
                  <a:lnTo>
                    <a:pt x="282631" y="67316"/>
                  </a:lnTo>
                  <a:lnTo>
                    <a:pt x="291587" y="79820"/>
                  </a:lnTo>
                  <a:lnTo>
                    <a:pt x="299221" y="93148"/>
                  </a:lnTo>
                  <a:lnTo>
                    <a:pt x="302647" y="107026"/>
                  </a:lnTo>
                  <a:lnTo>
                    <a:pt x="303267" y="121269"/>
                  </a:lnTo>
                  <a:lnTo>
                    <a:pt x="302016" y="135757"/>
                  </a:lnTo>
                  <a:lnTo>
                    <a:pt x="296190" y="147080"/>
                  </a:lnTo>
                  <a:lnTo>
                    <a:pt x="287315" y="156292"/>
                  </a:lnTo>
                  <a:lnTo>
                    <a:pt x="276406" y="164098"/>
                  </a:lnTo>
                  <a:lnTo>
                    <a:pt x="264141" y="170965"/>
                  </a:lnTo>
                  <a:lnTo>
                    <a:pt x="250973" y="177208"/>
                  </a:lnTo>
                  <a:lnTo>
                    <a:pt x="237202" y="183033"/>
                  </a:lnTo>
                  <a:lnTo>
                    <a:pt x="221365" y="186917"/>
                  </a:lnTo>
                  <a:lnTo>
                    <a:pt x="204152" y="189505"/>
                  </a:lnTo>
                  <a:lnTo>
                    <a:pt x="186020" y="191232"/>
                  </a:lnTo>
                  <a:lnTo>
                    <a:pt x="177261" y="195710"/>
                  </a:lnTo>
                  <a:lnTo>
                    <a:pt x="174749" y="202025"/>
                  </a:lnTo>
                  <a:lnTo>
                    <a:pt x="176402" y="209561"/>
                  </a:lnTo>
                  <a:lnTo>
                    <a:pt x="182496" y="217914"/>
                  </a:lnTo>
                  <a:lnTo>
                    <a:pt x="191551" y="226811"/>
                  </a:lnTo>
                  <a:lnTo>
                    <a:pt x="202579" y="236069"/>
                  </a:lnTo>
                  <a:lnTo>
                    <a:pt x="214924" y="243906"/>
                  </a:lnTo>
                  <a:lnTo>
                    <a:pt x="228145" y="250794"/>
                  </a:lnTo>
                  <a:lnTo>
                    <a:pt x="241951" y="257050"/>
                  </a:lnTo>
                  <a:lnTo>
                    <a:pt x="254483" y="264549"/>
                  </a:lnTo>
                  <a:lnTo>
                    <a:pt x="266166" y="272875"/>
                  </a:lnTo>
                  <a:lnTo>
                    <a:pt x="277282" y="281755"/>
                  </a:lnTo>
                  <a:lnTo>
                    <a:pt x="284693" y="295994"/>
                  </a:lnTo>
                  <a:lnTo>
                    <a:pt x="289633" y="313808"/>
                  </a:lnTo>
                  <a:lnTo>
                    <a:pt x="292927" y="334003"/>
                  </a:lnTo>
                  <a:lnTo>
                    <a:pt x="293459" y="352457"/>
                  </a:lnTo>
                  <a:lnTo>
                    <a:pt x="292150" y="369753"/>
                  </a:lnTo>
                  <a:lnTo>
                    <a:pt x="289613" y="386276"/>
                  </a:lnTo>
                  <a:lnTo>
                    <a:pt x="286258" y="402282"/>
                  </a:lnTo>
                  <a:lnTo>
                    <a:pt x="282357" y="417945"/>
                  </a:lnTo>
                  <a:lnTo>
                    <a:pt x="278092" y="433379"/>
                  </a:lnTo>
                  <a:lnTo>
                    <a:pt x="268593" y="445332"/>
                  </a:lnTo>
                  <a:lnTo>
                    <a:pt x="255605" y="454965"/>
                  </a:lnTo>
                  <a:lnTo>
                    <a:pt x="240290" y="463051"/>
                  </a:lnTo>
                  <a:lnTo>
                    <a:pt x="223424" y="468441"/>
                  </a:lnTo>
                  <a:lnTo>
                    <a:pt x="205525" y="472035"/>
                  </a:lnTo>
                  <a:lnTo>
                    <a:pt x="186935" y="474431"/>
                  </a:lnTo>
                  <a:lnTo>
                    <a:pt x="171215" y="472700"/>
                  </a:lnTo>
                  <a:lnTo>
                    <a:pt x="157407" y="468218"/>
                  </a:lnTo>
                  <a:lnTo>
                    <a:pt x="144873" y="461902"/>
                  </a:lnTo>
                  <a:lnTo>
                    <a:pt x="131525" y="454364"/>
                  </a:lnTo>
                  <a:lnTo>
                    <a:pt x="117635" y="446011"/>
                  </a:lnTo>
                  <a:lnTo>
                    <a:pt x="103383" y="437113"/>
                  </a:lnTo>
                  <a:lnTo>
                    <a:pt x="90554" y="427854"/>
                  </a:lnTo>
                  <a:lnTo>
                    <a:pt x="78673" y="418353"/>
                  </a:lnTo>
                  <a:lnTo>
                    <a:pt x="67424" y="408692"/>
                  </a:lnTo>
                  <a:lnTo>
                    <a:pt x="56597" y="397259"/>
                  </a:lnTo>
                  <a:lnTo>
                    <a:pt x="46052" y="384645"/>
                  </a:lnTo>
                  <a:lnTo>
                    <a:pt x="0" y="344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3005348" y="8610619"/>
            <a:ext cx="386124" cy="585453"/>
          </a:xfrm>
          <a:custGeom>
            <a:avLst/>
            <a:gdLst/>
            <a:ahLst/>
            <a:cxnLst/>
            <a:rect l="0" t="0" r="0" b="0"/>
            <a:pathLst>
              <a:path w="386124" h="585453">
                <a:moveTo>
                  <a:pt x="164733" y="120227"/>
                </a:moveTo>
                <a:lnTo>
                  <a:pt x="164733" y="88426"/>
                </a:lnTo>
                <a:lnTo>
                  <a:pt x="168061" y="74067"/>
                </a:lnTo>
                <a:lnTo>
                  <a:pt x="173608" y="59502"/>
                </a:lnTo>
                <a:lnTo>
                  <a:pt x="180633" y="44800"/>
                </a:lnTo>
                <a:lnTo>
                  <a:pt x="190309" y="31671"/>
                </a:lnTo>
                <a:lnTo>
                  <a:pt x="201751" y="19591"/>
                </a:lnTo>
                <a:lnTo>
                  <a:pt x="214372" y="8209"/>
                </a:lnTo>
                <a:lnTo>
                  <a:pt x="231105" y="2285"/>
                </a:lnTo>
                <a:lnTo>
                  <a:pt x="250580" y="0"/>
                </a:lnTo>
                <a:lnTo>
                  <a:pt x="271884" y="140"/>
                </a:lnTo>
                <a:lnTo>
                  <a:pt x="287750" y="6889"/>
                </a:lnTo>
                <a:lnTo>
                  <a:pt x="299991" y="18045"/>
                </a:lnTo>
                <a:lnTo>
                  <a:pt x="309816" y="32138"/>
                </a:lnTo>
                <a:lnTo>
                  <a:pt x="316366" y="49853"/>
                </a:lnTo>
                <a:lnTo>
                  <a:pt x="320733" y="69983"/>
                </a:lnTo>
                <a:lnTo>
                  <a:pt x="323644" y="91723"/>
                </a:lnTo>
                <a:lnTo>
                  <a:pt x="323921" y="116200"/>
                </a:lnTo>
                <a:lnTo>
                  <a:pt x="322441" y="142502"/>
                </a:lnTo>
                <a:lnTo>
                  <a:pt x="319791" y="170021"/>
                </a:lnTo>
                <a:lnTo>
                  <a:pt x="314696" y="195022"/>
                </a:lnTo>
                <a:lnTo>
                  <a:pt x="307971" y="218345"/>
                </a:lnTo>
                <a:lnTo>
                  <a:pt x="300161" y="240550"/>
                </a:lnTo>
                <a:lnTo>
                  <a:pt x="291625" y="258681"/>
                </a:lnTo>
                <a:lnTo>
                  <a:pt x="282607" y="274096"/>
                </a:lnTo>
                <a:lnTo>
                  <a:pt x="273267" y="287702"/>
                </a:lnTo>
                <a:lnTo>
                  <a:pt x="270369" y="291780"/>
                </a:lnTo>
                <a:lnTo>
                  <a:pt x="276022" y="282999"/>
                </a:lnTo>
                <a:lnTo>
                  <a:pt x="283853" y="276997"/>
                </a:lnTo>
                <a:lnTo>
                  <a:pt x="294065" y="271331"/>
                </a:lnTo>
                <a:lnTo>
                  <a:pt x="305866" y="265891"/>
                </a:lnTo>
                <a:lnTo>
                  <a:pt x="317060" y="265591"/>
                </a:lnTo>
                <a:lnTo>
                  <a:pt x="327851" y="268719"/>
                </a:lnTo>
                <a:lnTo>
                  <a:pt x="338373" y="274133"/>
                </a:lnTo>
                <a:lnTo>
                  <a:pt x="347052" y="282734"/>
                </a:lnTo>
                <a:lnTo>
                  <a:pt x="354502" y="293460"/>
                </a:lnTo>
                <a:lnTo>
                  <a:pt x="361132" y="305602"/>
                </a:lnTo>
                <a:lnTo>
                  <a:pt x="367217" y="318689"/>
                </a:lnTo>
                <a:lnTo>
                  <a:pt x="372937" y="332405"/>
                </a:lnTo>
                <a:lnTo>
                  <a:pt x="378414" y="346542"/>
                </a:lnTo>
                <a:lnTo>
                  <a:pt x="382066" y="362622"/>
                </a:lnTo>
                <a:lnTo>
                  <a:pt x="384500" y="379998"/>
                </a:lnTo>
                <a:lnTo>
                  <a:pt x="386123" y="398238"/>
                </a:lnTo>
                <a:lnTo>
                  <a:pt x="385541" y="415389"/>
                </a:lnTo>
                <a:lnTo>
                  <a:pt x="383489" y="431815"/>
                </a:lnTo>
                <a:lnTo>
                  <a:pt x="380457" y="447759"/>
                </a:lnTo>
                <a:lnTo>
                  <a:pt x="375108" y="465043"/>
                </a:lnTo>
                <a:lnTo>
                  <a:pt x="368214" y="483222"/>
                </a:lnTo>
                <a:lnTo>
                  <a:pt x="360289" y="501996"/>
                </a:lnTo>
                <a:lnTo>
                  <a:pt x="351679" y="517841"/>
                </a:lnTo>
                <a:lnTo>
                  <a:pt x="342611" y="531733"/>
                </a:lnTo>
                <a:lnTo>
                  <a:pt x="333237" y="544321"/>
                </a:lnTo>
                <a:lnTo>
                  <a:pt x="321996" y="556041"/>
                </a:lnTo>
                <a:lnTo>
                  <a:pt x="309511" y="567183"/>
                </a:lnTo>
                <a:lnTo>
                  <a:pt x="296195" y="577939"/>
                </a:lnTo>
                <a:lnTo>
                  <a:pt x="280662" y="583445"/>
                </a:lnTo>
                <a:lnTo>
                  <a:pt x="263650" y="585452"/>
                </a:lnTo>
                <a:lnTo>
                  <a:pt x="245654" y="585126"/>
                </a:lnTo>
                <a:lnTo>
                  <a:pt x="227000" y="581581"/>
                </a:lnTo>
                <a:lnTo>
                  <a:pt x="207909" y="575889"/>
                </a:lnTo>
                <a:lnTo>
                  <a:pt x="188525" y="568767"/>
                </a:lnTo>
                <a:lnTo>
                  <a:pt x="168947" y="560690"/>
                </a:lnTo>
                <a:lnTo>
                  <a:pt x="149238" y="551979"/>
                </a:lnTo>
                <a:lnTo>
                  <a:pt x="129444" y="542843"/>
                </a:lnTo>
                <a:lnTo>
                  <a:pt x="111255" y="533424"/>
                </a:lnTo>
                <a:lnTo>
                  <a:pt x="94138" y="523818"/>
                </a:lnTo>
                <a:lnTo>
                  <a:pt x="77734" y="514086"/>
                </a:lnTo>
                <a:lnTo>
                  <a:pt x="63471" y="504269"/>
                </a:lnTo>
                <a:lnTo>
                  <a:pt x="50634" y="494397"/>
                </a:lnTo>
                <a:lnTo>
                  <a:pt x="0" y="4347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161277" y="9535242"/>
            <a:ext cx="203489" cy="543420"/>
          </a:xfrm>
          <a:custGeom>
            <a:avLst/>
            <a:gdLst/>
            <a:ahLst/>
            <a:cxnLst/>
            <a:rect l="0" t="0" r="0" b="0"/>
            <a:pathLst>
              <a:path w="203489" h="543420">
                <a:moveTo>
                  <a:pt x="203488" y="19269"/>
                </a:moveTo>
                <a:lnTo>
                  <a:pt x="171688" y="19269"/>
                </a:lnTo>
                <a:lnTo>
                  <a:pt x="157328" y="15941"/>
                </a:lnTo>
                <a:lnTo>
                  <a:pt x="142764" y="10394"/>
                </a:lnTo>
                <a:lnTo>
                  <a:pt x="128062" y="3368"/>
                </a:lnTo>
                <a:lnTo>
                  <a:pt x="113269" y="349"/>
                </a:lnTo>
                <a:lnTo>
                  <a:pt x="98415" y="0"/>
                </a:lnTo>
                <a:lnTo>
                  <a:pt x="83521" y="1431"/>
                </a:lnTo>
                <a:lnTo>
                  <a:pt x="70263" y="5713"/>
                </a:lnTo>
                <a:lnTo>
                  <a:pt x="58096" y="11895"/>
                </a:lnTo>
                <a:lnTo>
                  <a:pt x="46658" y="19345"/>
                </a:lnTo>
                <a:lnTo>
                  <a:pt x="35704" y="30967"/>
                </a:lnTo>
                <a:lnTo>
                  <a:pt x="25073" y="45371"/>
                </a:lnTo>
                <a:lnTo>
                  <a:pt x="14658" y="61630"/>
                </a:lnTo>
                <a:lnTo>
                  <a:pt x="7715" y="80789"/>
                </a:lnTo>
                <a:lnTo>
                  <a:pt x="3086" y="101882"/>
                </a:lnTo>
                <a:lnTo>
                  <a:pt x="0" y="124263"/>
                </a:lnTo>
                <a:lnTo>
                  <a:pt x="1271" y="144176"/>
                </a:lnTo>
                <a:lnTo>
                  <a:pt x="5446" y="162443"/>
                </a:lnTo>
                <a:lnTo>
                  <a:pt x="11557" y="179613"/>
                </a:lnTo>
                <a:lnTo>
                  <a:pt x="22287" y="191060"/>
                </a:lnTo>
                <a:lnTo>
                  <a:pt x="36097" y="198690"/>
                </a:lnTo>
                <a:lnTo>
                  <a:pt x="51959" y="203779"/>
                </a:lnTo>
                <a:lnTo>
                  <a:pt x="65861" y="203842"/>
                </a:lnTo>
                <a:lnTo>
                  <a:pt x="78458" y="200557"/>
                </a:lnTo>
                <a:lnTo>
                  <a:pt x="90183" y="195038"/>
                </a:lnTo>
                <a:lnTo>
                  <a:pt x="101328" y="184704"/>
                </a:lnTo>
                <a:lnTo>
                  <a:pt x="112086" y="171157"/>
                </a:lnTo>
                <a:lnTo>
                  <a:pt x="122586" y="155471"/>
                </a:lnTo>
                <a:lnTo>
                  <a:pt x="129586" y="138358"/>
                </a:lnTo>
                <a:lnTo>
                  <a:pt x="134252" y="120293"/>
                </a:lnTo>
                <a:lnTo>
                  <a:pt x="137363" y="101594"/>
                </a:lnTo>
                <a:lnTo>
                  <a:pt x="139437" y="95784"/>
                </a:lnTo>
                <a:lnTo>
                  <a:pt x="140820" y="98566"/>
                </a:lnTo>
                <a:lnTo>
                  <a:pt x="141742" y="107077"/>
                </a:lnTo>
                <a:lnTo>
                  <a:pt x="150989" y="174706"/>
                </a:lnTo>
                <a:lnTo>
                  <a:pt x="153513" y="199436"/>
                </a:lnTo>
                <a:lnTo>
                  <a:pt x="155196" y="222579"/>
                </a:lnTo>
                <a:lnTo>
                  <a:pt x="156318" y="244664"/>
                </a:lnTo>
                <a:lnTo>
                  <a:pt x="158730" y="266042"/>
                </a:lnTo>
                <a:lnTo>
                  <a:pt x="162001" y="286951"/>
                </a:lnTo>
                <a:lnTo>
                  <a:pt x="165847" y="307546"/>
                </a:lnTo>
                <a:lnTo>
                  <a:pt x="168410" y="329595"/>
                </a:lnTo>
                <a:lnTo>
                  <a:pt x="170119" y="352615"/>
                </a:lnTo>
                <a:lnTo>
                  <a:pt x="171259" y="376281"/>
                </a:lnTo>
                <a:lnTo>
                  <a:pt x="173682" y="398715"/>
                </a:lnTo>
                <a:lnTo>
                  <a:pt x="176961" y="420326"/>
                </a:lnTo>
                <a:lnTo>
                  <a:pt x="180812" y="441389"/>
                </a:lnTo>
                <a:lnTo>
                  <a:pt x="185043" y="460423"/>
                </a:lnTo>
                <a:lnTo>
                  <a:pt x="189527" y="478104"/>
                </a:lnTo>
                <a:lnTo>
                  <a:pt x="203488" y="5434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6928987" y="7727472"/>
            <a:ext cx="314492" cy="1093229"/>
            <a:chOff x="6928987" y="7727472"/>
            <a:chExt cx="314492" cy="1093229"/>
          </a:xfrm>
        </p:grpSpPr>
        <p:sp>
          <p:nvSpPr>
            <p:cNvPr id="88" name="Freeform 87"/>
            <p:cNvSpPr/>
            <p:nvPr/>
          </p:nvSpPr>
          <p:spPr>
            <a:xfrm>
              <a:off x="6973915" y="7772400"/>
              <a:ext cx="44928" cy="29952"/>
            </a:xfrm>
            <a:custGeom>
              <a:avLst/>
              <a:gdLst/>
              <a:ahLst/>
              <a:cxnLst/>
              <a:rect l="0" t="0" r="0" b="0"/>
              <a:pathLst>
                <a:path w="44928" h="29952">
                  <a:moveTo>
                    <a:pt x="0" y="29951"/>
                  </a:moveTo>
                  <a:lnTo>
                    <a:pt x="44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63769" y="7727472"/>
              <a:ext cx="77160" cy="164734"/>
            </a:xfrm>
            <a:custGeom>
              <a:avLst/>
              <a:gdLst/>
              <a:ahLst/>
              <a:cxnLst/>
              <a:rect l="0" t="0" r="0" b="0"/>
              <a:pathLst>
                <a:path w="77160" h="164734">
                  <a:moveTo>
                    <a:pt x="59903" y="0"/>
                  </a:moveTo>
                  <a:lnTo>
                    <a:pt x="75802" y="15901"/>
                  </a:lnTo>
                  <a:lnTo>
                    <a:pt x="77159" y="23912"/>
                  </a:lnTo>
                  <a:lnTo>
                    <a:pt x="74734" y="32581"/>
                  </a:lnTo>
                  <a:lnTo>
                    <a:pt x="69790" y="41688"/>
                  </a:lnTo>
                  <a:lnTo>
                    <a:pt x="61503" y="49424"/>
                  </a:lnTo>
                  <a:lnTo>
                    <a:pt x="50985" y="56245"/>
                  </a:lnTo>
                  <a:lnTo>
                    <a:pt x="38982" y="62457"/>
                  </a:lnTo>
                  <a:lnTo>
                    <a:pt x="37636" y="68262"/>
                  </a:lnTo>
                  <a:lnTo>
                    <a:pt x="43394" y="73796"/>
                  </a:lnTo>
                  <a:lnTo>
                    <a:pt x="53889" y="79149"/>
                  </a:lnTo>
                  <a:lnTo>
                    <a:pt x="59221" y="89373"/>
                  </a:lnTo>
                  <a:lnTo>
                    <a:pt x="61113" y="102846"/>
                  </a:lnTo>
                  <a:lnTo>
                    <a:pt x="60709" y="118483"/>
                  </a:lnTo>
                  <a:lnTo>
                    <a:pt x="55449" y="130572"/>
                  </a:lnTo>
                  <a:lnTo>
                    <a:pt x="46950" y="140295"/>
                  </a:lnTo>
                  <a:lnTo>
                    <a:pt x="0" y="1647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958939" y="8056938"/>
              <a:ext cx="44928" cy="1"/>
            </a:xfrm>
            <a:custGeom>
              <a:avLst/>
              <a:gdLst/>
              <a:ahLst/>
              <a:cxnLst/>
              <a:rect l="0" t="0" r="0" b="0"/>
              <a:pathLst>
                <a:path w="44928" h="1">
                  <a:moveTo>
                    <a:pt x="0" y="0"/>
                  </a:moveTo>
                  <a:lnTo>
                    <a:pt x="44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063769" y="7997035"/>
              <a:ext cx="61229" cy="164734"/>
            </a:xfrm>
            <a:custGeom>
              <a:avLst/>
              <a:gdLst/>
              <a:ahLst/>
              <a:cxnLst/>
              <a:rect l="0" t="0" r="0" b="0"/>
              <a:pathLst>
                <a:path w="61229" h="164734">
                  <a:moveTo>
                    <a:pt x="29951" y="0"/>
                  </a:moveTo>
                  <a:lnTo>
                    <a:pt x="22001" y="23851"/>
                  </a:lnTo>
                  <a:lnTo>
                    <a:pt x="17995" y="37532"/>
                  </a:lnTo>
                  <a:lnTo>
                    <a:pt x="9107" y="70483"/>
                  </a:lnTo>
                  <a:lnTo>
                    <a:pt x="7735" y="86925"/>
                  </a:lnTo>
                  <a:lnTo>
                    <a:pt x="8485" y="102876"/>
                  </a:lnTo>
                  <a:lnTo>
                    <a:pt x="10648" y="118504"/>
                  </a:lnTo>
                  <a:lnTo>
                    <a:pt x="17083" y="130586"/>
                  </a:lnTo>
                  <a:lnTo>
                    <a:pt x="26364" y="140304"/>
                  </a:lnTo>
                  <a:lnTo>
                    <a:pt x="37544" y="148447"/>
                  </a:lnTo>
                  <a:lnTo>
                    <a:pt x="46661" y="148884"/>
                  </a:lnTo>
                  <a:lnTo>
                    <a:pt x="54403" y="144183"/>
                  </a:lnTo>
                  <a:lnTo>
                    <a:pt x="61228" y="136058"/>
                  </a:lnTo>
                  <a:lnTo>
                    <a:pt x="59122" y="132305"/>
                  </a:lnTo>
                  <a:lnTo>
                    <a:pt x="51062" y="131467"/>
                  </a:lnTo>
                  <a:lnTo>
                    <a:pt x="0" y="1647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958939" y="8322064"/>
              <a:ext cx="59904" cy="4438"/>
            </a:xfrm>
            <a:custGeom>
              <a:avLst/>
              <a:gdLst/>
              <a:ahLst/>
              <a:cxnLst/>
              <a:rect l="0" t="0" r="0" b="0"/>
              <a:pathLst>
                <a:path w="59904" h="4438">
                  <a:moveTo>
                    <a:pt x="0" y="4437"/>
                  </a:moveTo>
                  <a:lnTo>
                    <a:pt x="13312" y="0"/>
                  </a:lnTo>
                  <a:lnTo>
                    <a:pt x="59903" y="4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076575" y="8224075"/>
              <a:ext cx="62073" cy="177306"/>
            </a:xfrm>
            <a:custGeom>
              <a:avLst/>
              <a:gdLst/>
              <a:ahLst/>
              <a:cxnLst/>
              <a:rect l="0" t="0" r="0" b="0"/>
              <a:pathLst>
                <a:path w="62073" h="177306">
                  <a:moveTo>
                    <a:pt x="62072" y="27548"/>
                  </a:moveTo>
                  <a:lnTo>
                    <a:pt x="54122" y="3697"/>
                  </a:lnTo>
                  <a:lnTo>
                    <a:pt x="48452" y="0"/>
                  </a:lnTo>
                  <a:lnTo>
                    <a:pt x="41344" y="863"/>
                  </a:lnTo>
                  <a:lnTo>
                    <a:pt x="33278" y="4766"/>
                  </a:lnTo>
                  <a:lnTo>
                    <a:pt x="24572" y="12360"/>
                  </a:lnTo>
                  <a:lnTo>
                    <a:pt x="15441" y="22413"/>
                  </a:lnTo>
                  <a:lnTo>
                    <a:pt x="6026" y="34109"/>
                  </a:lnTo>
                  <a:lnTo>
                    <a:pt x="1412" y="46897"/>
                  </a:lnTo>
                  <a:lnTo>
                    <a:pt x="0" y="60415"/>
                  </a:lnTo>
                  <a:lnTo>
                    <a:pt x="724" y="74419"/>
                  </a:lnTo>
                  <a:lnTo>
                    <a:pt x="4533" y="80427"/>
                  </a:lnTo>
                  <a:lnTo>
                    <a:pt x="10401" y="81104"/>
                  </a:lnTo>
                  <a:lnTo>
                    <a:pt x="17641" y="78227"/>
                  </a:lnTo>
                  <a:lnTo>
                    <a:pt x="24131" y="71318"/>
                  </a:lnTo>
                  <a:lnTo>
                    <a:pt x="30122" y="61720"/>
                  </a:lnTo>
                  <a:lnTo>
                    <a:pt x="35780" y="50329"/>
                  </a:lnTo>
                  <a:lnTo>
                    <a:pt x="39552" y="51055"/>
                  </a:lnTo>
                  <a:lnTo>
                    <a:pt x="42068" y="59859"/>
                  </a:lnTo>
                  <a:lnTo>
                    <a:pt x="43743" y="74048"/>
                  </a:lnTo>
                  <a:lnTo>
                    <a:pt x="43198" y="88499"/>
                  </a:lnTo>
                  <a:lnTo>
                    <a:pt x="41169" y="103126"/>
                  </a:lnTo>
                  <a:lnTo>
                    <a:pt x="32121" y="177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928987" y="8506210"/>
              <a:ext cx="29953" cy="14977"/>
            </a:xfrm>
            <a:custGeom>
              <a:avLst/>
              <a:gdLst/>
              <a:ahLst/>
              <a:cxnLst/>
              <a:rect l="0" t="0" r="0" b="0"/>
              <a:pathLst>
                <a:path w="29953" h="14977">
                  <a:moveTo>
                    <a:pt x="0" y="0"/>
                  </a:moveTo>
                  <a:lnTo>
                    <a:pt x="29952" y="14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093720" y="8446307"/>
              <a:ext cx="14977" cy="119807"/>
            </a:xfrm>
            <a:custGeom>
              <a:avLst/>
              <a:gdLst/>
              <a:ahLst/>
              <a:cxnLst/>
              <a:rect l="0" t="0" r="0" b="0"/>
              <a:pathLst>
                <a:path w="14977" h="119807">
                  <a:moveTo>
                    <a:pt x="14976" y="0"/>
                  </a:moveTo>
                  <a:lnTo>
                    <a:pt x="7025" y="23850"/>
                  </a:lnTo>
                  <a:lnTo>
                    <a:pt x="4683" y="39195"/>
                  </a:lnTo>
                  <a:lnTo>
                    <a:pt x="3122" y="57746"/>
                  </a:lnTo>
                  <a:lnTo>
                    <a:pt x="0" y="119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168599" y="8461283"/>
              <a:ext cx="74880" cy="134782"/>
            </a:xfrm>
            <a:custGeom>
              <a:avLst/>
              <a:gdLst/>
              <a:ahLst/>
              <a:cxnLst/>
              <a:rect l="0" t="0" r="0" b="0"/>
              <a:pathLst>
                <a:path w="74880" h="134782">
                  <a:moveTo>
                    <a:pt x="0" y="0"/>
                  </a:moveTo>
                  <a:lnTo>
                    <a:pt x="23850" y="7950"/>
                  </a:lnTo>
                  <a:lnTo>
                    <a:pt x="32540" y="15284"/>
                  </a:lnTo>
                  <a:lnTo>
                    <a:pt x="39997" y="25165"/>
                  </a:lnTo>
                  <a:lnTo>
                    <a:pt x="46632" y="36744"/>
                  </a:lnTo>
                  <a:lnTo>
                    <a:pt x="47727" y="51119"/>
                  </a:lnTo>
                  <a:lnTo>
                    <a:pt x="45130" y="67359"/>
                  </a:lnTo>
                  <a:lnTo>
                    <a:pt x="40071" y="84841"/>
                  </a:lnTo>
                  <a:lnTo>
                    <a:pt x="33369" y="99824"/>
                  </a:lnTo>
                  <a:lnTo>
                    <a:pt x="25575" y="113140"/>
                  </a:lnTo>
                  <a:lnTo>
                    <a:pt x="17049" y="125346"/>
                  </a:lnTo>
                  <a:lnTo>
                    <a:pt x="14695" y="130155"/>
                  </a:lnTo>
                  <a:lnTo>
                    <a:pt x="16453" y="130033"/>
                  </a:lnTo>
                  <a:lnTo>
                    <a:pt x="20952" y="126624"/>
                  </a:lnTo>
                  <a:lnTo>
                    <a:pt x="28944" y="126015"/>
                  </a:lnTo>
                  <a:lnTo>
                    <a:pt x="39264" y="127274"/>
                  </a:lnTo>
                  <a:lnTo>
                    <a:pt x="74879" y="134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928987" y="8700894"/>
              <a:ext cx="59904" cy="14977"/>
            </a:xfrm>
            <a:custGeom>
              <a:avLst/>
              <a:gdLst/>
              <a:ahLst/>
              <a:cxnLst/>
              <a:rect l="0" t="0" r="0" b="0"/>
              <a:pathLst>
                <a:path w="59904" h="14977">
                  <a:moveTo>
                    <a:pt x="0" y="14976"/>
                  </a:moveTo>
                  <a:lnTo>
                    <a:pt x="13313" y="10539"/>
                  </a:lnTo>
                  <a:lnTo>
                    <a:pt x="599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048793" y="8670943"/>
              <a:ext cx="29953" cy="149758"/>
            </a:xfrm>
            <a:custGeom>
              <a:avLst/>
              <a:gdLst/>
              <a:ahLst/>
              <a:cxnLst/>
              <a:rect l="0" t="0" r="0" b="0"/>
              <a:pathLst>
                <a:path w="29953" h="149758">
                  <a:moveTo>
                    <a:pt x="29952" y="0"/>
                  </a:moveTo>
                  <a:lnTo>
                    <a:pt x="22001" y="31800"/>
                  </a:lnTo>
                  <a:lnTo>
                    <a:pt x="17995" y="46160"/>
                  </a:lnTo>
                  <a:lnTo>
                    <a:pt x="13661" y="60725"/>
                  </a:lnTo>
                  <a:lnTo>
                    <a:pt x="0" y="149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136711" y="8626016"/>
              <a:ext cx="76816" cy="179710"/>
            </a:xfrm>
            <a:custGeom>
              <a:avLst/>
              <a:gdLst/>
              <a:ahLst/>
              <a:cxnLst/>
              <a:rect l="0" t="0" r="0" b="0"/>
              <a:pathLst>
                <a:path w="76816" h="179710">
                  <a:moveTo>
                    <a:pt x="76815" y="0"/>
                  </a:moveTo>
                  <a:lnTo>
                    <a:pt x="52964" y="7950"/>
                  </a:lnTo>
                  <a:lnTo>
                    <a:pt x="42611" y="13620"/>
                  </a:lnTo>
                  <a:lnTo>
                    <a:pt x="32380" y="20727"/>
                  </a:lnTo>
                  <a:lnTo>
                    <a:pt x="22232" y="28794"/>
                  </a:lnTo>
                  <a:lnTo>
                    <a:pt x="13803" y="39164"/>
                  </a:lnTo>
                  <a:lnTo>
                    <a:pt x="6520" y="51069"/>
                  </a:lnTo>
                  <a:lnTo>
                    <a:pt x="0" y="63996"/>
                  </a:lnTo>
                  <a:lnTo>
                    <a:pt x="645" y="69288"/>
                  </a:lnTo>
                  <a:lnTo>
                    <a:pt x="6068" y="69487"/>
                  </a:lnTo>
                  <a:lnTo>
                    <a:pt x="14674" y="66292"/>
                  </a:lnTo>
                  <a:lnTo>
                    <a:pt x="25404" y="65827"/>
                  </a:lnTo>
                  <a:lnTo>
                    <a:pt x="37549" y="67180"/>
                  </a:lnTo>
                  <a:lnTo>
                    <a:pt x="50637" y="69746"/>
                  </a:lnTo>
                  <a:lnTo>
                    <a:pt x="57700" y="76448"/>
                  </a:lnTo>
                  <a:lnTo>
                    <a:pt x="60744" y="85908"/>
                  </a:lnTo>
                  <a:lnTo>
                    <a:pt x="61109" y="97208"/>
                  </a:lnTo>
                  <a:lnTo>
                    <a:pt x="58025" y="109732"/>
                  </a:lnTo>
                  <a:lnTo>
                    <a:pt x="52640" y="123073"/>
                  </a:lnTo>
                  <a:lnTo>
                    <a:pt x="16912" y="1797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943963" y="6394633"/>
            <a:ext cx="239613" cy="1063277"/>
            <a:chOff x="6943963" y="6394633"/>
            <a:chExt cx="239613" cy="1063277"/>
          </a:xfrm>
        </p:grpSpPr>
        <p:sp>
          <p:nvSpPr>
            <p:cNvPr id="101" name="Freeform 100"/>
            <p:cNvSpPr/>
            <p:nvPr/>
          </p:nvSpPr>
          <p:spPr>
            <a:xfrm>
              <a:off x="6958939" y="7258932"/>
              <a:ext cx="99362" cy="198978"/>
            </a:xfrm>
            <a:custGeom>
              <a:avLst/>
              <a:gdLst/>
              <a:ahLst/>
              <a:cxnLst/>
              <a:rect l="0" t="0" r="0" b="0"/>
              <a:pathLst>
                <a:path w="99362" h="198978">
                  <a:moveTo>
                    <a:pt x="14976" y="19269"/>
                  </a:moveTo>
                  <a:lnTo>
                    <a:pt x="30876" y="3369"/>
                  </a:lnTo>
                  <a:lnTo>
                    <a:pt x="40551" y="349"/>
                  </a:lnTo>
                  <a:lnTo>
                    <a:pt x="51994" y="0"/>
                  </a:lnTo>
                  <a:lnTo>
                    <a:pt x="64614" y="1431"/>
                  </a:lnTo>
                  <a:lnTo>
                    <a:pt x="71363" y="9041"/>
                  </a:lnTo>
                  <a:lnTo>
                    <a:pt x="74199" y="20770"/>
                  </a:lnTo>
                  <a:lnTo>
                    <a:pt x="74425" y="35245"/>
                  </a:lnTo>
                  <a:lnTo>
                    <a:pt x="69584" y="46560"/>
                  </a:lnTo>
                  <a:lnTo>
                    <a:pt x="61365" y="55766"/>
                  </a:lnTo>
                  <a:lnTo>
                    <a:pt x="50894" y="63568"/>
                  </a:lnTo>
                  <a:lnTo>
                    <a:pt x="48905" y="67105"/>
                  </a:lnTo>
                  <a:lnTo>
                    <a:pt x="52571" y="67799"/>
                  </a:lnTo>
                  <a:lnTo>
                    <a:pt x="60006" y="66598"/>
                  </a:lnTo>
                  <a:lnTo>
                    <a:pt x="68291" y="69125"/>
                  </a:lnTo>
                  <a:lnTo>
                    <a:pt x="77143" y="74138"/>
                  </a:lnTo>
                  <a:lnTo>
                    <a:pt x="86372" y="80808"/>
                  </a:lnTo>
                  <a:lnTo>
                    <a:pt x="92525" y="91910"/>
                  </a:lnTo>
                  <a:lnTo>
                    <a:pt x="96627" y="105967"/>
                  </a:lnTo>
                  <a:lnTo>
                    <a:pt x="99361" y="121994"/>
                  </a:lnTo>
                  <a:lnTo>
                    <a:pt x="97856" y="136008"/>
                  </a:lnTo>
                  <a:lnTo>
                    <a:pt x="93525" y="148677"/>
                  </a:lnTo>
                  <a:lnTo>
                    <a:pt x="87309" y="160452"/>
                  </a:lnTo>
                  <a:lnTo>
                    <a:pt x="78174" y="169966"/>
                  </a:lnTo>
                  <a:lnTo>
                    <a:pt x="67091" y="177972"/>
                  </a:lnTo>
                  <a:lnTo>
                    <a:pt x="0" y="1989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03866" y="7068541"/>
              <a:ext cx="62416" cy="145876"/>
            </a:xfrm>
            <a:custGeom>
              <a:avLst/>
              <a:gdLst/>
              <a:ahLst/>
              <a:cxnLst/>
              <a:rect l="0" t="0" r="0" b="0"/>
              <a:pathLst>
                <a:path w="62416" h="145876">
                  <a:moveTo>
                    <a:pt x="14976" y="0"/>
                  </a:moveTo>
                  <a:lnTo>
                    <a:pt x="14976" y="31800"/>
                  </a:lnTo>
                  <a:lnTo>
                    <a:pt x="13311" y="46160"/>
                  </a:lnTo>
                  <a:lnTo>
                    <a:pt x="10538" y="60725"/>
                  </a:lnTo>
                  <a:lnTo>
                    <a:pt x="7025" y="75426"/>
                  </a:lnTo>
                  <a:lnTo>
                    <a:pt x="6347" y="91883"/>
                  </a:lnTo>
                  <a:lnTo>
                    <a:pt x="7560" y="109510"/>
                  </a:lnTo>
                  <a:lnTo>
                    <a:pt x="10032" y="127918"/>
                  </a:lnTo>
                  <a:lnTo>
                    <a:pt x="16672" y="138526"/>
                  </a:lnTo>
                  <a:lnTo>
                    <a:pt x="26090" y="143933"/>
                  </a:lnTo>
                  <a:lnTo>
                    <a:pt x="37361" y="145875"/>
                  </a:lnTo>
                  <a:lnTo>
                    <a:pt x="46539" y="142177"/>
                  </a:lnTo>
                  <a:lnTo>
                    <a:pt x="54322" y="134720"/>
                  </a:lnTo>
                  <a:lnTo>
                    <a:pt x="61174" y="124757"/>
                  </a:lnTo>
                  <a:lnTo>
                    <a:pt x="62415" y="114787"/>
                  </a:lnTo>
                  <a:lnTo>
                    <a:pt x="59913" y="104811"/>
                  </a:lnTo>
                  <a:lnTo>
                    <a:pt x="54918" y="94834"/>
                  </a:lnTo>
                  <a:lnTo>
                    <a:pt x="48260" y="91510"/>
                  </a:lnTo>
                  <a:lnTo>
                    <a:pt x="40493" y="92622"/>
                  </a:lnTo>
                  <a:lnTo>
                    <a:pt x="0" y="134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71362" y="6856600"/>
              <a:ext cx="63534" cy="211942"/>
            </a:xfrm>
            <a:custGeom>
              <a:avLst/>
              <a:gdLst/>
              <a:ahLst/>
              <a:cxnLst/>
              <a:rect l="0" t="0" r="0" b="0"/>
              <a:pathLst>
                <a:path w="63534" h="211942">
                  <a:moveTo>
                    <a:pt x="62455" y="17256"/>
                  </a:moveTo>
                  <a:lnTo>
                    <a:pt x="46555" y="1356"/>
                  </a:lnTo>
                  <a:lnTo>
                    <a:pt x="38543" y="0"/>
                  </a:lnTo>
                  <a:lnTo>
                    <a:pt x="29874" y="2424"/>
                  </a:lnTo>
                  <a:lnTo>
                    <a:pt x="20767" y="7368"/>
                  </a:lnTo>
                  <a:lnTo>
                    <a:pt x="13031" y="15656"/>
                  </a:lnTo>
                  <a:lnTo>
                    <a:pt x="6211" y="26173"/>
                  </a:lnTo>
                  <a:lnTo>
                    <a:pt x="0" y="38176"/>
                  </a:lnTo>
                  <a:lnTo>
                    <a:pt x="2515" y="44515"/>
                  </a:lnTo>
                  <a:lnTo>
                    <a:pt x="10847" y="47077"/>
                  </a:lnTo>
                  <a:lnTo>
                    <a:pt x="23058" y="47120"/>
                  </a:lnTo>
                  <a:lnTo>
                    <a:pt x="34526" y="43822"/>
                  </a:lnTo>
                  <a:lnTo>
                    <a:pt x="45500" y="38294"/>
                  </a:lnTo>
                  <a:lnTo>
                    <a:pt x="56143" y="31281"/>
                  </a:lnTo>
                  <a:lnTo>
                    <a:pt x="61576" y="31598"/>
                  </a:lnTo>
                  <a:lnTo>
                    <a:pt x="63533" y="36801"/>
                  </a:lnTo>
                  <a:lnTo>
                    <a:pt x="63173" y="45262"/>
                  </a:lnTo>
                  <a:lnTo>
                    <a:pt x="61270" y="55895"/>
                  </a:lnTo>
                  <a:lnTo>
                    <a:pt x="58337" y="67975"/>
                  </a:lnTo>
                  <a:lnTo>
                    <a:pt x="54718" y="81020"/>
                  </a:lnTo>
                  <a:lnTo>
                    <a:pt x="46259" y="108826"/>
                  </a:lnTo>
                  <a:lnTo>
                    <a:pt x="32142" y="152546"/>
                  </a:lnTo>
                  <a:lnTo>
                    <a:pt x="2553" y="2119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58939" y="6649220"/>
              <a:ext cx="14977" cy="74880"/>
            </a:xfrm>
            <a:custGeom>
              <a:avLst/>
              <a:gdLst/>
              <a:ahLst/>
              <a:cxnLst/>
              <a:rect l="0" t="0" r="0" b="0"/>
              <a:pathLst>
                <a:path w="14977" h="74880">
                  <a:moveTo>
                    <a:pt x="14976" y="0"/>
                  </a:moveTo>
                  <a:lnTo>
                    <a:pt x="10538" y="13312"/>
                  </a:lnTo>
                  <a:lnTo>
                    <a:pt x="0" y="748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012590" y="6633319"/>
              <a:ext cx="66156" cy="135708"/>
            </a:xfrm>
            <a:custGeom>
              <a:avLst/>
              <a:gdLst/>
              <a:ahLst/>
              <a:cxnLst/>
              <a:rect l="0" t="0" r="0" b="0"/>
              <a:pathLst>
                <a:path w="66156" h="135708">
                  <a:moveTo>
                    <a:pt x="21227" y="15901"/>
                  </a:moveTo>
                  <a:lnTo>
                    <a:pt x="37127" y="0"/>
                  </a:lnTo>
                  <a:lnTo>
                    <a:pt x="43475" y="309"/>
                  </a:lnTo>
                  <a:lnTo>
                    <a:pt x="49371" y="5506"/>
                  </a:lnTo>
                  <a:lnTo>
                    <a:pt x="54966" y="13963"/>
                  </a:lnTo>
                  <a:lnTo>
                    <a:pt x="57031" y="24593"/>
                  </a:lnTo>
                  <a:lnTo>
                    <a:pt x="56745" y="36671"/>
                  </a:lnTo>
                  <a:lnTo>
                    <a:pt x="54890" y="49715"/>
                  </a:lnTo>
                  <a:lnTo>
                    <a:pt x="50325" y="61740"/>
                  </a:lnTo>
                  <a:lnTo>
                    <a:pt x="43953" y="73084"/>
                  </a:lnTo>
                  <a:lnTo>
                    <a:pt x="36378" y="83974"/>
                  </a:lnTo>
                  <a:lnTo>
                    <a:pt x="26336" y="94563"/>
                  </a:lnTo>
                  <a:lnTo>
                    <a:pt x="14649" y="104950"/>
                  </a:lnTo>
                  <a:lnTo>
                    <a:pt x="1866" y="115202"/>
                  </a:lnTo>
                  <a:lnTo>
                    <a:pt x="0" y="122037"/>
                  </a:lnTo>
                  <a:lnTo>
                    <a:pt x="5411" y="126593"/>
                  </a:lnTo>
                  <a:lnTo>
                    <a:pt x="66155" y="1357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943963" y="6469512"/>
              <a:ext cx="44928" cy="149758"/>
            </a:xfrm>
            <a:custGeom>
              <a:avLst/>
              <a:gdLst/>
              <a:ahLst/>
              <a:cxnLst/>
              <a:rect l="0" t="0" r="0" b="0"/>
              <a:pathLst>
                <a:path w="44928" h="149758">
                  <a:moveTo>
                    <a:pt x="44927" y="0"/>
                  </a:moveTo>
                  <a:lnTo>
                    <a:pt x="36977" y="23850"/>
                  </a:lnTo>
                  <a:lnTo>
                    <a:pt x="32971" y="37531"/>
                  </a:lnTo>
                  <a:lnTo>
                    <a:pt x="19384" y="86923"/>
                  </a:lnTo>
                  <a:lnTo>
                    <a:pt x="0" y="149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078565" y="6394633"/>
              <a:ext cx="105011" cy="194685"/>
            </a:xfrm>
            <a:custGeom>
              <a:avLst/>
              <a:gdLst/>
              <a:ahLst/>
              <a:cxnLst/>
              <a:rect l="0" t="0" r="0" b="0"/>
              <a:pathLst>
                <a:path w="105011" h="194685">
                  <a:moveTo>
                    <a:pt x="105010" y="0"/>
                  </a:moveTo>
                  <a:lnTo>
                    <a:pt x="81159" y="7950"/>
                  </a:lnTo>
                  <a:lnTo>
                    <a:pt x="67478" y="10292"/>
                  </a:lnTo>
                  <a:lnTo>
                    <a:pt x="51701" y="11853"/>
                  </a:lnTo>
                  <a:lnTo>
                    <a:pt x="34527" y="12894"/>
                  </a:lnTo>
                  <a:lnTo>
                    <a:pt x="21414" y="18580"/>
                  </a:lnTo>
                  <a:lnTo>
                    <a:pt x="11008" y="27362"/>
                  </a:lnTo>
                  <a:lnTo>
                    <a:pt x="2407" y="38209"/>
                  </a:lnTo>
                  <a:lnTo>
                    <a:pt x="0" y="48769"/>
                  </a:lnTo>
                  <a:lnTo>
                    <a:pt x="1724" y="59136"/>
                  </a:lnTo>
                  <a:lnTo>
                    <a:pt x="6201" y="69376"/>
                  </a:lnTo>
                  <a:lnTo>
                    <a:pt x="14178" y="77866"/>
                  </a:lnTo>
                  <a:lnTo>
                    <a:pt x="24487" y="85190"/>
                  </a:lnTo>
                  <a:lnTo>
                    <a:pt x="36352" y="91737"/>
                  </a:lnTo>
                  <a:lnTo>
                    <a:pt x="45926" y="101093"/>
                  </a:lnTo>
                  <a:lnTo>
                    <a:pt x="53973" y="112322"/>
                  </a:lnTo>
                  <a:lnTo>
                    <a:pt x="61001" y="124800"/>
                  </a:lnTo>
                  <a:lnTo>
                    <a:pt x="62359" y="136447"/>
                  </a:lnTo>
                  <a:lnTo>
                    <a:pt x="59936" y="147539"/>
                  </a:lnTo>
                  <a:lnTo>
                    <a:pt x="54993" y="158263"/>
                  </a:lnTo>
                  <a:lnTo>
                    <a:pt x="46706" y="167075"/>
                  </a:lnTo>
                  <a:lnTo>
                    <a:pt x="36189" y="174614"/>
                  </a:lnTo>
                  <a:lnTo>
                    <a:pt x="180" y="194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Freeform 108"/>
          <p:cNvSpPr/>
          <p:nvPr/>
        </p:nvSpPr>
        <p:spPr>
          <a:xfrm>
            <a:off x="6405999" y="8625472"/>
            <a:ext cx="122426" cy="106784"/>
          </a:xfrm>
          <a:custGeom>
            <a:avLst/>
            <a:gdLst/>
            <a:ahLst/>
            <a:cxnLst/>
            <a:rect l="0" t="0" r="0" b="0"/>
            <a:pathLst>
              <a:path w="122426" h="106784">
                <a:moveTo>
                  <a:pt x="28790" y="60447"/>
                </a:moveTo>
                <a:lnTo>
                  <a:pt x="36740" y="92247"/>
                </a:lnTo>
                <a:lnTo>
                  <a:pt x="42410" y="98286"/>
                </a:lnTo>
                <a:lnTo>
                  <a:pt x="49517" y="98985"/>
                </a:lnTo>
                <a:lnTo>
                  <a:pt x="57583" y="96123"/>
                </a:lnTo>
                <a:lnTo>
                  <a:pt x="64625" y="89223"/>
                </a:lnTo>
                <a:lnTo>
                  <a:pt x="70983" y="79630"/>
                </a:lnTo>
                <a:lnTo>
                  <a:pt x="76886" y="68244"/>
                </a:lnTo>
                <a:lnTo>
                  <a:pt x="79158" y="55661"/>
                </a:lnTo>
                <a:lnTo>
                  <a:pt x="79008" y="42281"/>
                </a:lnTo>
                <a:lnTo>
                  <a:pt x="77244" y="28368"/>
                </a:lnTo>
                <a:lnTo>
                  <a:pt x="71076" y="20757"/>
                </a:lnTo>
                <a:lnTo>
                  <a:pt x="61973" y="17347"/>
                </a:lnTo>
                <a:lnTo>
                  <a:pt x="50912" y="16738"/>
                </a:lnTo>
                <a:lnTo>
                  <a:pt x="38546" y="19660"/>
                </a:lnTo>
                <a:lnTo>
                  <a:pt x="25310" y="24936"/>
                </a:lnTo>
                <a:lnTo>
                  <a:pt x="11494" y="31780"/>
                </a:lnTo>
                <a:lnTo>
                  <a:pt x="3948" y="41336"/>
                </a:lnTo>
                <a:lnTo>
                  <a:pt x="581" y="52699"/>
                </a:lnTo>
                <a:lnTo>
                  <a:pt x="0" y="65264"/>
                </a:lnTo>
                <a:lnTo>
                  <a:pt x="4605" y="75306"/>
                </a:lnTo>
                <a:lnTo>
                  <a:pt x="12666" y="83665"/>
                </a:lnTo>
                <a:lnTo>
                  <a:pt x="23032" y="90901"/>
                </a:lnTo>
                <a:lnTo>
                  <a:pt x="34935" y="94061"/>
                </a:lnTo>
                <a:lnTo>
                  <a:pt x="47862" y="94505"/>
                </a:lnTo>
                <a:lnTo>
                  <a:pt x="61472" y="93136"/>
                </a:lnTo>
                <a:lnTo>
                  <a:pt x="73874" y="88895"/>
                </a:lnTo>
                <a:lnTo>
                  <a:pt x="85469" y="82740"/>
                </a:lnTo>
                <a:lnTo>
                  <a:pt x="96528" y="75309"/>
                </a:lnTo>
                <a:lnTo>
                  <a:pt x="102236" y="63699"/>
                </a:lnTo>
                <a:lnTo>
                  <a:pt x="104378" y="49303"/>
                </a:lnTo>
                <a:lnTo>
                  <a:pt x="104141" y="33050"/>
                </a:lnTo>
                <a:lnTo>
                  <a:pt x="98992" y="20551"/>
                </a:lnTo>
                <a:lnTo>
                  <a:pt x="90567" y="10554"/>
                </a:lnTo>
                <a:lnTo>
                  <a:pt x="79958" y="2225"/>
                </a:lnTo>
                <a:lnTo>
                  <a:pt x="69558" y="0"/>
                </a:lnTo>
                <a:lnTo>
                  <a:pt x="59296" y="1846"/>
                </a:lnTo>
                <a:lnTo>
                  <a:pt x="49127" y="6404"/>
                </a:lnTo>
                <a:lnTo>
                  <a:pt x="40684" y="14434"/>
                </a:lnTo>
                <a:lnTo>
                  <a:pt x="33392" y="24780"/>
                </a:lnTo>
                <a:lnTo>
                  <a:pt x="26866" y="36669"/>
                </a:lnTo>
                <a:lnTo>
                  <a:pt x="24179" y="49587"/>
                </a:lnTo>
                <a:lnTo>
                  <a:pt x="24052" y="63191"/>
                </a:lnTo>
                <a:lnTo>
                  <a:pt x="25631" y="77251"/>
                </a:lnTo>
                <a:lnTo>
                  <a:pt x="31676" y="88289"/>
                </a:lnTo>
                <a:lnTo>
                  <a:pt x="40697" y="97312"/>
                </a:lnTo>
                <a:lnTo>
                  <a:pt x="51704" y="104992"/>
                </a:lnTo>
                <a:lnTo>
                  <a:pt x="64033" y="106783"/>
                </a:lnTo>
                <a:lnTo>
                  <a:pt x="77245" y="104649"/>
                </a:lnTo>
                <a:lnTo>
                  <a:pt x="91045" y="99899"/>
                </a:lnTo>
                <a:lnTo>
                  <a:pt x="101909" y="91740"/>
                </a:lnTo>
                <a:lnTo>
                  <a:pt x="110815" y="81309"/>
                </a:lnTo>
                <a:lnTo>
                  <a:pt x="118416" y="69363"/>
                </a:lnTo>
                <a:lnTo>
                  <a:pt x="121821" y="56407"/>
                </a:lnTo>
                <a:lnTo>
                  <a:pt x="122425" y="42777"/>
                </a:lnTo>
                <a:lnTo>
                  <a:pt x="121165" y="28700"/>
                </a:lnTo>
                <a:lnTo>
                  <a:pt x="116997" y="22642"/>
                </a:lnTo>
                <a:lnTo>
                  <a:pt x="110890" y="21932"/>
                </a:lnTo>
                <a:lnTo>
                  <a:pt x="73717" y="454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633346" y="8219463"/>
            <a:ext cx="94644" cy="103631"/>
          </a:xfrm>
          <a:custGeom>
            <a:avLst/>
            <a:gdLst/>
            <a:ahLst/>
            <a:cxnLst/>
            <a:rect l="0" t="0" r="0" b="0"/>
            <a:pathLst>
              <a:path w="94644" h="103631">
                <a:moveTo>
                  <a:pt x="41054" y="17184"/>
                </a:moveTo>
                <a:lnTo>
                  <a:pt x="33104" y="41034"/>
                </a:lnTo>
                <a:lnTo>
                  <a:pt x="35754" y="49723"/>
                </a:lnTo>
                <a:lnTo>
                  <a:pt x="42513" y="57181"/>
                </a:lnTo>
                <a:lnTo>
                  <a:pt x="52011" y="63816"/>
                </a:lnTo>
                <a:lnTo>
                  <a:pt x="61670" y="64911"/>
                </a:lnTo>
                <a:lnTo>
                  <a:pt x="71438" y="62314"/>
                </a:lnTo>
                <a:lnTo>
                  <a:pt x="81278" y="57254"/>
                </a:lnTo>
                <a:lnTo>
                  <a:pt x="86174" y="48889"/>
                </a:lnTo>
                <a:lnTo>
                  <a:pt x="87773" y="38321"/>
                </a:lnTo>
                <a:lnTo>
                  <a:pt x="87177" y="26284"/>
                </a:lnTo>
                <a:lnTo>
                  <a:pt x="81786" y="16594"/>
                </a:lnTo>
                <a:lnTo>
                  <a:pt x="73201" y="8471"/>
                </a:lnTo>
                <a:lnTo>
                  <a:pt x="62485" y="1391"/>
                </a:lnTo>
                <a:lnTo>
                  <a:pt x="52014" y="0"/>
                </a:lnTo>
                <a:lnTo>
                  <a:pt x="41704" y="2400"/>
                </a:lnTo>
                <a:lnTo>
                  <a:pt x="31504" y="7327"/>
                </a:lnTo>
                <a:lnTo>
                  <a:pt x="23039" y="15605"/>
                </a:lnTo>
                <a:lnTo>
                  <a:pt x="15733" y="26115"/>
                </a:lnTo>
                <a:lnTo>
                  <a:pt x="9198" y="38113"/>
                </a:lnTo>
                <a:lnTo>
                  <a:pt x="4841" y="52769"/>
                </a:lnTo>
                <a:lnTo>
                  <a:pt x="1936" y="69194"/>
                </a:lnTo>
                <a:lnTo>
                  <a:pt x="0" y="86801"/>
                </a:lnTo>
                <a:lnTo>
                  <a:pt x="3701" y="96875"/>
                </a:lnTo>
                <a:lnTo>
                  <a:pt x="11160" y="101926"/>
                </a:lnTo>
                <a:lnTo>
                  <a:pt x="21125" y="103630"/>
                </a:lnTo>
                <a:lnTo>
                  <a:pt x="31096" y="99774"/>
                </a:lnTo>
                <a:lnTo>
                  <a:pt x="41071" y="92212"/>
                </a:lnTo>
                <a:lnTo>
                  <a:pt x="51049" y="82178"/>
                </a:lnTo>
                <a:lnTo>
                  <a:pt x="56037" y="68833"/>
                </a:lnTo>
                <a:lnTo>
                  <a:pt x="57699" y="53281"/>
                </a:lnTo>
                <a:lnTo>
                  <a:pt x="57142" y="36257"/>
                </a:lnTo>
                <a:lnTo>
                  <a:pt x="50115" y="26571"/>
                </a:lnTo>
                <a:lnTo>
                  <a:pt x="38776" y="21778"/>
                </a:lnTo>
                <a:lnTo>
                  <a:pt x="24560" y="20247"/>
                </a:lnTo>
                <a:lnTo>
                  <a:pt x="15082" y="25881"/>
                </a:lnTo>
                <a:lnTo>
                  <a:pt x="8764" y="36294"/>
                </a:lnTo>
                <a:lnTo>
                  <a:pt x="4551" y="49891"/>
                </a:lnTo>
                <a:lnTo>
                  <a:pt x="5072" y="62284"/>
                </a:lnTo>
                <a:lnTo>
                  <a:pt x="8746" y="73874"/>
                </a:lnTo>
                <a:lnTo>
                  <a:pt x="14524" y="84929"/>
                </a:lnTo>
                <a:lnTo>
                  <a:pt x="23367" y="88970"/>
                </a:lnTo>
                <a:lnTo>
                  <a:pt x="34255" y="88337"/>
                </a:lnTo>
                <a:lnTo>
                  <a:pt x="46505" y="84587"/>
                </a:lnTo>
                <a:lnTo>
                  <a:pt x="58000" y="78759"/>
                </a:lnTo>
                <a:lnTo>
                  <a:pt x="68991" y="71545"/>
                </a:lnTo>
                <a:lnTo>
                  <a:pt x="79646" y="63408"/>
                </a:lnTo>
                <a:lnTo>
                  <a:pt x="86750" y="51328"/>
                </a:lnTo>
                <a:lnTo>
                  <a:pt x="91486" y="36619"/>
                </a:lnTo>
                <a:lnTo>
                  <a:pt x="94643" y="20156"/>
                </a:lnTo>
                <a:lnTo>
                  <a:pt x="91756" y="10846"/>
                </a:lnTo>
                <a:lnTo>
                  <a:pt x="84839" y="6303"/>
                </a:lnTo>
                <a:lnTo>
                  <a:pt x="75236" y="4938"/>
                </a:lnTo>
                <a:lnTo>
                  <a:pt x="65506" y="7356"/>
                </a:lnTo>
                <a:lnTo>
                  <a:pt x="55692" y="12297"/>
                </a:lnTo>
                <a:lnTo>
                  <a:pt x="11103" y="621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819451" y="7785964"/>
            <a:ext cx="103568" cy="107645"/>
          </a:xfrm>
          <a:custGeom>
            <a:avLst/>
            <a:gdLst/>
            <a:ahLst/>
            <a:cxnLst/>
            <a:rect l="0" t="0" r="0" b="0"/>
            <a:pathLst>
              <a:path w="103568" h="107645">
                <a:moveTo>
                  <a:pt x="79585" y="1411"/>
                </a:moveTo>
                <a:lnTo>
                  <a:pt x="55735" y="17312"/>
                </a:lnTo>
                <a:lnTo>
                  <a:pt x="50373" y="26987"/>
                </a:lnTo>
                <a:lnTo>
                  <a:pt x="48463" y="38429"/>
                </a:lnTo>
                <a:lnTo>
                  <a:pt x="48853" y="51049"/>
                </a:lnTo>
                <a:lnTo>
                  <a:pt x="55769" y="59463"/>
                </a:lnTo>
                <a:lnTo>
                  <a:pt x="67036" y="65072"/>
                </a:lnTo>
                <a:lnTo>
                  <a:pt x="81203" y="68811"/>
                </a:lnTo>
                <a:lnTo>
                  <a:pt x="90648" y="64649"/>
                </a:lnTo>
                <a:lnTo>
                  <a:pt x="96944" y="55217"/>
                </a:lnTo>
                <a:lnTo>
                  <a:pt x="101142" y="42274"/>
                </a:lnTo>
                <a:lnTo>
                  <a:pt x="100612" y="30317"/>
                </a:lnTo>
                <a:lnTo>
                  <a:pt x="96931" y="19018"/>
                </a:lnTo>
                <a:lnTo>
                  <a:pt x="91149" y="8157"/>
                </a:lnTo>
                <a:lnTo>
                  <a:pt x="82302" y="2580"/>
                </a:lnTo>
                <a:lnTo>
                  <a:pt x="71413" y="527"/>
                </a:lnTo>
                <a:lnTo>
                  <a:pt x="59162" y="821"/>
                </a:lnTo>
                <a:lnTo>
                  <a:pt x="47666" y="6010"/>
                </a:lnTo>
                <a:lnTo>
                  <a:pt x="36674" y="14462"/>
                </a:lnTo>
                <a:lnTo>
                  <a:pt x="26018" y="25087"/>
                </a:lnTo>
                <a:lnTo>
                  <a:pt x="18915" y="38827"/>
                </a:lnTo>
                <a:lnTo>
                  <a:pt x="14179" y="54643"/>
                </a:lnTo>
                <a:lnTo>
                  <a:pt x="11021" y="71843"/>
                </a:lnTo>
                <a:lnTo>
                  <a:pt x="13908" y="84973"/>
                </a:lnTo>
                <a:lnTo>
                  <a:pt x="20825" y="95390"/>
                </a:lnTo>
                <a:lnTo>
                  <a:pt x="30428" y="103999"/>
                </a:lnTo>
                <a:lnTo>
                  <a:pt x="40158" y="106410"/>
                </a:lnTo>
                <a:lnTo>
                  <a:pt x="49973" y="104690"/>
                </a:lnTo>
                <a:lnTo>
                  <a:pt x="59843" y="100215"/>
                </a:lnTo>
                <a:lnTo>
                  <a:pt x="68088" y="92241"/>
                </a:lnTo>
                <a:lnTo>
                  <a:pt x="75248" y="81931"/>
                </a:lnTo>
                <a:lnTo>
                  <a:pt x="81685" y="70068"/>
                </a:lnTo>
                <a:lnTo>
                  <a:pt x="84313" y="57166"/>
                </a:lnTo>
                <a:lnTo>
                  <a:pt x="84401" y="43573"/>
                </a:lnTo>
                <a:lnTo>
                  <a:pt x="82795" y="29519"/>
                </a:lnTo>
                <a:lnTo>
                  <a:pt x="76734" y="18486"/>
                </a:lnTo>
                <a:lnTo>
                  <a:pt x="67700" y="9467"/>
                </a:lnTo>
                <a:lnTo>
                  <a:pt x="56686" y="1790"/>
                </a:lnTo>
                <a:lnTo>
                  <a:pt x="46015" y="0"/>
                </a:lnTo>
                <a:lnTo>
                  <a:pt x="35574" y="2134"/>
                </a:lnTo>
                <a:lnTo>
                  <a:pt x="25285" y="6885"/>
                </a:lnTo>
                <a:lnTo>
                  <a:pt x="16761" y="15045"/>
                </a:lnTo>
                <a:lnTo>
                  <a:pt x="9415" y="25476"/>
                </a:lnTo>
                <a:lnTo>
                  <a:pt x="2854" y="37422"/>
                </a:lnTo>
                <a:lnTo>
                  <a:pt x="144" y="50378"/>
                </a:lnTo>
                <a:lnTo>
                  <a:pt x="0" y="64008"/>
                </a:lnTo>
                <a:lnTo>
                  <a:pt x="1569" y="78086"/>
                </a:lnTo>
                <a:lnTo>
                  <a:pt x="7607" y="89135"/>
                </a:lnTo>
                <a:lnTo>
                  <a:pt x="16624" y="98165"/>
                </a:lnTo>
                <a:lnTo>
                  <a:pt x="27627" y="105849"/>
                </a:lnTo>
                <a:lnTo>
                  <a:pt x="38291" y="107644"/>
                </a:lnTo>
                <a:lnTo>
                  <a:pt x="48728" y="105513"/>
                </a:lnTo>
                <a:lnTo>
                  <a:pt x="59013" y="100763"/>
                </a:lnTo>
                <a:lnTo>
                  <a:pt x="69199" y="94269"/>
                </a:lnTo>
                <a:lnTo>
                  <a:pt x="79317" y="86612"/>
                </a:lnTo>
                <a:lnTo>
                  <a:pt x="89390" y="78180"/>
                </a:lnTo>
                <a:lnTo>
                  <a:pt x="96105" y="65902"/>
                </a:lnTo>
                <a:lnTo>
                  <a:pt x="100582" y="51061"/>
                </a:lnTo>
                <a:lnTo>
                  <a:pt x="103567" y="34511"/>
                </a:lnTo>
                <a:lnTo>
                  <a:pt x="100565" y="21814"/>
                </a:lnTo>
                <a:lnTo>
                  <a:pt x="93571" y="11685"/>
                </a:lnTo>
                <a:lnTo>
                  <a:pt x="83917" y="3269"/>
                </a:lnTo>
                <a:lnTo>
                  <a:pt x="74153" y="986"/>
                </a:lnTo>
                <a:lnTo>
                  <a:pt x="64316" y="2791"/>
                </a:lnTo>
                <a:lnTo>
                  <a:pt x="54430" y="7323"/>
                </a:lnTo>
                <a:lnTo>
                  <a:pt x="44512" y="13673"/>
                </a:lnTo>
                <a:lnTo>
                  <a:pt x="34570" y="21233"/>
                </a:lnTo>
                <a:lnTo>
                  <a:pt x="4706" y="613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077516" y="7293177"/>
            <a:ext cx="81976" cy="164618"/>
          </a:xfrm>
          <a:custGeom>
            <a:avLst/>
            <a:gdLst/>
            <a:ahLst/>
            <a:cxnLst/>
            <a:rect l="0" t="0" r="0" b="0"/>
            <a:pathLst>
              <a:path w="81976" h="164618">
                <a:moveTo>
                  <a:pt x="61131" y="0"/>
                </a:moveTo>
                <a:lnTo>
                  <a:pt x="61131" y="31799"/>
                </a:lnTo>
                <a:lnTo>
                  <a:pt x="62795" y="47823"/>
                </a:lnTo>
                <a:lnTo>
                  <a:pt x="65568" y="65161"/>
                </a:lnTo>
                <a:lnTo>
                  <a:pt x="69081" y="83376"/>
                </a:lnTo>
                <a:lnTo>
                  <a:pt x="73087" y="90527"/>
                </a:lnTo>
                <a:lnTo>
                  <a:pt x="77422" y="90303"/>
                </a:lnTo>
                <a:lnTo>
                  <a:pt x="81975" y="85161"/>
                </a:lnTo>
                <a:lnTo>
                  <a:pt x="81684" y="76742"/>
                </a:lnTo>
                <a:lnTo>
                  <a:pt x="78161" y="66137"/>
                </a:lnTo>
                <a:lnTo>
                  <a:pt x="72484" y="54075"/>
                </a:lnTo>
                <a:lnTo>
                  <a:pt x="63708" y="49361"/>
                </a:lnTo>
                <a:lnTo>
                  <a:pt x="52865" y="49546"/>
                </a:lnTo>
                <a:lnTo>
                  <a:pt x="40644" y="52998"/>
                </a:lnTo>
                <a:lnTo>
                  <a:pt x="29170" y="60291"/>
                </a:lnTo>
                <a:lnTo>
                  <a:pt x="18192" y="70146"/>
                </a:lnTo>
                <a:lnTo>
                  <a:pt x="7546" y="81707"/>
                </a:lnTo>
                <a:lnTo>
                  <a:pt x="2112" y="94406"/>
                </a:lnTo>
                <a:lnTo>
                  <a:pt x="154" y="107865"/>
                </a:lnTo>
                <a:lnTo>
                  <a:pt x="512" y="121829"/>
                </a:lnTo>
                <a:lnTo>
                  <a:pt x="7407" y="129474"/>
                </a:lnTo>
                <a:lnTo>
                  <a:pt x="18659" y="132906"/>
                </a:lnTo>
                <a:lnTo>
                  <a:pt x="32816" y="133531"/>
                </a:lnTo>
                <a:lnTo>
                  <a:pt x="45583" y="128956"/>
                </a:lnTo>
                <a:lnTo>
                  <a:pt x="57422" y="120913"/>
                </a:lnTo>
                <a:lnTo>
                  <a:pt x="68642" y="110560"/>
                </a:lnTo>
                <a:lnTo>
                  <a:pt x="72794" y="100330"/>
                </a:lnTo>
                <a:lnTo>
                  <a:pt x="72235" y="90182"/>
                </a:lnTo>
                <a:lnTo>
                  <a:pt x="68533" y="80089"/>
                </a:lnTo>
                <a:lnTo>
                  <a:pt x="61074" y="75024"/>
                </a:lnTo>
                <a:lnTo>
                  <a:pt x="51110" y="73311"/>
                </a:lnTo>
                <a:lnTo>
                  <a:pt x="39475" y="73833"/>
                </a:lnTo>
                <a:lnTo>
                  <a:pt x="28389" y="79173"/>
                </a:lnTo>
                <a:lnTo>
                  <a:pt x="17672" y="87725"/>
                </a:lnTo>
                <a:lnTo>
                  <a:pt x="7199" y="98419"/>
                </a:lnTo>
                <a:lnTo>
                  <a:pt x="1881" y="110539"/>
                </a:lnTo>
                <a:lnTo>
                  <a:pt x="0" y="123612"/>
                </a:lnTo>
                <a:lnTo>
                  <a:pt x="409" y="137319"/>
                </a:lnTo>
                <a:lnTo>
                  <a:pt x="5674" y="148120"/>
                </a:lnTo>
                <a:lnTo>
                  <a:pt x="14176" y="156986"/>
                </a:lnTo>
                <a:lnTo>
                  <a:pt x="24836" y="164560"/>
                </a:lnTo>
                <a:lnTo>
                  <a:pt x="33606" y="164617"/>
                </a:lnTo>
                <a:lnTo>
                  <a:pt x="41117" y="159664"/>
                </a:lnTo>
                <a:lnTo>
                  <a:pt x="47789" y="151370"/>
                </a:lnTo>
                <a:lnTo>
                  <a:pt x="53900" y="140848"/>
                </a:lnTo>
                <a:lnTo>
                  <a:pt x="59639" y="128842"/>
                </a:lnTo>
                <a:lnTo>
                  <a:pt x="65128" y="115845"/>
                </a:lnTo>
                <a:lnTo>
                  <a:pt x="65460" y="103854"/>
                </a:lnTo>
                <a:lnTo>
                  <a:pt x="62353" y="92531"/>
                </a:lnTo>
                <a:lnTo>
                  <a:pt x="56953" y="81655"/>
                </a:lnTo>
                <a:lnTo>
                  <a:pt x="50027" y="77732"/>
                </a:lnTo>
                <a:lnTo>
                  <a:pt x="42080" y="78444"/>
                </a:lnTo>
                <a:lnTo>
                  <a:pt x="16204" y="898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271553" y="6903808"/>
            <a:ext cx="106748" cy="96530"/>
          </a:xfrm>
          <a:custGeom>
            <a:avLst/>
            <a:gdLst/>
            <a:ahLst/>
            <a:cxnLst/>
            <a:rect l="0" t="0" r="0" b="0"/>
            <a:pathLst>
              <a:path w="106748" h="96530">
                <a:moveTo>
                  <a:pt x="76755" y="0"/>
                </a:moveTo>
                <a:lnTo>
                  <a:pt x="55910" y="62532"/>
                </a:lnTo>
                <a:lnTo>
                  <a:pt x="57867" y="68312"/>
                </a:lnTo>
                <a:lnTo>
                  <a:pt x="64163" y="68836"/>
                </a:lnTo>
                <a:lnTo>
                  <a:pt x="73352" y="65859"/>
                </a:lnTo>
                <a:lnTo>
                  <a:pt x="77814" y="58881"/>
                </a:lnTo>
                <a:lnTo>
                  <a:pt x="79125" y="49238"/>
                </a:lnTo>
                <a:lnTo>
                  <a:pt x="78335" y="37817"/>
                </a:lnTo>
                <a:lnTo>
                  <a:pt x="74480" y="26875"/>
                </a:lnTo>
                <a:lnTo>
                  <a:pt x="68582" y="16253"/>
                </a:lnTo>
                <a:lnTo>
                  <a:pt x="61322" y="5843"/>
                </a:lnTo>
                <a:lnTo>
                  <a:pt x="53154" y="2231"/>
                </a:lnTo>
                <a:lnTo>
                  <a:pt x="44381" y="3151"/>
                </a:lnTo>
                <a:lnTo>
                  <a:pt x="35205" y="7093"/>
                </a:lnTo>
                <a:lnTo>
                  <a:pt x="25759" y="14712"/>
                </a:lnTo>
                <a:lnTo>
                  <a:pt x="16135" y="24783"/>
                </a:lnTo>
                <a:lnTo>
                  <a:pt x="6390" y="36490"/>
                </a:lnTo>
                <a:lnTo>
                  <a:pt x="1558" y="49286"/>
                </a:lnTo>
                <a:lnTo>
                  <a:pt x="0" y="62808"/>
                </a:lnTo>
                <a:lnTo>
                  <a:pt x="625" y="76816"/>
                </a:lnTo>
                <a:lnTo>
                  <a:pt x="7698" y="86153"/>
                </a:lnTo>
                <a:lnTo>
                  <a:pt x="19069" y="92379"/>
                </a:lnTo>
                <a:lnTo>
                  <a:pt x="33306" y="96529"/>
                </a:lnTo>
                <a:lnTo>
                  <a:pt x="46125" y="95968"/>
                </a:lnTo>
                <a:lnTo>
                  <a:pt x="57999" y="92266"/>
                </a:lnTo>
                <a:lnTo>
                  <a:pt x="69243" y="86470"/>
                </a:lnTo>
                <a:lnTo>
                  <a:pt x="80067" y="77614"/>
                </a:lnTo>
                <a:lnTo>
                  <a:pt x="90611" y="66719"/>
                </a:lnTo>
                <a:lnTo>
                  <a:pt x="100968" y="54463"/>
                </a:lnTo>
                <a:lnTo>
                  <a:pt x="102881" y="44629"/>
                </a:lnTo>
                <a:lnTo>
                  <a:pt x="99164" y="36408"/>
                </a:lnTo>
                <a:lnTo>
                  <a:pt x="91694" y="29264"/>
                </a:lnTo>
                <a:lnTo>
                  <a:pt x="83387" y="27829"/>
                </a:lnTo>
                <a:lnTo>
                  <a:pt x="74520" y="30201"/>
                </a:lnTo>
                <a:lnTo>
                  <a:pt x="65281" y="35110"/>
                </a:lnTo>
                <a:lnTo>
                  <a:pt x="62449" y="41710"/>
                </a:lnTo>
                <a:lnTo>
                  <a:pt x="63890" y="49438"/>
                </a:lnTo>
                <a:lnTo>
                  <a:pt x="68178" y="57918"/>
                </a:lnTo>
                <a:lnTo>
                  <a:pt x="76029" y="60243"/>
                </a:lnTo>
                <a:lnTo>
                  <a:pt x="86255" y="58466"/>
                </a:lnTo>
                <a:lnTo>
                  <a:pt x="98064" y="53953"/>
                </a:lnTo>
                <a:lnTo>
                  <a:pt x="104272" y="44288"/>
                </a:lnTo>
                <a:lnTo>
                  <a:pt x="106747" y="31189"/>
                </a:lnTo>
                <a:lnTo>
                  <a:pt x="106734" y="15801"/>
                </a:lnTo>
                <a:lnTo>
                  <a:pt x="101733" y="7206"/>
                </a:lnTo>
                <a:lnTo>
                  <a:pt x="93407" y="3140"/>
                </a:lnTo>
                <a:lnTo>
                  <a:pt x="82864" y="2092"/>
                </a:lnTo>
                <a:lnTo>
                  <a:pt x="72508" y="6387"/>
                </a:lnTo>
                <a:lnTo>
                  <a:pt x="62276" y="14241"/>
                </a:lnTo>
                <a:lnTo>
                  <a:pt x="52127" y="24470"/>
                </a:lnTo>
                <a:lnTo>
                  <a:pt x="50352" y="32953"/>
                </a:lnTo>
                <a:lnTo>
                  <a:pt x="54161" y="40272"/>
                </a:lnTo>
                <a:lnTo>
                  <a:pt x="76755" y="599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5835760" y="3162300"/>
            <a:ext cx="3409840" cy="672167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9637171" y="9110157"/>
            <a:ext cx="190500" cy="19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reeform 115"/>
          <p:cNvSpPr/>
          <p:nvPr/>
        </p:nvSpPr>
        <p:spPr>
          <a:xfrm>
            <a:off x="5910638" y="3863759"/>
            <a:ext cx="1357172" cy="658650"/>
          </a:xfrm>
          <a:custGeom>
            <a:avLst/>
            <a:gdLst/>
            <a:ahLst/>
            <a:cxnLst/>
            <a:rect l="0" t="0" r="0" b="0"/>
            <a:pathLst>
              <a:path w="1357172" h="658650">
                <a:moveTo>
                  <a:pt x="0" y="464224"/>
                </a:moveTo>
                <a:lnTo>
                  <a:pt x="31801" y="464224"/>
                </a:lnTo>
                <a:lnTo>
                  <a:pt x="60725" y="468662"/>
                </a:lnTo>
                <a:lnTo>
                  <a:pt x="95212" y="477844"/>
                </a:lnTo>
                <a:lnTo>
                  <a:pt x="143819" y="493019"/>
                </a:lnTo>
                <a:lnTo>
                  <a:pt x="185389" y="510856"/>
                </a:lnTo>
                <a:lnTo>
                  <a:pt x="222169" y="528213"/>
                </a:lnTo>
                <a:lnTo>
                  <a:pt x="260701" y="541473"/>
                </a:lnTo>
                <a:lnTo>
                  <a:pt x="300013" y="552914"/>
                </a:lnTo>
                <a:lnTo>
                  <a:pt x="359566" y="568709"/>
                </a:lnTo>
                <a:lnTo>
                  <a:pt x="439317" y="588954"/>
                </a:lnTo>
                <a:lnTo>
                  <a:pt x="483674" y="598975"/>
                </a:lnTo>
                <a:lnTo>
                  <a:pt x="529456" y="608976"/>
                </a:lnTo>
                <a:lnTo>
                  <a:pt x="678072" y="643932"/>
                </a:lnTo>
                <a:lnTo>
                  <a:pt x="701643" y="648924"/>
                </a:lnTo>
                <a:lnTo>
                  <a:pt x="724014" y="652252"/>
                </a:lnTo>
                <a:lnTo>
                  <a:pt x="745583" y="654471"/>
                </a:lnTo>
                <a:lnTo>
                  <a:pt x="787298" y="656937"/>
                </a:lnTo>
                <a:lnTo>
                  <a:pt x="828024" y="658032"/>
                </a:lnTo>
                <a:lnTo>
                  <a:pt x="888373" y="658649"/>
                </a:lnTo>
                <a:lnTo>
                  <a:pt x="913395" y="657072"/>
                </a:lnTo>
                <a:lnTo>
                  <a:pt x="941724" y="654356"/>
                </a:lnTo>
                <a:lnTo>
                  <a:pt x="972258" y="650882"/>
                </a:lnTo>
                <a:lnTo>
                  <a:pt x="997605" y="646902"/>
                </a:lnTo>
                <a:lnTo>
                  <a:pt x="1039081" y="638042"/>
                </a:lnTo>
                <a:lnTo>
                  <a:pt x="1098446" y="623699"/>
                </a:lnTo>
                <a:lnTo>
                  <a:pt x="1120002" y="617132"/>
                </a:lnTo>
                <a:lnTo>
                  <a:pt x="1142693" y="609426"/>
                </a:lnTo>
                <a:lnTo>
                  <a:pt x="1185099" y="591989"/>
                </a:lnTo>
                <a:lnTo>
                  <a:pt x="1215040" y="573146"/>
                </a:lnTo>
                <a:lnTo>
                  <a:pt x="1239440" y="553679"/>
                </a:lnTo>
                <a:lnTo>
                  <a:pt x="1261377" y="533933"/>
                </a:lnTo>
                <a:lnTo>
                  <a:pt x="1282220" y="514064"/>
                </a:lnTo>
                <a:lnTo>
                  <a:pt x="1292437" y="502443"/>
                </a:lnTo>
                <a:lnTo>
                  <a:pt x="1302576" y="489703"/>
                </a:lnTo>
                <a:lnTo>
                  <a:pt x="1312664" y="476218"/>
                </a:lnTo>
                <a:lnTo>
                  <a:pt x="1322717" y="460573"/>
                </a:lnTo>
                <a:lnTo>
                  <a:pt x="1332747" y="443486"/>
                </a:lnTo>
                <a:lnTo>
                  <a:pt x="1342761" y="425439"/>
                </a:lnTo>
                <a:lnTo>
                  <a:pt x="1349439" y="406752"/>
                </a:lnTo>
                <a:lnTo>
                  <a:pt x="1353889" y="387638"/>
                </a:lnTo>
                <a:lnTo>
                  <a:pt x="1356857" y="368240"/>
                </a:lnTo>
                <a:lnTo>
                  <a:pt x="1357171" y="348652"/>
                </a:lnTo>
                <a:lnTo>
                  <a:pt x="1355716" y="328937"/>
                </a:lnTo>
                <a:lnTo>
                  <a:pt x="1353082" y="309138"/>
                </a:lnTo>
                <a:lnTo>
                  <a:pt x="1347999" y="289283"/>
                </a:lnTo>
                <a:lnTo>
                  <a:pt x="1341282" y="269390"/>
                </a:lnTo>
                <a:lnTo>
                  <a:pt x="1333476" y="249472"/>
                </a:lnTo>
                <a:lnTo>
                  <a:pt x="1321616" y="231202"/>
                </a:lnTo>
                <a:lnTo>
                  <a:pt x="1307053" y="214030"/>
                </a:lnTo>
                <a:lnTo>
                  <a:pt x="1290689" y="197590"/>
                </a:lnTo>
                <a:lnTo>
                  <a:pt x="1274788" y="183302"/>
                </a:lnTo>
                <a:lnTo>
                  <a:pt x="1259195" y="170449"/>
                </a:lnTo>
                <a:lnTo>
                  <a:pt x="1243808" y="158552"/>
                </a:lnTo>
                <a:lnTo>
                  <a:pt x="1213400" y="140896"/>
                </a:lnTo>
                <a:lnTo>
                  <a:pt x="1183245" y="125838"/>
                </a:lnTo>
                <a:lnTo>
                  <a:pt x="1153203" y="108053"/>
                </a:lnTo>
                <a:lnTo>
                  <a:pt x="1118774" y="93493"/>
                </a:lnTo>
                <a:lnTo>
                  <a:pt x="1050389" y="70587"/>
                </a:lnTo>
                <a:lnTo>
                  <a:pt x="1014840" y="60201"/>
                </a:lnTo>
                <a:lnTo>
                  <a:pt x="978519" y="50039"/>
                </a:lnTo>
                <a:lnTo>
                  <a:pt x="928342" y="34963"/>
                </a:lnTo>
                <a:lnTo>
                  <a:pt x="891265" y="24955"/>
                </a:lnTo>
                <a:lnTo>
                  <a:pt x="848163" y="14961"/>
                </a:lnTo>
                <a:lnTo>
                  <a:pt x="825021" y="9966"/>
                </a:lnTo>
                <a:lnTo>
                  <a:pt x="802938" y="6636"/>
                </a:lnTo>
                <a:lnTo>
                  <a:pt x="760651" y="2937"/>
                </a:lnTo>
                <a:lnTo>
                  <a:pt x="719671" y="1292"/>
                </a:lnTo>
                <a:lnTo>
                  <a:pt x="659180" y="366"/>
                </a:lnTo>
                <a:lnTo>
                  <a:pt x="519173" y="0"/>
                </a:lnTo>
                <a:lnTo>
                  <a:pt x="494209" y="1656"/>
                </a:lnTo>
                <a:lnTo>
                  <a:pt x="465918" y="4424"/>
                </a:lnTo>
                <a:lnTo>
                  <a:pt x="435409" y="7934"/>
                </a:lnTo>
                <a:lnTo>
                  <a:pt x="410079" y="11937"/>
                </a:lnTo>
                <a:lnTo>
                  <a:pt x="343922" y="25522"/>
                </a:lnTo>
                <a:lnTo>
                  <a:pt x="285417" y="35180"/>
                </a:lnTo>
                <a:lnTo>
                  <a:pt x="256837" y="43414"/>
                </a:lnTo>
                <a:lnTo>
                  <a:pt x="229463" y="53894"/>
                </a:lnTo>
                <a:lnTo>
                  <a:pt x="178526" y="77187"/>
                </a:lnTo>
                <a:lnTo>
                  <a:pt x="133701" y="98633"/>
                </a:lnTo>
                <a:lnTo>
                  <a:pt x="114094" y="110675"/>
                </a:lnTo>
                <a:lnTo>
                  <a:pt x="96031" y="123695"/>
                </a:lnTo>
                <a:lnTo>
                  <a:pt x="78996" y="137366"/>
                </a:lnTo>
                <a:lnTo>
                  <a:pt x="64312" y="151473"/>
                </a:lnTo>
                <a:lnTo>
                  <a:pt x="51195" y="165869"/>
                </a:lnTo>
                <a:lnTo>
                  <a:pt x="39122" y="180458"/>
                </a:lnTo>
                <a:lnTo>
                  <a:pt x="29409" y="195177"/>
                </a:lnTo>
                <a:lnTo>
                  <a:pt x="21270" y="209981"/>
                </a:lnTo>
                <a:lnTo>
                  <a:pt x="14180" y="224842"/>
                </a:lnTo>
                <a:lnTo>
                  <a:pt x="9454" y="241405"/>
                </a:lnTo>
                <a:lnTo>
                  <a:pt x="6303" y="259103"/>
                </a:lnTo>
                <a:lnTo>
                  <a:pt x="4202" y="277558"/>
                </a:lnTo>
                <a:lnTo>
                  <a:pt x="4465" y="294853"/>
                </a:lnTo>
                <a:lnTo>
                  <a:pt x="6305" y="311375"/>
                </a:lnTo>
                <a:lnTo>
                  <a:pt x="9195" y="327381"/>
                </a:lnTo>
                <a:lnTo>
                  <a:pt x="14450" y="341380"/>
                </a:lnTo>
                <a:lnTo>
                  <a:pt x="21281" y="354040"/>
                </a:lnTo>
                <a:lnTo>
                  <a:pt x="29163" y="365809"/>
                </a:lnTo>
                <a:lnTo>
                  <a:pt x="39410" y="376982"/>
                </a:lnTo>
                <a:lnTo>
                  <a:pt x="51233" y="387759"/>
                </a:lnTo>
                <a:lnTo>
                  <a:pt x="64107" y="398272"/>
                </a:lnTo>
                <a:lnTo>
                  <a:pt x="96160" y="418827"/>
                </a:lnTo>
                <a:lnTo>
                  <a:pt x="132592" y="439056"/>
                </a:lnTo>
                <a:lnTo>
                  <a:pt x="170971" y="459140"/>
                </a:lnTo>
                <a:lnTo>
                  <a:pt x="192187" y="469154"/>
                </a:lnTo>
                <a:lnTo>
                  <a:pt x="237947" y="489157"/>
                </a:lnTo>
                <a:lnTo>
                  <a:pt x="310484" y="519127"/>
                </a:lnTo>
                <a:lnTo>
                  <a:pt x="350981" y="534662"/>
                </a:lnTo>
                <a:lnTo>
                  <a:pt x="388948" y="547113"/>
                </a:lnTo>
                <a:lnTo>
                  <a:pt x="410720" y="552763"/>
                </a:lnTo>
                <a:lnTo>
                  <a:pt x="433554" y="558193"/>
                </a:lnTo>
                <a:lnTo>
                  <a:pt x="472238" y="568665"/>
                </a:lnTo>
                <a:lnTo>
                  <a:pt x="506070" y="578865"/>
                </a:lnTo>
                <a:lnTo>
                  <a:pt x="569078" y="5990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16" y="299954"/>
            <a:ext cx="4215847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Check Homework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329169" y="6859433"/>
            <a:ext cx="6237" cy="143921"/>
          </a:xfrm>
          <a:custGeom>
            <a:avLst/>
            <a:gdLst/>
            <a:ahLst/>
            <a:cxnLst/>
            <a:rect l="0" t="0" r="0" b="0"/>
            <a:pathLst>
              <a:path w="6237" h="143921">
                <a:moveTo>
                  <a:pt x="0" y="0"/>
                </a:moveTo>
                <a:lnTo>
                  <a:pt x="1066" y="9548"/>
                </a:lnTo>
                <a:lnTo>
                  <a:pt x="2790" y="31092"/>
                </a:lnTo>
                <a:lnTo>
                  <a:pt x="3938" y="51571"/>
                </a:lnTo>
                <a:lnTo>
                  <a:pt x="6236" y="143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50525" y="1332398"/>
            <a:ext cx="2123507" cy="2783032"/>
            <a:chOff x="850525" y="1332398"/>
            <a:chExt cx="2123507" cy="2783032"/>
          </a:xfrm>
        </p:grpSpPr>
        <p:sp>
          <p:nvSpPr>
            <p:cNvPr id="4" name="Freeform 3"/>
            <p:cNvSpPr/>
            <p:nvPr/>
          </p:nvSpPr>
          <p:spPr>
            <a:xfrm>
              <a:off x="850525" y="1332398"/>
              <a:ext cx="856752" cy="2783032"/>
            </a:xfrm>
            <a:custGeom>
              <a:avLst/>
              <a:gdLst/>
              <a:ahLst/>
              <a:cxnLst/>
              <a:rect l="0" t="0" r="0" b="0"/>
              <a:pathLst>
                <a:path w="856752" h="2783032">
                  <a:moveTo>
                    <a:pt x="273608" y="0"/>
                  </a:moveTo>
                  <a:lnTo>
                    <a:pt x="237109" y="36499"/>
                  </a:lnTo>
                  <a:lnTo>
                    <a:pt x="223536" y="56598"/>
                  </a:lnTo>
                  <a:lnTo>
                    <a:pt x="193162" y="116945"/>
                  </a:lnTo>
                  <a:lnTo>
                    <a:pt x="169398" y="174408"/>
                  </a:lnTo>
                  <a:lnTo>
                    <a:pt x="145336" y="260774"/>
                  </a:lnTo>
                  <a:lnTo>
                    <a:pt x="120967" y="339885"/>
                  </a:lnTo>
                  <a:lnTo>
                    <a:pt x="102119" y="411533"/>
                  </a:lnTo>
                  <a:lnTo>
                    <a:pt x="86614" y="487857"/>
                  </a:lnTo>
                  <a:lnTo>
                    <a:pt x="60730" y="638867"/>
                  </a:lnTo>
                  <a:lnTo>
                    <a:pt x="49710" y="710644"/>
                  </a:lnTo>
                  <a:lnTo>
                    <a:pt x="44541" y="786153"/>
                  </a:lnTo>
                  <a:lnTo>
                    <a:pt x="37164" y="862769"/>
                  </a:lnTo>
                  <a:lnTo>
                    <a:pt x="27230" y="939712"/>
                  </a:lnTo>
                  <a:lnTo>
                    <a:pt x="22383" y="1016752"/>
                  </a:lnTo>
                  <a:lnTo>
                    <a:pt x="13178" y="1128304"/>
                  </a:lnTo>
                  <a:lnTo>
                    <a:pt x="11040" y="1186224"/>
                  </a:lnTo>
                  <a:lnTo>
                    <a:pt x="6828" y="1244594"/>
                  </a:lnTo>
                  <a:lnTo>
                    <a:pt x="2101" y="1303163"/>
                  </a:lnTo>
                  <a:lnTo>
                    <a:pt x="0" y="1361820"/>
                  </a:lnTo>
                  <a:lnTo>
                    <a:pt x="2329" y="1420517"/>
                  </a:lnTo>
                  <a:lnTo>
                    <a:pt x="6219" y="1479231"/>
                  </a:lnTo>
                  <a:lnTo>
                    <a:pt x="7948" y="1537953"/>
                  </a:lnTo>
                  <a:lnTo>
                    <a:pt x="8921" y="1626042"/>
                  </a:lnTo>
                  <a:lnTo>
                    <a:pt x="15055" y="1708288"/>
                  </a:lnTo>
                  <a:lnTo>
                    <a:pt x="24621" y="1792745"/>
                  </a:lnTo>
                  <a:lnTo>
                    <a:pt x="42445" y="1926258"/>
                  </a:lnTo>
                  <a:lnTo>
                    <a:pt x="56663" y="2003878"/>
                  </a:lnTo>
                  <a:lnTo>
                    <a:pt x="73111" y="2081118"/>
                  </a:lnTo>
                  <a:lnTo>
                    <a:pt x="88996" y="2154984"/>
                  </a:lnTo>
                  <a:lnTo>
                    <a:pt x="116286" y="2251556"/>
                  </a:lnTo>
                  <a:lnTo>
                    <a:pt x="137950" y="2321717"/>
                  </a:lnTo>
                  <a:lnTo>
                    <a:pt x="159867" y="2388999"/>
                  </a:lnTo>
                  <a:lnTo>
                    <a:pt x="177787" y="2430066"/>
                  </a:lnTo>
                  <a:lnTo>
                    <a:pt x="196763" y="2469933"/>
                  </a:lnTo>
                  <a:lnTo>
                    <a:pt x="222426" y="2532426"/>
                  </a:lnTo>
                  <a:lnTo>
                    <a:pt x="242296" y="2571300"/>
                  </a:lnTo>
                  <a:lnTo>
                    <a:pt x="263362" y="2605707"/>
                  </a:lnTo>
                  <a:lnTo>
                    <a:pt x="283736" y="2637312"/>
                  </a:lnTo>
                  <a:lnTo>
                    <a:pt x="310187" y="2681396"/>
                  </a:lnTo>
                  <a:lnTo>
                    <a:pt x="330241" y="2706433"/>
                  </a:lnTo>
                  <a:lnTo>
                    <a:pt x="351389" y="2726533"/>
                  </a:lnTo>
                  <a:lnTo>
                    <a:pt x="373023" y="2743623"/>
                  </a:lnTo>
                  <a:lnTo>
                    <a:pt x="394874" y="2759375"/>
                  </a:lnTo>
                  <a:lnTo>
                    <a:pt x="416820" y="2771270"/>
                  </a:lnTo>
                  <a:lnTo>
                    <a:pt x="427811" y="2776155"/>
                  </a:lnTo>
                  <a:lnTo>
                    <a:pt x="442479" y="2779412"/>
                  </a:lnTo>
                  <a:lnTo>
                    <a:pt x="459599" y="2781583"/>
                  </a:lnTo>
                  <a:lnTo>
                    <a:pt x="478354" y="2783031"/>
                  </a:lnTo>
                  <a:lnTo>
                    <a:pt x="494527" y="2782772"/>
                  </a:lnTo>
                  <a:lnTo>
                    <a:pt x="508980" y="2781376"/>
                  </a:lnTo>
                  <a:lnTo>
                    <a:pt x="534827" y="2776562"/>
                  </a:lnTo>
                  <a:lnTo>
                    <a:pt x="558549" y="2770345"/>
                  </a:lnTo>
                  <a:lnTo>
                    <a:pt x="581328" y="2760240"/>
                  </a:lnTo>
                  <a:lnTo>
                    <a:pt x="603686" y="2747593"/>
                  </a:lnTo>
                  <a:lnTo>
                    <a:pt x="625859" y="2733815"/>
                  </a:lnTo>
                  <a:lnTo>
                    <a:pt x="644685" y="2713009"/>
                  </a:lnTo>
                  <a:lnTo>
                    <a:pt x="662433" y="2687449"/>
                  </a:lnTo>
                  <a:lnTo>
                    <a:pt x="682556" y="2659775"/>
                  </a:lnTo>
                  <a:lnTo>
                    <a:pt x="708675" y="2610835"/>
                  </a:lnTo>
                  <a:lnTo>
                    <a:pt x="731912" y="2551744"/>
                  </a:lnTo>
                  <a:lnTo>
                    <a:pt x="754295" y="2481897"/>
                  </a:lnTo>
                  <a:lnTo>
                    <a:pt x="770579" y="2406959"/>
                  </a:lnTo>
                  <a:lnTo>
                    <a:pt x="794610" y="2303685"/>
                  </a:lnTo>
                  <a:lnTo>
                    <a:pt x="808354" y="2217939"/>
                  </a:lnTo>
                  <a:lnTo>
                    <a:pt x="816334" y="2155423"/>
                  </a:lnTo>
                  <a:lnTo>
                    <a:pt x="820696" y="2094196"/>
                  </a:lnTo>
                  <a:lnTo>
                    <a:pt x="823859" y="2033134"/>
                  </a:lnTo>
                  <a:lnTo>
                    <a:pt x="832518" y="1935625"/>
                  </a:lnTo>
                  <a:lnTo>
                    <a:pt x="839309" y="1865593"/>
                  </a:lnTo>
                  <a:lnTo>
                    <a:pt x="843142" y="1793684"/>
                  </a:lnTo>
                  <a:lnTo>
                    <a:pt x="844846" y="1722164"/>
                  </a:lnTo>
                  <a:lnTo>
                    <a:pt x="845604" y="1653672"/>
                  </a:lnTo>
                  <a:lnTo>
                    <a:pt x="849203" y="1583264"/>
                  </a:lnTo>
                  <a:lnTo>
                    <a:pt x="853657" y="1512411"/>
                  </a:lnTo>
                  <a:lnTo>
                    <a:pt x="855637" y="1444216"/>
                  </a:lnTo>
                  <a:lnTo>
                    <a:pt x="856751" y="1343915"/>
                  </a:lnTo>
                  <a:lnTo>
                    <a:pt x="853750" y="1277565"/>
                  </a:lnTo>
                  <a:lnTo>
                    <a:pt x="849561" y="1211372"/>
                  </a:lnTo>
                  <a:lnTo>
                    <a:pt x="847699" y="1145247"/>
                  </a:lnTo>
                  <a:lnTo>
                    <a:pt x="843609" y="1079153"/>
                  </a:lnTo>
                  <a:lnTo>
                    <a:pt x="838936" y="1014296"/>
                  </a:lnTo>
                  <a:lnTo>
                    <a:pt x="836859" y="952844"/>
                  </a:lnTo>
                  <a:lnTo>
                    <a:pt x="829411" y="892905"/>
                  </a:lnTo>
                  <a:lnTo>
                    <a:pt x="819167" y="833639"/>
                  </a:lnTo>
                  <a:lnTo>
                    <a:pt x="765466" y="474200"/>
                  </a:lnTo>
                  <a:lnTo>
                    <a:pt x="741986" y="387991"/>
                  </a:lnTo>
                  <a:lnTo>
                    <a:pt x="720982" y="335736"/>
                  </a:lnTo>
                  <a:lnTo>
                    <a:pt x="699261" y="283275"/>
                  </a:lnTo>
                  <a:lnTo>
                    <a:pt x="676104" y="237416"/>
                  </a:lnTo>
                  <a:lnTo>
                    <a:pt x="656821" y="211964"/>
                  </a:lnTo>
                  <a:lnTo>
                    <a:pt x="636015" y="188416"/>
                  </a:lnTo>
                  <a:lnTo>
                    <a:pt x="615757" y="166939"/>
                  </a:lnTo>
                  <a:lnTo>
                    <a:pt x="589371" y="141091"/>
                  </a:lnTo>
                  <a:lnTo>
                    <a:pt x="569333" y="125514"/>
                  </a:lnTo>
                  <a:lnTo>
                    <a:pt x="548191" y="113697"/>
                  </a:lnTo>
                  <a:lnTo>
                    <a:pt x="524113" y="104367"/>
                  </a:lnTo>
                  <a:lnTo>
                    <a:pt x="509128" y="100166"/>
                  </a:lnTo>
                  <a:lnTo>
                    <a:pt x="493020" y="96141"/>
                  </a:lnTo>
                  <a:lnTo>
                    <a:pt x="477388" y="94682"/>
                  </a:lnTo>
                  <a:lnTo>
                    <a:pt x="462072" y="94933"/>
                  </a:lnTo>
                  <a:lnTo>
                    <a:pt x="446967" y="96323"/>
                  </a:lnTo>
                  <a:lnTo>
                    <a:pt x="420397" y="101131"/>
                  </a:lnTo>
                  <a:lnTo>
                    <a:pt x="396352" y="107346"/>
                  </a:lnTo>
                  <a:lnTo>
                    <a:pt x="373431" y="114187"/>
                  </a:lnTo>
                  <a:lnTo>
                    <a:pt x="351008" y="127831"/>
                  </a:lnTo>
                  <a:lnTo>
                    <a:pt x="328808" y="146130"/>
                  </a:lnTo>
                  <a:lnTo>
                    <a:pt x="306706" y="166498"/>
                  </a:lnTo>
                  <a:lnTo>
                    <a:pt x="284648" y="191048"/>
                  </a:lnTo>
                  <a:lnTo>
                    <a:pt x="262609" y="218273"/>
                  </a:lnTo>
                  <a:lnTo>
                    <a:pt x="240579" y="246686"/>
                  </a:lnTo>
                  <a:lnTo>
                    <a:pt x="221815" y="275628"/>
                  </a:lnTo>
                  <a:lnTo>
                    <a:pt x="185516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91364" y="1544046"/>
              <a:ext cx="682668" cy="2499837"/>
            </a:xfrm>
            <a:custGeom>
              <a:avLst/>
              <a:gdLst/>
              <a:ahLst/>
              <a:cxnLst/>
              <a:rect l="0" t="0" r="0" b="0"/>
              <a:pathLst>
                <a:path w="682668" h="2499837">
                  <a:moveTo>
                    <a:pt x="99099" y="19595"/>
                  </a:moveTo>
                  <a:lnTo>
                    <a:pt x="83772" y="86747"/>
                  </a:lnTo>
                  <a:lnTo>
                    <a:pt x="67368" y="161843"/>
                  </a:lnTo>
                  <a:lnTo>
                    <a:pt x="57263" y="219033"/>
                  </a:lnTo>
                  <a:lnTo>
                    <a:pt x="48694" y="277078"/>
                  </a:lnTo>
                  <a:lnTo>
                    <a:pt x="36991" y="366010"/>
                  </a:lnTo>
                  <a:lnTo>
                    <a:pt x="22075" y="497354"/>
                  </a:lnTo>
                  <a:lnTo>
                    <a:pt x="7347" y="634909"/>
                  </a:lnTo>
                  <a:lnTo>
                    <a:pt x="3262" y="704982"/>
                  </a:lnTo>
                  <a:lnTo>
                    <a:pt x="1447" y="776909"/>
                  </a:lnTo>
                  <a:lnTo>
                    <a:pt x="0" y="1306322"/>
                  </a:lnTo>
                  <a:lnTo>
                    <a:pt x="1221" y="1346016"/>
                  </a:lnTo>
                  <a:lnTo>
                    <a:pt x="7563" y="1466184"/>
                  </a:lnTo>
                  <a:lnTo>
                    <a:pt x="9476" y="1546711"/>
                  </a:lnTo>
                  <a:lnTo>
                    <a:pt x="11209" y="1587027"/>
                  </a:lnTo>
                  <a:lnTo>
                    <a:pt x="16398" y="1667712"/>
                  </a:lnTo>
                  <a:lnTo>
                    <a:pt x="26045" y="1745171"/>
                  </a:lnTo>
                  <a:lnTo>
                    <a:pt x="37266" y="1819158"/>
                  </a:lnTo>
                  <a:lnTo>
                    <a:pt x="46332" y="1888746"/>
                  </a:lnTo>
                  <a:lnTo>
                    <a:pt x="57702" y="1956379"/>
                  </a:lnTo>
                  <a:lnTo>
                    <a:pt x="70912" y="2021920"/>
                  </a:lnTo>
                  <a:lnTo>
                    <a:pt x="84940" y="2083676"/>
                  </a:lnTo>
                  <a:lnTo>
                    <a:pt x="99331" y="2140487"/>
                  </a:lnTo>
                  <a:lnTo>
                    <a:pt x="115108" y="2194285"/>
                  </a:lnTo>
                  <a:lnTo>
                    <a:pt x="134354" y="2246744"/>
                  </a:lnTo>
                  <a:lnTo>
                    <a:pt x="155144" y="2292082"/>
                  </a:lnTo>
                  <a:lnTo>
                    <a:pt x="165826" y="2312737"/>
                  </a:lnTo>
                  <a:lnTo>
                    <a:pt x="187483" y="2352000"/>
                  </a:lnTo>
                  <a:lnTo>
                    <a:pt x="198398" y="2371035"/>
                  </a:lnTo>
                  <a:lnTo>
                    <a:pt x="209344" y="2388618"/>
                  </a:lnTo>
                  <a:lnTo>
                    <a:pt x="220312" y="2405235"/>
                  </a:lnTo>
                  <a:lnTo>
                    <a:pt x="231295" y="2421207"/>
                  </a:lnTo>
                  <a:lnTo>
                    <a:pt x="242287" y="2435525"/>
                  </a:lnTo>
                  <a:lnTo>
                    <a:pt x="253286" y="2448741"/>
                  </a:lnTo>
                  <a:lnTo>
                    <a:pt x="264289" y="2461222"/>
                  </a:lnTo>
                  <a:lnTo>
                    <a:pt x="275295" y="2470767"/>
                  </a:lnTo>
                  <a:lnTo>
                    <a:pt x="286303" y="2478353"/>
                  </a:lnTo>
                  <a:lnTo>
                    <a:pt x="297312" y="2484634"/>
                  </a:lnTo>
                  <a:lnTo>
                    <a:pt x="310769" y="2490045"/>
                  </a:lnTo>
                  <a:lnTo>
                    <a:pt x="325858" y="2494876"/>
                  </a:lnTo>
                  <a:lnTo>
                    <a:pt x="342034" y="2499320"/>
                  </a:lnTo>
                  <a:lnTo>
                    <a:pt x="356489" y="2499836"/>
                  </a:lnTo>
                  <a:lnTo>
                    <a:pt x="369796" y="2497732"/>
                  </a:lnTo>
                  <a:lnTo>
                    <a:pt x="382338" y="2493883"/>
                  </a:lnTo>
                  <a:lnTo>
                    <a:pt x="396817" y="2486423"/>
                  </a:lnTo>
                  <a:lnTo>
                    <a:pt x="412587" y="2476555"/>
                  </a:lnTo>
                  <a:lnTo>
                    <a:pt x="429218" y="2465083"/>
                  </a:lnTo>
                  <a:lnTo>
                    <a:pt x="442753" y="2452541"/>
                  </a:lnTo>
                  <a:lnTo>
                    <a:pt x="454222" y="2439285"/>
                  </a:lnTo>
                  <a:lnTo>
                    <a:pt x="473492" y="2411506"/>
                  </a:lnTo>
                  <a:lnTo>
                    <a:pt x="490213" y="2382847"/>
                  </a:lnTo>
                  <a:lnTo>
                    <a:pt x="505801" y="2347270"/>
                  </a:lnTo>
                  <a:lnTo>
                    <a:pt x="520886" y="2306988"/>
                  </a:lnTo>
                  <a:lnTo>
                    <a:pt x="550509" y="2221312"/>
                  </a:lnTo>
                  <a:lnTo>
                    <a:pt x="565226" y="2176373"/>
                  </a:lnTo>
                  <a:lnTo>
                    <a:pt x="579924" y="2127852"/>
                  </a:lnTo>
                  <a:lnTo>
                    <a:pt x="594613" y="2074475"/>
                  </a:lnTo>
                  <a:lnTo>
                    <a:pt x="608075" y="2019349"/>
                  </a:lnTo>
                  <a:lnTo>
                    <a:pt x="618136" y="1966300"/>
                  </a:lnTo>
                  <a:lnTo>
                    <a:pt x="623424" y="1910912"/>
                  </a:lnTo>
                  <a:lnTo>
                    <a:pt x="626997" y="1852444"/>
                  </a:lnTo>
                  <a:lnTo>
                    <a:pt x="632664" y="1789753"/>
                  </a:lnTo>
                  <a:lnTo>
                    <a:pt x="642523" y="1728448"/>
                  </a:lnTo>
                  <a:lnTo>
                    <a:pt x="652615" y="1667351"/>
                  </a:lnTo>
                  <a:lnTo>
                    <a:pt x="665471" y="1505632"/>
                  </a:lnTo>
                  <a:lnTo>
                    <a:pt x="668931" y="1439854"/>
                  </a:lnTo>
                  <a:lnTo>
                    <a:pt x="671693" y="1373914"/>
                  </a:lnTo>
                  <a:lnTo>
                    <a:pt x="676999" y="1307902"/>
                  </a:lnTo>
                  <a:lnTo>
                    <a:pt x="680172" y="1241858"/>
                  </a:lnTo>
                  <a:lnTo>
                    <a:pt x="681583" y="1175800"/>
                  </a:lnTo>
                  <a:lnTo>
                    <a:pt x="682667" y="926858"/>
                  </a:lnTo>
                  <a:lnTo>
                    <a:pt x="679429" y="864509"/>
                  </a:lnTo>
                  <a:lnTo>
                    <a:pt x="675135" y="801317"/>
                  </a:lnTo>
                  <a:lnTo>
                    <a:pt x="673227" y="740604"/>
                  </a:lnTo>
                  <a:lnTo>
                    <a:pt x="669116" y="684257"/>
                  </a:lnTo>
                  <a:lnTo>
                    <a:pt x="659922" y="601121"/>
                  </a:lnTo>
                  <a:lnTo>
                    <a:pt x="653007" y="545999"/>
                  </a:lnTo>
                  <a:lnTo>
                    <a:pt x="634950" y="422344"/>
                  </a:lnTo>
                  <a:lnTo>
                    <a:pt x="618124" y="351818"/>
                  </a:lnTo>
                  <a:lnTo>
                    <a:pt x="603487" y="290274"/>
                  </a:lnTo>
                  <a:lnTo>
                    <a:pt x="585555" y="233295"/>
                  </a:lnTo>
                  <a:lnTo>
                    <a:pt x="564744" y="183513"/>
                  </a:lnTo>
                  <a:lnTo>
                    <a:pt x="547083" y="152807"/>
                  </a:lnTo>
                  <a:lnTo>
                    <a:pt x="511683" y="99063"/>
                  </a:lnTo>
                  <a:lnTo>
                    <a:pt x="492912" y="75714"/>
                  </a:lnTo>
                  <a:lnTo>
                    <a:pt x="472335" y="54325"/>
                  </a:lnTo>
                  <a:lnTo>
                    <a:pt x="461709" y="45195"/>
                  </a:lnTo>
                  <a:lnTo>
                    <a:pt x="450955" y="36662"/>
                  </a:lnTo>
                  <a:lnTo>
                    <a:pt x="440114" y="29749"/>
                  </a:lnTo>
                  <a:lnTo>
                    <a:pt x="429217" y="23918"/>
                  </a:lnTo>
                  <a:lnTo>
                    <a:pt x="418282" y="18806"/>
                  </a:lnTo>
                  <a:lnTo>
                    <a:pt x="406097" y="14175"/>
                  </a:lnTo>
                  <a:lnTo>
                    <a:pt x="393080" y="9864"/>
                  </a:lnTo>
                  <a:lnTo>
                    <a:pt x="379508" y="5767"/>
                  </a:lnTo>
                  <a:lnTo>
                    <a:pt x="361896" y="3035"/>
                  </a:lnTo>
                  <a:lnTo>
                    <a:pt x="341590" y="1214"/>
                  </a:lnTo>
                  <a:lnTo>
                    <a:pt x="319488" y="0"/>
                  </a:lnTo>
                  <a:lnTo>
                    <a:pt x="301082" y="414"/>
                  </a:lnTo>
                  <a:lnTo>
                    <a:pt x="285142" y="1914"/>
                  </a:lnTo>
                  <a:lnTo>
                    <a:pt x="270844" y="4137"/>
                  </a:lnTo>
                  <a:lnTo>
                    <a:pt x="256418" y="9290"/>
                  </a:lnTo>
                  <a:lnTo>
                    <a:pt x="241907" y="16396"/>
                  </a:lnTo>
                  <a:lnTo>
                    <a:pt x="227339" y="24803"/>
                  </a:lnTo>
                  <a:lnTo>
                    <a:pt x="198101" y="40670"/>
                  </a:lnTo>
                  <a:lnTo>
                    <a:pt x="183453" y="48327"/>
                  </a:lnTo>
                  <a:lnTo>
                    <a:pt x="168793" y="58326"/>
                  </a:lnTo>
                  <a:lnTo>
                    <a:pt x="154126" y="69886"/>
                  </a:lnTo>
                  <a:lnTo>
                    <a:pt x="139454" y="82486"/>
                  </a:lnTo>
                  <a:lnTo>
                    <a:pt x="126002" y="95781"/>
                  </a:lnTo>
                  <a:lnTo>
                    <a:pt x="113364" y="109538"/>
                  </a:lnTo>
                  <a:lnTo>
                    <a:pt x="101268" y="123603"/>
                  </a:lnTo>
                  <a:lnTo>
                    <a:pt x="89533" y="137874"/>
                  </a:lnTo>
                  <a:lnTo>
                    <a:pt x="78040" y="152282"/>
                  </a:lnTo>
                  <a:lnTo>
                    <a:pt x="33029" y="2178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69075" y="1982080"/>
            <a:ext cx="176186" cy="253267"/>
            <a:chOff x="1069075" y="1982080"/>
            <a:chExt cx="176186" cy="253267"/>
          </a:xfrm>
        </p:grpSpPr>
        <p:sp>
          <p:nvSpPr>
            <p:cNvPr id="7" name="Freeform 6"/>
            <p:cNvSpPr/>
            <p:nvPr/>
          </p:nvSpPr>
          <p:spPr>
            <a:xfrm>
              <a:off x="1069075" y="2059161"/>
              <a:ext cx="66071" cy="11013"/>
            </a:xfrm>
            <a:custGeom>
              <a:avLst/>
              <a:gdLst/>
              <a:ahLst/>
              <a:cxnLst/>
              <a:rect l="0" t="0" r="0" b="0"/>
              <a:pathLst>
                <a:path w="66071" h="11013">
                  <a:moveTo>
                    <a:pt x="0" y="11012"/>
                  </a:moveTo>
                  <a:lnTo>
                    <a:pt x="9788" y="7749"/>
                  </a:ln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12226" y="1982080"/>
              <a:ext cx="33035" cy="253267"/>
            </a:xfrm>
            <a:custGeom>
              <a:avLst/>
              <a:gdLst/>
              <a:ahLst/>
              <a:cxnLst/>
              <a:rect l="0" t="0" r="0" b="0"/>
              <a:pathLst>
                <a:path w="33035" h="253267">
                  <a:moveTo>
                    <a:pt x="33034" y="0"/>
                  </a:moveTo>
                  <a:lnTo>
                    <a:pt x="33034" y="23383"/>
                  </a:lnTo>
                  <a:lnTo>
                    <a:pt x="31811" y="36389"/>
                  </a:lnTo>
                  <a:lnTo>
                    <a:pt x="29772" y="51176"/>
                  </a:lnTo>
                  <a:lnTo>
                    <a:pt x="24243" y="83921"/>
                  </a:lnTo>
                  <a:lnTo>
                    <a:pt x="17708" y="118865"/>
                  </a:lnTo>
                  <a:lnTo>
                    <a:pt x="15476" y="137972"/>
                  </a:lnTo>
                  <a:lnTo>
                    <a:pt x="13987" y="158051"/>
                  </a:lnTo>
                  <a:lnTo>
                    <a:pt x="12995" y="178778"/>
                  </a:lnTo>
                  <a:lnTo>
                    <a:pt x="11110" y="196266"/>
                  </a:lnTo>
                  <a:lnTo>
                    <a:pt x="8630" y="211596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80087" y="2544474"/>
            <a:ext cx="300562" cy="1145532"/>
            <a:chOff x="1080087" y="2544474"/>
            <a:chExt cx="300562" cy="1145532"/>
          </a:xfrm>
        </p:grpSpPr>
        <p:sp>
          <p:nvSpPr>
            <p:cNvPr id="10" name="Freeform 9"/>
            <p:cNvSpPr/>
            <p:nvPr/>
          </p:nvSpPr>
          <p:spPr>
            <a:xfrm>
              <a:off x="1135184" y="2544474"/>
              <a:ext cx="109403" cy="303494"/>
            </a:xfrm>
            <a:custGeom>
              <a:avLst/>
              <a:gdLst/>
              <a:ahLst/>
              <a:cxnLst/>
              <a:rect l="0" t="0" r="0" b="0"/>
              <a:pathLst>
                <a:path w="109403" h="303494">
                  <a:moveTo>
                    <a:pt x="10972" y="21219"/>
                  </a:moveTo>
                  <a:lnTo>
                    <a:pt x="5127" y="38756"/>
                  </a:lnTo>
                  <a:lnTo>
                    <a:pt x="3405" y="48816"/>
                  </a:lnTo>
                  <a:lnTo>
                    <a:pt x="2257" y="60417"/>
                  </a:lnTo>
                  <a:lnTo>
                    <a:pt x="1491" y="73045"/>
                  </a:lnTo>
                  <a:lnTo>
                    <a:pt x="641" y="100126"/>
                  </a:lnTo>
                  <a:lnTo>
                    <a:pt x="50" y="179519"/>
                  </a:lnTo>
                  <a:lnTo>
                    <a:pt x="0" y="210663"/>
                  </a:lnTo>
                  <a:lnTo>
                    <a:pt x="1211" y="228266"/>
                  </a:lnTo>
                  <a:lnTo>
                    <a:pt x="3241" y="247343"/>
                  </a:lnTo>
                  <a:lnTo>
                    <a:pt x="5818" y="267402"/>
                  </a:lnTo>
                  <a:lnTo>
                    <a:pt x="11207" y="281998"/>
                  </a:lnTo>
                  <a:lnTo>
                    <a:pt x="18470" y="292953"/>
                  </a:lnTo>
                  <a:lnTo>
                    <a:pt x="26982" y="301479"/>
                  </a:lnTo>
                  <a:lnTo>
                    <a:pt x="36328" y="303493"/>
                  </a:lnTo>
                  <a:lnTo>
                    <a:pt x="46228" y="301164"/>
                  </a:lnTo>
                  <a:lnTo>
                    <a:pt x="56499" y="295942"/>
                  </a:lnTo>
                  <a:lnTo>
                    <a:pt x="64570" y="288790"/>
                  </a:lnTo>
                  <a:lnTo>
                    <a:pt x="71174" y="280351"/>
                  </a:lnTo>
                  <a:lnTo>
                    <a:pt x="76801" y="271055"/>
                  </a:lnTo>
                  <a:lnTo>
                    <a:pt x="81775" y="261187"/>
                  </a:lnTo>
                  <a:lnTo>
                    <a:pt x="86315" y="250937"/>
                  </a:lnTo>
                  <a:lnTo>
                    <a:pt x="90565" y="240434"/>
                  </a:lnTo>
                  <a:lnTo>
                    <a:pt x="98550" y="218976"/>
                  </a:lnTo>
                  <a:lnTo>
                    <a:pt x="102392" y="208115"/>
                  </a:lnTo>
                  <a:lnTo>
                    <a:pt x="104953" y="193533"/>
                  </a:lnTo>
                  <a:lnTo>
                    <a:pt x="106661" y="176471"/>
                  </a:lnTo>
                  <a:lnTo>
                    <a:pt x="107799" y="157755"/>
                  </a:lnTo>
                  <a:lnTo>
                    <a:pt x="109064" y="117384"/>
                  </a:lnTo>
                  <a:lnTo>
                    <a:pt x="109402" y="96340"/>
                  </a:lnTo>
                  <a:lnTo>
                    <a:pt x="107179" y="77417"/>
                  </a:lnTo>
                  <a:lnTo>
                    <a:pt x="103251" y="59908"/>
                  </a:lnTo>
                  <a:lnTo>
                    <a:pt x="98185" y="43341"/>
                  </a:lnTo>
                  <a:lnTo>
                    <a:pt x="92361" y="29850"/>
                  </a:lnTo>
                  <a:lnTo>
                    <a:pt x="86031" y="18408"/>
                  </a:lnTo>
                  <a:lnTo>
                    <a:pt x="79364" y="8334"/>
                  </a:lnTo>
                  <a:lnTo>
                    <a:pt x="71249" y="2841"/>
                  </a:lnTo>
                  <a:lnTo>
                    <a:pt x="62168" y="402"/>
                  </a:lnTo>
                  <a:lnTo>
                    <a:pt x="52444" y="0"/>
                  </a:lnTo>
                  <a:lnTo>
                    <a:pt x="43514" y="2179"/>
                  </a:lnTo>
                  <a:lnTo>
                    <a:pt x="35114" y="607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80087" y="2914575"/>
              <a:ext cx="176186" cy="290726"/>
            </a:xfrm>
            <a:custGeom>
              <a:avLst/>
              <a:gdLst/>
              <a:ahLst/>
              <a:cxnLst/>
              <a:rect l="0" t="0" r="0" b="0"/>
              <a:pathLst>
                <a:path w="176186" h="290726">
                  <a:moveTo>
                    <a:pt x="0" y="58546"/>
                  </a:moveTo>
                  <a:lnTo>
                    <a:pt x="11691" y="41009"/>
                  </a:lnTo>
                  <a:lnTo>
                    <a:pt x="18806" y="33396"/>
                  </a:lnTo>
                  <a:lnTo>
                    <a:pt x="27219" y="25874"/>
                  </a:lnTo>
                  <a:lnTo>
                    <a:pt x="36499" y="18412"/>
                  </a:lnTo>
                  <a:lnTo>
                    <a:pt x="47579" y="12214"/>
                  </a:lnTo>
                  <a:lnTo>
                    <a:pt x="59860" y="6858"/>
                  </a:lnTo>
                  <a:lnTo>
                    <a:pt x="72941" y="2064"/>
                  </a:lnTo>
                  <a:lnTo>
                    <a:pt x="85333" y="92"/>
                  </a:lnTo>
                  <a:lnTo>
                    <a:pt x="97264" y="0"/>
                  </a:lnTo>
                  <a:lnTo>
                    <a:pt x="108889" y="1163"/>
                  </a:lnTo>
                  <a:lnTo>
                    <a:pt x="119086" y="5609"/>
                  </a:lnTo>
                  <a:lnTo>
                    <a:pt x="128331" y="12243"/>
                  </a:lnTo>
                  <a:lnTo>
                    <a:pt x="136941" y="20336"/>
                  </a:lnTo>
                  <a:lnTo>
                    <a:pt x="141458" y="31849"/>
                  </a:lnTo>
                  <a:lnTo>
                    <a:pt x="143245" y="45642"/>
                  </a:lnTo>
                  <a:lnTo>
                    <a:pt x="143214" y="60955"/>
                  </a:lnTo>
                  <a:lnTo>
                    <a:pt x="141969" y="74834"/>
                  </a:lnTo>
                  <a:lnTo>
                    <a:pt x="139916" y="87757"/>
                  </a:lnTo>
                  <a:lnTo>
                    <a:pt x="137323" y="100043"/>
                  </a:lnTo>
                  <a:lnTo>
                    <a:pt x="134372" y="111904"/>
                  </a:lnTo>
                  <a:lnTo>
                    <a:pt x="131180" y="123483"/>
                  </a:lnTo>
                  <a:lnTo>
                    <a:pt x="127829" y="134872"/>
                  </a:lnTo>
                  <a:lnTo>
                    <a:pt x="123148" y="146135"/>
                  </a:lnTo>
                  <a:lnTo>
                    <a:pt x="117580" y="157315"/>
                  </a:lnTo>
                  <a:lnTo>
                    <a:pt x="111422" y="168438"/>
                  </a:lnTo>
                  <a:lnTo>
                    <a:pt x="104869" y="179524"/>
                  </a:lnTo>
                  <a:lnTo>
                    <a:pt x="91062" y="201630"/>
                  </a:lnTo>
                  <a:lnTo>
                    <a:pt x="85178" y="212664"/>
                  </a:lnTo>
                  <a:lnTo>
                    <a:pt x="80032" y="223690"/>
                  </a:lnTo>
                  <a:lnTo>
                    <a:pt x="75378" y="234711"/>
                  </a:lnTo>
                  <a:lnTo>
                    <a:pt x="69828" y="244506"/>
                  </a:lnTo>
                  <a:lnTo>
                    <a:pt x="63681" y="253483"/>
                  </a:lnTo>
                  <a:lnTo>
                    <a:pt x="57136" y="261914"/>
                  </a:lnTo>
                  <a:lnTo>
                    <a:pt x="50326" y="269982"/>
                  </a:lnTo>
                  <a:lnTo>
                    <a:pt x="43338" y="277808"/>
                  </a:lnTo>
                  <a:lnTo>
                    <a:pt x="36233" y="285472"/>
                  </a:lnTo>
                  <a:lnTo>
                    <a:pt x="35167" y="289358"/>
                  </a:lnTo>
                  <a:lnTo>
                    <a:pt x="38127" y="290725"/>
                  </a:lnTo>
                  <a:lnTo>
                    <a:pt x="43770" y="290413"/>
                  </a:lnTo>
                  <a:lnTo>
                    <a:pt x="49980" y="286534"/>
                  </a:lnTo>
                  <a:lnTo>
                    <a:pt x="56566" y="280278"/>
                  </a:lnTo>
                  <a:lnTo>
                    <a:pt x="63405" y="272437"/>
                  </a:lnTo>
                  <a:lnTo>
                    <a:pt x="72857" y="265986"/>
                  </a:lnTo>
                  <a:lnTo>
                    <a:pt x="84053" y="260461"/>
                  </a:lnTo>
                  <a:lnTo>
                    <a:pt x="176185" y="223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57168" y="3311029"/>
              <a:ext cx="223481" cy="378977"/>
            </a:xfrm>
            <a:custGeom>
              <a:avLst/>
              <a:gdLst/>
              <a:ahLst/>
              <a:cxnLst/>
              <a:rect l="0" t="0" r="0" b="0"/>
              <a:pathLst>
                <a:path w="223481" h="378977">
                  <a:moveTo>
                    <a:pt x="0" y="91543"/>
                  </a:moveTo>
                  <a:lnTo>
                    <a:pt x="11691" y="68160"/>
                  </a:lnTo>
                  <a:lnTo>
                    <a:pt x="18805" y="58825"/>
                  </a:lnTo>
                  <a:lnTo>
                    <a:pt x="27219" y="50155"/>
                  </a:lnTo>
                  <a:lnTo>
                    <a:pt x="36498" y="41928"/>
                  </a:lnTo>
                  <a:lnTo>
                    <a:pt x="53334" y="26261"/>
                  </a:lnTo>
                  <a:lnTo>
                    <a:pt x="61250" y="18658"/>
                  </a:lnTo>
                  <a:lnTo>
                    <a:pt x="70197" y="12365"/>
                  </a:lnTo>
                  <a:lnTo>
                    <a:pt x="79833" y="6946"/>
                  </a:lnTo>
                  <a:lnTo>
                    <a:pt x="89927" y="2111"/>
                  </a:lnTo>
                  <a:lnTo>
                    <a:pt x="100327" y="110"/>
                  </a:lnTo>
                  <a:lnTo>
                    <a:pt x="110931" y="0"/>
                  </a:lnTo>
                  <a:lnTo>
                    <a:pt x="121671" y="1150"/>
                  </a:lnTo>
                  <a:lnTo>
                    <a:pt x="127607" y="8035"/>
                  </a:lnTo>
                  <a:lnTo>
                    <a:pt x="130341" y="18741"/>
                  </a:lnTo>
                  <a:lnTo>
                    <a:pt x="130940" y="31997"/>
                  </a:lnTo>
                  <a:lnTo>
                    <a:pt x="130116" y="48175"/>
                  </a:lnTo>
                  <a:lnTo>
                    <a:pt x="128343" y="66302"/>
                  </a:lnTo>
                  <a:lnTo>
                    <a:pt x="125938" y="85727"/>
                  </a:lnTo>
                  <a:lnTo>
                    <a:pt x="121887" y="103571"/>
                  </a:lnTo>
                  <a:lnTo>
                    <a:pt x="116740" y="120361"/>
                  </a:lnTo>
                  <a:lnTo>
                    <a:pt x="110861" y="136449"/>
                  </a:lnTo>
                  <a:lnTo>
                    <a:pt x="104495" y="149621"/>
                  </a:lnTo>
                  <a:lnTo>
                    <a:pt x="97804" y="160849"/>
                  </a:lnTo>
                  <a:lnTo>
                    <a:pt x="90896" y="170782"/>
                  </a:lnTo>
                  <a:lnTo>
                    <a:pt x="88738" y="174957"/>
                  </a:lnTo>
                  <a:lnTo>
                    <a:pt x="89746" y="175293"/>
                  </a:lnTo>
                  <a:lnTo>
                    <a:pt x="92865" y="173070"/>
                  </a:lnTo>
                  <a:lnTo>
                    <a:pt x="114792" y="158250"/>
                  </a:lnTo>
                  <a:lnTo>
                    <a:pt x="124245" y="153143"/>
                  </a:lnTo>
                  <a:lnTo>
                    <a:pt x="134217" y="148516"/>
                  </a:lnTo>
                  <a:lnTo>
                    <a:pt x="144536" y="144206"/>
                  </a:lnTo>
                  <a:lnTo>
                    <a:pt x="155086" y="142558"/>
                  </a:lnTo>
                  <a:lnTo>
                    <a:pt x="165789" y="142682"/>
                  </a:lnTo>
                  <a:lnTo>
                    <a:pt x="176595" y="143988"/>
                  </a:lnTo>
                  <a:lnTo>
                    <a:pt x="186246" y="147306"/>
                  </a:lnTo>
                  <a:lnTo>
                    <a:pt x="195128" y="151965"/>
                  </a:lnTo>
                  <a:lnTo>
                    <a:pt x="203495" y="157518"/>
                  </a:lnTo>
                  <a:lnTo>
                    <a:pt x="210297" y="166114"/>
                  </a:lnTo>
                  <a:lnTo>
                    <a:pt x="216056" y="176739"/>
                  </a:lnTo>
                  <a:lnTo>
                    <a:pt x="221118" y="188716"/>
                  </a:lnTo>
                  <a:lnTo>
                    <a:pt x="223269" y="201594"/>
                  </a:lnTo>
                  <a:lnTo>
                    <a:pt x="223480" y="215074"/>
                  </a:lnTo>
                  <a:lnTo>
                    <a:pt x="222397" y="228955"/>
                  </a:lnTo>
                  <a:lnTo>
                    <a:pt x="220451" y="241879"/>
                  </a:lnTo>
                  <a:lnTo>
                    <a:pt x="217931" y="254166"/>
                  </a:lnTo>
                  <a:lnTo>
                    <a:pt x="215027" y="266028"/>
                  </a:lnTo>
                  <a:lnTo>
                    <a:pt x="211868" y="277606"/>
                  </a:lnTo>
                  <a:lnTo>
                    <a:pt x="205095" y="300259"/>
                  </a:lnTo>
                  <a:lnTo>
                    <a:pt x="200352" y="310215"/>
                  </a:lnTo>
                  <a:lnTo>
                    <a:pt x="194743" y="319299"/>
                  </a:lnTo>
                  <a:lnTo>
                    <a:pt x="188557" y="327802"/>
                  </a:lnTo>
                  <a:lnTo>
                    <a:pt x="181986" y="335918"/>
                  </a:lnTo>
                  <a:lnTo>
                    <a:pt x="175158" y="343775"/>
                  </a:lnTo>
                  <a:lnTo>
                    <a:pt x="168159" y="351461"/>
                  </a:lnTo>
                  <a:lnTo>
                    <a:pt x="158599" y="359032"/>
                  </a:lnTo>
                  <a:lnTo>
                    <a:pt x="147332" y="366526"/>
                  </a:lnTo>
                  <a:lnTo>
                    <a:pt x="134926" y="373969"/>
                  </a:lnTo>
                  <a:lnTo>
                    <a:pt x="121762" y="377707"/>
                  </a:lnTo>
                  <a:lnTo>
                    <a:pt x="108092" y="378976"/>
                  </a:lnTo>
                  <a:lnTo>
                    <a:pt x="55058" y="355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56532" y="1849942"/>
            <a:ext cx="220232" cy="286301"/>
            <a:chOff x="2456532" y="1849942"/>
            <a:chExt cx="220232" cy="286301"/>
          </a:xfrm>
        </p:grpSpPr>
        <p:sp>
          <p:nvSpPr>
            <p:cNvPr id="14" name="Freeform 13"/>
            <p:cNvSpPr/>
            <p:nvPr/>
          </p:nvSpPr>
          <p:spPr>
            <a:xfrm>
              <a:off x="2456532" y="1960057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65752" y="1849942"/>
              <a:ext cx="11012" cy="286301"/>
            </a:xfrm>
            <a:custGeom>
              <a:avLst/>
              <a:gdLst/>
              <a:ahLst/>
              <a:cxnLst/>
              <a:rect l="0" t="0" r="0" b="0"/>
              <a:pathLst>
                <a:path w="11012" h="286301">
                  <a:moveTo>
                    <a:pt x="11011" y="0"/>
                  </a:moveTo>
                  <a:lnTo>
                    <a:pt x="5165" y="17537"/>
                  </a:lnTo>
                  <a:lnTo>
                    <a:pt x="3443" y="30044"/>
                  </a:lnTo>
                  <a:lnTo>
                    <a:pt x="2295" y="45723"/>
                  </a:lnTo>
                  <a:lnTo>
                    <a:pt x="1530" y="63516"/>
                  </a:lnTo>
                  <a:lnTo>
                    <a:pt x="680" y="102863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63854" y="2579142"/>
            <a:ext cx="179875" cy="966581"/>
            <a:chOff x="2463854" y="2579142"/>
            <a:chExt cx="179875" cy="966581"/>
          </a:xfrm>
        </p:grpSpPr>
        <p:sp>
          <p:nvSpPr>
            <p:cNvPr id="17" name="Freeform 16"/>
            <p:cNvSpPr/>
            <p:nvPr/>
          </p:nvSpPr>
          <p:spPr>
            <a:xfrm>
              <a:off x="2482310" y="2579142"/>
              <a:ext cx="161419" cy="282414"/>
            </a:xfrm>
            <a:custGeom>
              <a:avLst/>
              <a:gdLst/>
              <a:ahLst/>
              <a:cxnLst/>
              <a:rect l="0" t="0" r="0" b="0"/>
              <a:pathLst>
                <a:path w="161419" h="282414">
                  <a:moveTo>
                    <a:pt x="7257" y="30597"/>
                  </a:moveTo>
                  <a:lnTo>
                    <a:pt x="18948" y="18906"/>
                  </a:lnTo>
                  <a:lnTo>
                    <a:pt x="26062" y="14239"/>
                  </a:lnTo>
                  <a:lnTo>
                    <a:pt x="34476" y="9904"/>
                  </a:lnTo>
                  <a:lnTo>
                    <a:pt x="43755" y="5790"/>
                  </a:lnTo>
                  <a:lnTo>
                    <a:pt x="56059" y="3048"/>
                  </a:lnTo>
                  <a:lnTo>
                    <a:pt x="70379" y="1219"/>
                  </a:lnTo>
                  <a:lnTo>
                    <a:pt x="86044" y="0"/>
                  </a:lnTo>
                  <a:lnTo>
                    <a:pt x="97710" y="2858"/>
                  </a:lnTo>
                  <a:lnTo>
                    <a:pt x="106711" y="8434"/>
                  </a:lnTo>
                  <a:lnTo>
                    <a:pt x="113935" y="15822"/>
                  </a:lnTo>
                  <a:lnTo>
                    <a:pt x="119975" y="24418"/>
                  </a:lnTo>
                  <a:lnTo>
                    <a:pt x="125225" y="33819"/>
                  </a:lnTo>
                  <a:lnTo>
                    <a:pt x="129948" y="43757"/>
                  </a:lnTo>
                  <a:lnTo>
                    <a:pt x="131874" y="55276"/>
                  </a:lnTo>
                  <a:lnTo>
                    <a:pt x="131934" y="67849"/>
                  </a:lnTo>
                  <a:lnTo>
                    <a:pt x="130751" y="81126"/>
                  </a:lnTo>
                  <a:lnTo>
                    <a:pt x="127515" y="94871"/>
                  </a:lnTo>
                  <a:lnTo>
                    <a:pt x="122911" y="108928"/>
                  </a:lnTo>
                  <a:lnTo>
                    <a:pt x="117394" y="123194"/>
                  </a:lnTo>
                  <a:lnTo>
                    <a:pt x="111269" y="136374"/>
                  </a:lnTo>
                  <a:lnTo>
                    <a:pt x="104739" y="148832"/>
                  </a:lnTo>
                  <a:lnTo>
                    <a:pt x="97938" y="160808"/>
                  </a:lnTo>
                  <a:lnTo>
                    <a:pt x="89734" y="173686"/>
                  </a:lnTo>
                  <a:lnTo>
                    <a:pt x="80594" y="187165"/>
                  </a:lnTo>
                  <a:lnTo>
                    <a:pt x="70831" y="201045"/>
                  </a:lnTo>
                  <a:lnTo>
                    <a:pt x="61874" y="212746"/>
                  </a:lnTo>
                  <a:lnTo>
                    <a:pt x="53456" y="222993"/>
                  </a:lnTo>
                  <a:lnTo>
                    <a:pt x="45398" y="232272"/>
                  </a:lnTo>
                  <a:lnTo>
                    <a:pt x="37578" y="240904"/>
                  </a:lnTo>
                  <a:lnTo>
                    <a:pt x="22364" y="257022"/>
                  </a:lnTo>
                  <a:lnTo>
                    <a:pt x="42" y="279853"/>
                  </a:lnTo>
                  <a:lnTo>
                    <a:pt x="0" y="282413"/>
                  </a:lnTo>
                  <a:lnTo>
                    <a:pt x="4866" y="281673"/>
                  </a:lnTo>
                  <a:lnTo>
                    <a:pt x="22100" y="275549"/>
                  </a:lnTo>
                  <a:lnTo>
                    <a:pt x="41994" y="268749"/>
                  </a:lnTo>
                  <a:lnTo>
                    <a:pt x="53662" y="265222"/>
                  </a:lnTo>
                  <a:lnTo>
                    <a:pt x="79676" y="258042"/>
                  </a:lnTo>
                  <a:lnTo>
                    <a:pt x="93465" y="255637"/>
                  </a:lnTo>
                  <a:lnTo>
                    <a:pt x="107552" y="254034"/>
                  </a:lnTo>
                  <a:lnTo>
                    <a:pt x="161418" y="261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63854" y="3083236"/>
              <a:ext cx="168864" cy="462487"/>
            </a:xfrm>
            <a:custGeom>
              <a:avLst/>
              <a:gdLst/>
              <a:ahLst/>
              <a:cxnLst/>
              <a:rect l="0" t="0" r="0" b="0"/>
              <a:pathLst>
                <a:path w="168864" h="462487">
                  <a:moveTo>
                    <a:pt x="168863" y="0"/>
                  </a:moveTo>
                  <a:lnTo>
                    <a:pt x="151326" y="5846"/>
                  </a:lnTo>
                  <a:lnTo>
                    <a:pt x="141266" y="10015"/>
                  </a:lnTo>
                  <a:lnTo>
                    <a:pt x="129665" y="15242"/>
                  </a:lnTo>
                  <a:lnTo>
                    <a:pt x="117038" y="21173"/>
                  </a:lnTo>
                  <a:lnTo>
                    <a:pt x="104949" y="26351"/>
                  </a:lnTo>
                  <a:lnTo>
                    <a:pt x="93219" y="31026"/>
                  </a:lnTo>
                  <a:lnTo>
                    <a:pt x="70397" y="39483"/>
                  </a:lnTo>
                  <a:lnTo>
                    <a:pt x="48020" y="47320"/>
                  </a:lnTo>
                  <a:lnTo>
                    <a:pt x="40584" y="56017"/>
                  </a:lnTo>
                  <a:lnTo>
                    <a:pt x="35627" y="67933"/>
                  </a:lnTo>
                  <a:lnTo>
                    <a:pt x="10966" y="168954"/>
                  </a:lnTo>
                  <a:lnTo>
                    <a:pt x="7317" y="182376"/>
                  </a:lnTo>
                  <a:lnTo>
                    <a:pt x="0" y="207077"/>
                  </a:lnTo>
                  <a:lnTo>
                    <a:pt x="1230" y="213909"/>
                  </a:lnTo>
                  <a:lnTo>
                    <a:pt x="5720" y="217240"/>
                  </a:lnTo>
                  <a:lnTo>
                    <a:pt x="12384" y="218237"/>
                  </a:lnTo>
                  <a:lnTo>
                    <a:pt x="21721" y="218902"/>
                  </a:lnTo>
                  <a:lnTo>
                    <a:pt x="32840" y="219345"/>
                  </a:lnTo>
                  <a:lnTo>
                    <a:pt x="58244" y="219838"/>
                  </a:lnTo>
                  <a:lnTo>
                    <a:pt x="85849" y="220057"/>
                  </a:lnTo>
                  <a:lnTo>
                    <a:pt x="97615" y="223786"/>
                  </a:lnTo>
                  <a:lnTo>
                    <a:pt x="107906" y="229942"/>
                  </a:lnTo>
                  <a:lnTo>
                    <a:pt x="117213" y="237717"/>
                  </a:lnTo>
                  <a:lnTo>
                    <a:pt x="125865" y="246571"/>
                  </a:lnTo>
                  <a:lnTo>
                    <a:pt x="134080" y="256143"/>
                  </a:lnTo>
                  <a:lnTo>
                    <a:pt x="142004" y="266196"/>
                  </a:lnTo>
                  <a:lnTo>
                    <a:pt x="148510" y="277792"/>
                  </a:lnTo>
                  <a:lnTo>
                    <a:pt x="154071" y="290416"/>
                  </a:lnTo>
                  <a:lnTo>
                    <a:pt x="159001" y="303727"/>
                  </a:lnTo>
                  <a:lnTo>
                    <a:pt x="161065" y="317494"/>
                  </a:lnTo>
                  <a:lnTo>
                    <a:pt x="161217" y="331567"/>
                  </a:lnTo>
                  <a:lnTo>
                    <a:pt x="160095" y="345842"/>
                  </a:lnTo>
                  <a:lnTo>
                    <a:pt x="156900" y="357807"/>
                  </a:lnTo>
                  <a:lnTo>
                    <a:pt x="152323" y="368230"/>
                  </a:lnTo>
                  <a:lnTo>
                    <a:pt x="146825" y="377626"/>
                  </a:lnTo>
                  <a:lnTo>
                    <a:pt x="134190" y="397853"/>
                  </a:lnTo>
                  <a:lnTo>
                    <a:pt x="127395" y="408386"/>
                  </a:lnTo>
                  <a:lnTo>
                    <a:pt x="120418" y="417855"/>
                  </a:lnTo>
                  <a:lnTo>
                    <a:pt x="113320" y="426614"/>
                  </a:lnTo>
                  <a:lnTo>
                    <a:pt x="106141" y="434901"/>
                  </a:lnTo>
                  <a:lnTo>
                    <a:pt x="97684" y="441649"/>
                  </a:lnTo>
                  <a:lnTo>
                    <a:pt x="88376" y="447371"/>
                  </a:lnTo>
                  <a:lnTo>
                    <a:pt x="36724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10434" y="2115232"/>
            <a:ext cx="1020702" cy="593612"/>
            <a:chOff x="1410434" y="2115232"/>
            <a:chExt cx="1020702" cy="593612"/>
          </a:xfrm>
        </p:grpSpPr>
        <p:sp>
          <p:nvSpPr>
            <p:cNvPr id="20" name="Freeform 19"/>
            <p:cNvSpPr/>
            <p:nvPr/>
          </p:nvSpPr>
          <p:spPr>
            <a:xfrm>
              <a:off x="1410434" y="2125231"/>
              <a:ext cx="869914" cy="473498"/>
            </a:xfrm>
            <a:custGeom>
              <a:avLst/>
              <a:gdLst/>
              <a:ahLst/>
              <a:cxnLst/>
              <a:rect l="0" t="0" r="0" b="0"/>
              <a:pathLst>
                <a:path w="869914" h="473498">
                  <a:moveTo>
                    <a:pt x="0" y="0"/>
                  </a:moveTo>
                  <a:lnTo>
                    <a:pt x="17537" y="11691"/>
                  </a:lnTo>
                  <a:lnTo>
                    <a:pt x="32672" y="23956"/>
                  </a:lnTo>
                  <a:lnTo>
                    <a:pt x="40134" y="30653"/>
                  </a:lnTo>
                  <a:lnTo>
                    <a:pt x="51226" y="38788"/>
                  </a:lnTo>
                  <a:lnTo>
                    <a:pt x="64738" y="47882"/>
                  </a:lnTo>
                  <a:lnTo>
                    <a:pt x="79864" y="57615"/>
                  </a:lnTo>
                  <a:lnTo>
                    <a:pt x="97289" y="67774"/>
                  </a:lnTo>
                  <a:lnTo>
                    <a:pt x="116246" y="78217"/>
                  </a:lnTo>
                  <a:lnTo>
                    <a:pt x="136226" y="88850"/>
                  </a:lnTo>
                  <a:lnTo>
                    <a:pt x="153216" y="97162"/>
                  </a:lnTo>
                  <a:lnTo>
                    <a:pt x="168213" y="103927"/>
                  </a:lnTo>
                  <a:lnTo>
                    <a:pt x="194665" y="115929"/>
                  </a:lnTo>
                  <a:lnTo>
                    <a:pt x="244817" y="143573"/>
                  </a:lnTo>
                  <a:lnTo>
                    <a:pt x="258645" y="150773"/>
                  </a:lnTo>
                  <a:lnTo>
                    <a:pt x="272757" y="156797"/>
                  </a:lnTo>
                  <a:lnTo>
                    <a:pt x="287060" y="162036"/>
                  </a:lnTo>
                  <a:lnTo>
                    <a:pt x="301489" y="166752"/>
                  </a:lnTo>
                  <a:lnTo>
                    <a:pt x="316002" y="172343"/>
                  </a:lnTo>
                  <a:lnTo>
                    <a:pt x="330572" y="178518"/>
                  </a:lnTo>
                  <a:lnTo>
                    <a:pt x="359811" y="191904"/>
                  </a:lnTo>
                  <a:lnTo>
                    <a:pt x="389119" y="206010"/>
                  </a:lnTo>
                  <a:lnTo>
                    <a:pt x="402563" y="214421"/>
                  </a:lnTo>
                  <a:lnTo>
                    <a:pt x="415196" y="223699"/>
                  </a:lnTo>
                  <a:lnTo>
                    <a:pt x="427289" y="233554"/>
                  </a:lnTo>
                  <a:lnTo>
                    <a:pt x="441468" y="242572"/>
                  </a:lnTo>
                  <a:lnTo>
                    <a:pt x="457038" y="251030"/>
                  </a:lnTo>
                  <a:lnTo>
                    <a:pt x="520138" y="282188"/>
                  </a:lnTo>
                  <a:lnTo>
                    <a:pt x="533955" y="289677"/>
                  </a:lnTo>
                  <a:lnTo>
                    <a:pt x="546837" y="297116"/>
                  </a:lnTo>
                  <a:lnTo>
                    <a:pt x="559095" y="304522"/>
                  </a:lnTo>
                  <a:lnTo>
                    <a:pt x="572162" y="313130"/>
                  </a:lnTo>
                  <a:lnTo>
                    <a:pt x="671187" y="381277"/>
                  </a:lnTo>
                  <a:lnTo>
                    <a:pt x="700023" y="399476"/>
                  </a:lnTo>
                  <a:lnTo>
                    <a:pt x="730784" y="418575"/>
                  </a:lnTo>
                  <a:lnTo>
                    <a:pt x="756691" y="435221"/>
                  </a:lnTo>
                  <a:lnTo>
                    <a:pt x="780440" y="447513"/>
                  </a:lnTo>
                  <a:lnTo>
                    <a:pt x="803230" y="457054"/>
                  </a:lnTo>
                  <a:lnTo>
                    <a:pt x="814446" y="461312"/>
                  </a:lnTo>
                  <a:lnTo>
                    <a:pt x="869913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59220" y="2488612"/>
              <a:ext cx="194443" cy="220232"/>
            </a:xfrm>
            <a:custGeom>
              <a:avLst/>
              <a:gdLst/>
              <a:ahLst/>
              <a:cxnLst/>
              <a:rect l="0" t="0" r="0" b="0"/>
              <a:pathLst>
                <a:path w="194443" h="220232">
                  <a:moveTo>
                    <a:pt x="33034" y="0"/>
                  </a:moveTo>
                  <a:lnTo>
                    <a:pt x="69533" y="36499"/>
                  </a:lnTo>
                  <a:lnTo>
                    <a:pt x="78167" y="46356"/>
                  </a:lnTo>
                  <a:lnTo>
                    <a:pt x="86369" y="56598"/>
                  </a:lnTo>
                  <a:lnTo>
                    <a:pt x="94285" y="67096"/>
                  </a:lnTo>
                  <a:lnTo>
                    <a:pt x="103232" y="77766"/>
                  </a:lnTo>
                  <a:lnTo>
                    <a:pt x="112868" y="88549"/>
                  </a:lnTo>
                  <a:lnTo>
                    <a:pt x="132138" y="109095"/>
                  </a:lnTo>
                  <a:lnTo>
                    <a:pt x="164448" y="142224"/>
                  </a:lnTo>
                  <a:lnTo>
                    <a:pt x="194394" y="172332"/>
                  </a:lnTo>
                  <a:lnTo>
                    <a:pt x="194442" y="177287"/>
                  </a:lnTo>
                  <a:lnTo>
                    <a:pt x="189580" y="180590"/>
                  </a:lnTo>
                  <a:lnTo>
                    <a:pt x="181444" y="182792"/>
                  </a:lnTo>
                  <a:lnTo>
                    <a:pt x="169903" y="184260"/>
                  </a:lnTo>
                  <a:lnTo>
                    <a:pt x="156091" y="185239"/>
                  </a:lnTo>
                  <a:lnTo>
                    <a:pt x="140766" y="185892"/>
                  </a:lnTo>
                  <a:lnTo>
                    <a:pt x="125655" y="187550"/>
                  </a:lnTo>
                  <a:lnTo>
                    <a:pt x="110687" y="189879"/>
                  </a:lnTo>
                  <a:lnTo>
                    <a:pt x="95814" y="192656"/>
                  </a:lnTo>
                  <a:lnTo>
                    <a:pt x="66238" y="199003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10434" y="2115232"/>
              <a:ext cx="1020702" cy="560578"/>
            </a:xfrm>
            <a:custGeom>
              <a:avLst/>
              <a:gdLst/>
              <a:ahLst/>
              <a:cxnLst/>
              <a:rect l="0" t="0" r="0" b="0"/>
              <a:pathLst>
                <a:path w="1020702" h="560578">
                  <a:moveTo>
                    <a:pt x="0" y="560577"/>
                  </a:moveTo>
                  <a:lnTo>
                    <a:pt x="17537" y="548886"/>
                  </a:lnTo>
                  <a:lnTo>
                    <a:pt x="39197" y="536620"/>
                  </a:lnTo>
                  <a:lnTo>
                    <a:pt x="63914" y="523012"/>
                  </a:lnTo>
                  <a:lnTo>
                    <a:pt x="87134" y="508808"/>
                  </a:lnTo>
                  <a:lnTo>
                    <a:pt x="109690" y="497600"/>
                  </a:lnTo>
                  <a:lnTo>
                    <a:pt x="133173" y="487318"/>
                  </a:lnTo>
                  <a:lnTo>
                    <a:pt x="173908" y="467771"/>
                  </a:lnTo>
                  <a:lnTo>
                    <a:pt x="202498" y="453668"/>
                  </a:lnTo>
                  <a:lnTo>
                    <a:pt x="218197" y="445258"/>
                  </a:lnTo>
                  <a:lnTo>
                    <a:pt x="251954" y="426126"/>
                  </a:lnTo>
                  <a:lnTo>
                    <a:pt x="269520" y="417108"/>
                  </a:lnTo>
                  <a:lnTo>
                    <a:pt x="287348" y="408650"/>
                  </a:lnTo>
                  <a:lnTo>
                    <a:pt x="305352" y="400564"/>
                  </a:lnTo>
                  <a:lnTo>
                    <a:pt x="323471" y="391503"/>
                  </a:lnTo>
                  <a:lnTo>
                    <a:pt x="341669" y="381791"/>
                  </a:lnTo>
                  <a:lnTo>
                    <a:pt x="378201" y="361213"/>
                  </a:lnTo>
                  <a:lnTo>
                    <a:pt x="414830" y="339832"/>
                  </a:lnTo>
                  <a:lnTo>
                    <a:pt x="434385" y="330215"/>
                  </a:lnTo>
                  <a:lnTo>
                    <a:pt x="454764" y="321357"/>
                  </a:lnTo>
                  <a:lnTo>
                    <a:pt x="475690" y="313004"/>
                  </a:lnTo>
                  <a:lnTo>
                    <a:pt x="495759" y="303765"/>
                  </a:lnTo>
                  <a:lnTo>
                    <a:pt x="515255" y="293936"/>
                  </a:lnTo>
                  <a:lnTo>
                    <a:pt x="534370" y="283712"/>
                  </a:lnTo>
                  <a:lnTo>
                    <a:pt x="571923" y="262564"/>
                  </a:lnTo>
                  <a:lnTo>
                    <a:pt x="590502" y="251786"/>
                  </a:lnTo>
                  <a:lnTo>
                    <a:pt x="609005" y="242154"/>
                  </a:lnTo>
                  <a:lnTo>
                    <a:pt x="627458" y="233285"/>
                  </a:lnTo>
                  <a:lnTo>
                    <a:pt x="645877" y="224926"/>
                  </a:lnTo>
                  <a:lnTo>
                    <a:pt x="682657" y="209112"/>
                  </a:lnTo>
                  <a:lnTo>
                    <a:pt x="701029" y="201469"/>
                  </a:lnTo>
                  <a:lnTo>
                    <a:pt x="718172" y="193927"/>
                  </a:lnTo>
                  <a:lnTo>
                    <a:pt x="750269" y="179021"/>
                  </a:lnTo>
                  <a:lnTo>
                    <a:pt x="840357" y="134812"/>
                  </a:lnTo>
                  <a:lnTo>
                    <a:pt x="866565" y="120121"/>
                  </a:lnTo>
                  <a:lnTo>
                    <a:pt x="890448" y="105435"/>
                  </a:lnTo>
                  <a:lnTo>
                    <a:pt x="913298" y="90752"/>
                  </a:lnTo>
                  <a:lnTo>
                    <a:pt x="935688" y="79331"/>
                  </a:lnTo>
                  <a:lnTo>
                    <a:pt x="956651" y="68954"/>
                  </a:lnTo>
                  <a:lnTo>
                    <a:pt x="974125" y="56185"/>
                  </a:lnTo>
                  <a:lnTo>
                    <a:pt x="990048" y="42353"/>
                  </a:lnTo>
                  <a:lnTo>
                    <a:pt x="997719" y="35239"/>
                  </a:lnTo>
                  <a:lnTo>
                    <a:pt x="1004058" y="26826"/>
                  </a:lnTo>
                  <a:lnTo>
                    <a:pt x="1009507" y="17546"/>
                  </a:lnTo>
                  <a:lnTo>
                    <a:pt x="1014363" y="7689"/>
                  </a:lnTo>
                  <a:lnTo>
                    <a:pt x="1012706" y="2342"/>
                  </a:lnTo>
                  <a:lnTo>
                    <a:pt x="1006707" y="0"/>
                  </a:lnTo>
                  <a:lnTo>
                    <a:pt x="988215" y="661"/>
                  </a:lnTo>
                  <a:lnTo>
                    <a:pt x="967762" y="5033"/>
                  </a:lnTo>
                  <a:lnTo>
                    <a:pt x="929765" y="14373"/>
                  </a:lnTo>
                  <a:lnTo>
                    <a:pt x="905078" y="21323"/>
                  </a:lnTo>
                  <a:lnTo>
                    <a:pt x="889213" y="26043"/>
                  </a:lnTo>
                  <a:lnTo>
                    <a:pt x="894396" y="24063"/>
                  </a:lnTo>
                  <a:lnTo>
                    <a:pt x="923796" y="21915"/>
                  </a:lnTo>
                  <a:lnTo>
                    <a:pt x="963503" y="21278"/>
                  </a:lnTo>
                  <a:lnTo>
                    <a:pt x="1006264" y="21090"/>
                  </a:lnTo>
                  <a:lnTo>
                    <a:pt x="1014648" y="25957"/>
                  </a:lnTo>
                  <a:lnTo>
                    <a:pt x="1019014" y="34096"/>
                  </a:lnTo>
                  <a:lnTo>
                    <a:pt x="1020701" y="44416"/>
                  </a:lnTo>
                  <a:lnTo>
                    <a:pt x="1019378" y="54967"/>
                  </a:lnTo>
                  <a:lnTo>
                    <a:pt x="1016050" y="65671"/>
                  </a:lnTo>
                  <a:lnTo>
                    <a:pt x="1002052" y="98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98526" y="3347514"/>
            <a:ext cx="980030" cy="121128"/>
            <a:chOff x="1498526" y="3347514"/>
            <a:chExt cx="980030" cy="121128"/>
          </a:xfrm>
        </p:grpSpPr>
        <p:sp>
          <p:nvSpPr>
            <p:cNvPr id="24" name="Freeform 23"/>
            <p:cNvSpPr/>
            <p:nvPr/>
          </p:nvSpPr>
          <p:spPr>
            <a:xfrm>
              <a:off x="1498526" y="3413583"/>
              <a:ext cx="980030" cy="55059"/>
            </a:xfrm>
            <a:custGeom>
              <a:avLst/>
              <a:gdLst/>
              <a:ahLst/>
              <a:cxnLst/>
              <a:rect l="0" t="0" r="0" b="0"/>
              <a:pathLst>
                <a:path w="980030" h="55059">
                  <a:moveTo>
                    <a:pt x="0" y="55058"/>
                  </a:moveTo>
                  <a:lnTo>
                    <a:pt x="23383" y="43367"/>
                  </a:lnTo>
                  <a:lnTo>
                    <a:pt x="36388" y="38700"/>
                  </a:lnTo>
                  <a:lnTo>
                    <a:pt x="51176" y="34364"/>
                  </a:lnTo>
                  <a:lnTo>
                    <a:pt x="67152" y="30250"/>
                  </a:lnTo>
                  <a:lnTo>
                    <a:pt x="86367" y="27508"/>
                  </a:lnTo>
                  <a:lnTo>
                    <a:pt x="107742" y="25680"/>
                  </a:lnTo>
                  <a:lnTo>
                    <a:pt x="130556" y="24461"/>
                  </a:lnTo>
                  <a:lnTo>
                    <a:pt x="178744" y="23107"/>
                  </a:lnTo>
                  <a:lnTo>
                    <a:pt x="267774" y="22237"/>
                  </a:lnTo>
                  <a:lnTo>
                    <a:pt x="286185" y="20943"/>
                  </a:lnTo>
                  <a:lnTo>
                    <a:pt x="303352" y="18856"/>
                  </a:lnTo>
                  <a:lnTo>
                    <a:pt x="319692" y="16242"/>
                  </a:lnTo>
                  <a:lnTo>
                    <a:pt x="336702" y="14498"/>
                  </a:lnTo>
                  <a:lnTo>
                    <a:pt x="354160" y="13336"/>
                  </a:lnTo>
                  <a:lnTo>
                    <a:pt x="371916" y="12562"/>
                  </a:lnTo>
                  <a:lnTo>
                    <a:pt x="389871" y="10822"/>
                  </a:lnTo>
                  <a:lnTo>
                    <a:pt x="407958" y="8438"/>
                  </a:lnTo>
                  <a:lnTo>
                    <a:pt x="426134" y="5626"/>
                  </a:lnTo>
                  <a:lnTo>
                    <a:pt x="444369" y="3751"/>
                  </a:lnTo>
                  <a:lnTo>
                    <a:pt x="462643" y="2501"/>
                  </a:lnTo>
                  <a:lnTo>
                    <a:pt x="498037" y="1112"/>
                  </a:lnTo>
                  <a:lnTo>
                    <a:pt x="546702" y="329"/>
                  </a:lnTo>
                  <a:lnTo>
                    <a:pt x="735675" y="4"/>
                  </a:lnTo>
                  <a:lnTo>
                    <a:pt x="755951" y="1227"/>
                  </a:lnTo>
                  <a:lnTo>
                    <a:pt x="778033" y="3265"/>
                  </a:lnTo>
                  <a:lnTo>
                    <a:pt x="801319" y="5847"/>
                  </a:lnTo>
                  <a:lnTo>
                    <a:pt x="822960" y="7569"/>
                  </a:lnTo>
                  <a:lnTo>
                    <a:pt x="843505" y="8717"/>
                  </a:lnTo>
                  <a:lnTo>
                    <a:pt x="881423" y="9992"/>
                  </a:lnTo>
                  <a:lnTo>
                    <a:pt x="914589" y="10559"/>
                  </a:lnTo>
                  <a:lnTo>
                    <a:pt x="929061" y="9487"/>
                  </a:lnTo>
                  <a:lnTo>
                    <a:pt x="942380" y="7548"/>
                  </a:lnTo>
                  <a:lnTo>
                    <a:pt x="9800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69335" y="3347514"/>
              <a:ext cx="126079" cy="121128"/>
            </a:xfrm>
            <a:custGeom>
              <a:avLst/>
              <a:gdLst/>
              <a:ahLst/>
              <a:cxnLst/>
              <a:rect l="0" t="0" r="0" b="0"/>
              <a:pathLst>
                <a:path w="126079" h="121128">
                  <a:moveTo>
                    <a:pt x="33035" y="0"/>
                  </a:moveTo>
                  <a:lnTo>
                    <a:pt x="56418" y="5846"/>
                  </a:lnTo>
                  <a:lnTo>
                    <a:pt x="68200" y="10015"/>
                  </a:lnTo>
                  <a:lnTo>
                    <a:pt x="80948" y="15241"/>
                  </a:lnTo>
                  <a:lnTo>
                    <a:pt x="94341" y="21173"/>
                  </a:lnTo>
                  <a:lnTo>
                    <a:pt x="105717" y="27573"/>
                  </a:lnTo>
                  <a:lnTo>
                    <a:pt x="115748" y="34288"/>
                  </a:lnTo>
                  <a:lnTo>
                    <a:pt x="124882" y="41211"/>
                  </a:lnTo>
                  <a:lnTo>
                    <a:pt x="126078" y="48274"/>
                  </a:lnTo>
                  <a:lnTo>
                    <a:pt x="121981" y="55429"/>
                  </a:lnTo>
                  <a:lnTo>
                    <a:pt x="114355" y="62647"/>
                  </a:lnTo>
                  <a:lnTo>
                    <a:pt x="104378" y="68682"/>
                  </a:lnTo>
                  <a:lnTo>
                    <a:pt x="92832" y="73928"/>
                  </a:lnTo>
                  <a:lnTo>
                    <a:pt x="80241" y="78650"/>
                  </a:lnTo>
                  <a:lnTo>
                    <a:pt x="66953" y="84244"/>
                  </a:lnTo>
                  <a:lnTo>
                    <a:pt x="53200" y="90421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1410434" y="2830844"/>
            <a:ext cx="920762" cy="208347"/>
          </a:xfrm>
          <a:custGeom>
            <a:avLst/>
            <a:gdLst/>
            <a:ahLst/>
            <a:cxnLst/>
            <a:rect l="0" t="0" r="0" b="0"/>
            <a:pathLst>
              <a:path w="920762" h="208347">
                <a:moveTo>
                  <a:pt x="0" y="208346"/>
                </a:moveTo>
                <a:lnTo>
                  <a:pt x="29228" y="208346"/>
                </a:lnTo>
                <a:lnTo>
                  <a:pt x="43955" y="207123"/>
                </a:lnTo>
                <a:lnTo>
                  <a:pt x="59891" y="205084"/>
                </a:lnTo>
                <a:lnTo>
                  <a:pt x="76632" y="202501"/>
                </a:lnTo>
                <a:lnTo>
                  <a:pt x="105022" y="196368"/>
                </a:lnTo>
                <a:lnTo>
                  <a:pt x="117731" y="193020"/>
                </a:lnTo>
                <a:lnTo>
                  <a:pt x="141641" y="186037"/>
                </a:lnTo>
                <a:lnTo>
                  <a:pt x="153155" y="182462"/>
                </a:lnTo>
                <a:lnTo>
                  <a:pt x="179000" y="175227"/>
                </a:lnTo>
                <a:lnTo>
                  <a:pt x="206800" y="169156"/>
                </a:lnTo>
                <a:lnTo>
                  <a:pt x="235469" y="166459"/>
                </a:lnTo>
                <a:lnTo>
                  <a:pt x="261262" y="161997"/>
                </a:lnTo>
                <a:lnTo>
                  <a:pt x="286183" y="157159"/>
                </a:lnTo>
                <a:lnTo>
                  <a:pt x="313573" y="155009"/>
                </a:lnTo>
                <a:lnTo>
                  <a:pt x="342060" y="150790"/>
                </a:lnTo>
                <a:lnTo>
                  <a:pt x="356508" y="147953"/>
                </a:lnTo>
                <a:lnTo>
                  <a:pt x="385612" y="141537"/>
                </a:lnTo>
                <a:lnTo>
                  <a:pt x="400225" y="138113"/>
                </a:lnTo>
                <a:lnTo>
                  <a:pt x="414861" y="135830"/>
                </a:lnTo>
                <a:lnTo>
                  <a:pt x="429512" y="134309"/>
                </a:lnTo>
                <a:lnTo>
                  <a:pt x="444174" y="133294"/>
                </a:lnTo>
                <a:lnTo>
                  <a:pt x="458842" y="131395"/>
                </a:lnTo>
                <a:lnTo>
                  <a:pt x="473515" y="128904"/>
                </a:lnTo>
                <a:lnTo>
                  <a:pt x="488191" y="126021"/>
                </a:lnTo>
                <a:lnTo>
                  <a:pt x="517548" y="119554"/>
                </a:lnTo>
                <a:lnTo>
                  <a:pt x="576272" y="105434"/>
                </a:lnTo>
                <a:lnTo>
                  <a:pt x="589731" y="101809"/>
                </a:lnTo>
                <a:lnTo>
                  <a:pt x="627432" y="90862"/>
                </a:lnTo>
                <a:lnTo>
                  <a:pt x="654883" y="83537"/>
                </a:lnTo>
                <a:lnTo>
                  <a:pt x="683397" y="79465"/>
                </a:lnTo>
                <a:lnTo>
                  <a:pt x="711159" y="76432"/>
                </a:lnTo>
                <a:lnTo>
                  <a:pt x="735734" y="71006"/>
                </a:lnTo>
                <a:lnTo>
                  <a:pt x="781895" y="61072"/>
                </a:lnTo>
                <a:lnTo>
                  <a:pt x="834318" y="50379"/>
                </a:lnTo>
                <a:lnTo>
                  <a:pt x="851077" y="47977"/>
                </a:lnTo>
                <a:lnTo>
                  <a:pt x="867144" y="46376"/>
                </a:lnTo>
                <a:lnTo>
                  <a:pt x="882749" y="45308"/>
                </a:lnTo>
                <a:lnTo>
                  <a:pt x="891929" y="40926"/>
                </a:lnTo>
                <a:lnTo>
                  <a:pt x="896825" y="34334"/>
                </a:lnTo>
                <a:lnTo>
                  <a:pt x="898866" y="26269"/>
                </a:lnTo>
                <a:lnTo>
                  <a:pt x="895333" y="19668"/>
                </a:lnTo>
                <a:lnTo>
                  <a:pt x="888083" y="14045"/>
                </a:lnTo>
                <a:lnTo>
                  <a:pt x="878356" y="9072"/>
                </a:lnTo>
                <a:lnTo>
                  <a:pt x="851234" y="3547"/>
                </a:lnTo>
                <a:lnTo>
                  <a:pt x="835437" y="2073"/>
                </a:lnTo>
                <a:lnTo>
                  <a:pt x="820012" y="1091"/>
                </a:lnTo>
                <a:lnTo>
                  <a:pt x="789822" y="0"/>
                </a:lnTo>
                <a:lnTo>
                  <a:pt x="783484" y="932"/>
                </a:lnTo>
                <a:lnTo>
                  <a:pt x="782930" y="2778"/>
                </a:lnTo>
                <a:lnTo>
                  <a:pt x="786231" y="5231"/>
                </a:lnTo>
                <a:lnTo>
                  <a:pt x="802949" y="7957"/>
                </a:lnTo>
                <a:lnTo>
                  <a:pt x="826693" y="9169"/>
                </a:lnTo>
                <a:lnTo>
                  <a:pt x="853559" y="9708"/>
                </a:lnTo>
                <a:lnTo>
                  <a:pt x="878550" y="13210"/>
                </a:lnTo>
                <a:lnTo>
                  <a:pt x="890353" y="15856"/>
                </a:lnTo>
                <a:lnTo>
                  <a:pt x="900669" y="20068"/>
                </a:lnTo>
                <a:lnTo>
                  <a:pt x="909993" y="25323"/>
                </a:lnTo>
                <a:lnTo>
                  <a:pt x="918656" y="31273"/>
                </a:lnTo>
                <a:lnTo>
                  <a:pt x="920761" y="38910"/>
                </a:lnTo>
                <a:lnTo>
                  <a:pt x="918494" y="47672"/>
                </a:lnTo>
                <a:lnTo>
                  <a:pt x="913312" y="57184"/>
                </a:lnTo>
                <a:lnTo>
                  <a:pt x="904963" y="67196"/>
                </a:lnTo>
                <a:lnTo>
                  <a:pt x="894503" y="77541"/>
                </a:lnTo>
                <a:lnTo>
                  <a:pt x="882636" y="88108"/>
                </a:lnTo>
                <a:lnTo>
                  <a:pt x="869830" y="98823"/>
                </a:lnTo>
                <a:lnTo>
                  <a:pt x="856399" y="109637"/>
                </a:lnTo>
                <a:lnTo>
                  <a:pt x="803844" y="142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330551" y="976871"/>
            <a:ext cx="3090289" cy="718910"/>
            <a:chOff x="5330551" y="976871"/>
            <a:chExt cx="3090289" cy="718910"/>
          </a:xfrm>
        </p:grpSpPr>
        <p:sp>
          <p:nvSpPr>
            <p:cNvPr id="28" name="Freeform 27"/>
            <p:cNvSpPr/>
            <p:nvPr/>
          </p:nvSpPr>
          <p:spPr>
            <a:xfrm>
              <a:off x="5330551" y="1101156"/>
              <a:ext cx="55057" cy="594625"/>
            </a:xfrm>
            <a:custGeom>
              <a:avLst/>
              <a:gdLst/>
              <a:ahLst/>
              <a:cxnLst/>
              <a:rect l="0" t="0" r="0" b="0"/>
              <a:pathLst>
                <a:path w="55057" h="594625">
                  <a:moveTo>
                    <a:pt x="55056" y="0"/>
                  </a:moveTo>
                  <a:lnTo>
                    <a:pt x="24403" y="76632"/>
                  </a:lnTo>
                  <a:lnTo>
                    <a:pt x="18715" y="92687"/>
                  </a:lnTo>
                  <a:lnTo>
                    <a:pt x="13700" y="108285"/>
                  </a:lnTo>
                  <a:lnTo>
                    <a:pt x="9133" y="123577"/>
                  </a:lnTo>
                  <a:lnTo>
                    <a:pt x="6088" y="138666"/>
                  </a:lnTo>
                  <a:lnTo>
                    <a:pt x="4058" y="153619"/>
                  </a:lnTo>
                  <a:lnTo>
                    <a:pt x="2705" y="168482"/>
                  </a:lnTo>
                  <a:lnTo>
                    <a:pt x="1802" y="183285"/>
                  </a:lnTo>
                  <a:lnTo>
                    <a:pt x="800" y="212783"/>
                  </a:lnTo>
                  <a:lnTo>
                    <a:pt x="157" y="272820"/>
                  </a:lnTo>
                  <a:lnTo>
                    <a:pt x="0" y="453479"/>
                  </a:lnTo>
                  <a:lnTo>
                    <a:pt x="1223" y="467493"/>
                  </a:lnTo>
                  <a:lnTo>
                    <a:pt x="3262" y="480505"/>
                  </a:lnTo>
                  <a:lnTo>
                    <a:pt x="5844" y="492851"/>
                  </a:lnTo>
                  <a:lnTo>
                    <a:pt x="8790" y="504752"/>
                  </a:lnTo>
                  <a:lnTo>
                    <a:pt x="11977" y="516357"/>
                  </a:lnTo>
                  <a:lnTo>
                    <a:pt x="18781" y="539039"/>
                  </a:lnTo>
                  <a:lnTo>
                    <a:pt x="22308" y="550226"/>
                  </a:lnTo>
                  <a:lnTo>
                    <a:pt x="44044" y="594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17746" y="1288352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78907" y="10331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19619" y="1214332"/>
              <a:ext cx="205555" cy="344128"/>
            </a:xfrm>
            <a:custGeom>
              <a:avLst/>
              <a:gdLst/>
              <a:ahLst/>
              <a:cxnLst/>
              <a:rect l="0" t="0" r="0" b="0"/>
              <a:pathLst>
                <a:path w="205555" h="344128">
                  <a:moveTo>
                    <a:pt x="40381" y="18962"/>
                  </a:moveTo>
                  <a:lnTo>
                    <a:pt x="52072" y="7271"/>
                  </a:lnTo>
                  <a:lnTo>
                    <a:pt x="61634" y="3827"/>
                  </a:lnTo>
                  <a:lnTo>
                    <a:pt x="74126" y="1531"/>
                  </a:lnTo>
                  <a:lnTo>
                    <a:pt x="88571" y="0"/>
                  </a:lnTo>
                  <a:lnTo>
                    <a:pt x="100648" y="1427"/>
                  </a:lnTo>
                  <a:lnTo>
                    <a:pt x="111147" y="4825"/>
                  </a:lnTo>
                  <a:lnTo>
                    <a:pt x="120593" y="9537"/>
                  </a:lnTo>
                  <a:lnTo>
                    <a:pt x="128114" y="16350"/>
                  </a:lnTo>
                  <a:lnTo>
                    <a:pt x="134351" y="24562"/>
                  </a:lnTo>
                  <a:lnTo>
                    <a:pt x="139733" y="33707"/>
                  </a:lnTo>
                  <a:lnTo>
                    <a:pt x="142098" y="45921"/>
                  </a:lnTo>
                  <a:lnTo>
                    <a:pt x="142450" y="60181"/>
                  </a:lnTo>
                  <a:lnTo>
                    <a:pt x="141462" y="75806"/>
                  </a:lnTo>
                  <a:lnTo>
                    <a:pt x="139579" y="89893"/>
                  </a:lnTo>
                  <a:lnTo>
                    <a:pt x="137101" y="102954"/>
                  </a:lnTo>
                  <a:lnTo>
                    <a:pt x="134226" y="115333"/>
                  </a:lnTo>
                  <a:lnTo>
                    <a:pt x="131085" y="127256"/>
                  </a:lnTo>
                  <a:lnTo>
                    <a:pt x="127767" y="138875"/>
                  </a:lnTo>
                  <a:lnTo>
                    <a:pt x="124332" y="150291"/>
                  </a:lnTo>
                  <a:lnTo>
                    <a:pt x="119595" y="161573"/>
                  </a:lnTo>
                  <a:lnTo>
                    <a:pt x="113990" y="172764"/>
                  </a:lnTo>
                  <a:lnTo>
                    <a:pt x="107807" y="183896"/>
                  </a:lnTo>
                  <a:lnTo>
                    <a:pt x="101237" y="194987"/>
                  </a:lnTo>
                  <a:lnTo>
                    <a:pt x="87412" y="217099"/>
                  </a:lnTo>
                  <a:lnTo>
                    <a:pt x="65872" y="250184"/>
                  </a:lnTo>
                  <a:lnTo>
                    <a:pt x="58599" y="259979"/>
                  </a:lnTo>
                  <a:lnTo>
                    <a:pt x="51303" y="268956"/>
                  </a:lnTo>
                  <a:lnTo>
                    <a:pt x="43991" y="277388"/>
                  </a:lnTo>
                  <a:lnTo>
                    <a:pt x="36671" y="285456"/>
                  </a:lnTo>
                  <a:lnTo>
                    <a:pt x="22011" y="300946"/>
                  </a:lnTo>
                  <a:lnTo>
                    <a:pt x="14675" y="309726"/>
                  </a:lnTo>
                  <a:lnTo>
                    <a:pt x="7338" y="319250"/>
                  </a:lnTo>
                  <a:lnTo>
                    <a:pt x="0" y="329270"/>
                  </a:lnTo>
                  <a:lnTo>
                    <a:pt x="2" y="335950"/>
                  </a:lnTo>
                  <a:lnTo>
                    <a:pt x="4897" y="340403"/>
                  </a:lnTo>
                  <a:lnTo>
                    <a:pt x="13054" y="343372"/>
                  </a:lnTo>
                  <a:lnTo>
                    <a:pt x="22163" y="344127"/>
                  </a:lnTo>
                  <a:lnTo>
                    <a:pt x="31907" y="343408"/>
                  </a:lnTo>
                  <a:lnTo>
                    <a:pt x="91454" y="333461"/>
                  </a:lnTo>
                  <a:lnTo>
                    <a:pt x="112358" y="331403"/>
                  </a:lnTo>
                  <a:lnTo>
                    <a:pt x="134859" y="330031"/>
                  </a:lnTo>
                  <a:lnTo>
                    <a:pt x="205554" y="327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024278" y="1112167"/>
              <a:ext cx="173314" cy="528556"/>
            </a:xfrm>
            <a:custGeom>
              <a:avLst/>
              <a:gdLst/>
              <a:ahLst/>
              <a:cxnLst/>
              <a:rect l="0" t="0" r="0" b="0"/>
              <a:pathLst>
                <a:path w="173314" h="528556">
                  <a:moveTo>
                    <a:pt x="0" y="0"/>
                  </a:moveTo>
                  <a:lnTo>
                    <a:pt x="17536" y="23383"/>
                  </a:lnTo>
                  <a:lnTo>
                    <a:pt x="25150" y="35165"/>
                  </a:lnTo>
                  <a:lnTo>
                    <a:pt x="32672" y="47913"/>
                  </a:lnTo>
                  <a:lnTo>
                    <a:pt x="40134" y="61306"/>
                  </a:lnTo>
                  <a:lnTo>
                    <a:pt x="48779" y="75129"/>
                  </a:lnTo>
                  <a:lnTo>
                    <a:pt x="58213" y="89238"/>
                  </a:lnTo>
                  <a:lnTo>
                    <a:pt x="78483" y="117966"/>
                  </a:lnTo>
                  <a:lnTo>
                    <a:pt x="99727" y="147047"/>
                  </a:lnTo>
                  <a:lnTo>
                    <a:pt x="109307" y="161654"/>
                  </a:lnTo>
                  <a:lnTo>
                    <a:pt x="118142" y="176286"/>
                  </a:lnTo>
                  <a:lnTo>
                    <a:pt x="126477" y="190934"/>
                  </a:lnTo>
                  <a:lnTo>
                    <a:pt x="142265" y="220261"/>
                  </a:lnTo>
                  <a:lnTo>
                    <a:pt x="149901" y="234933"/>
                  </a:lnTo>
                  <a:lnTo>
                    <a:pt x="156216" y="249609"/>
                  </a:lnTo>
                  <a:lnTo>
                    <a:pt x="161648" y="264287"/>
                  </a:lnTo>
                  <a:lnTo>
                    <a:pt x="166494" y="278966"/>
                  </a:lnTo>
                  <a:lnTo>
                    <a:pt x="169724" y="293646"/>
                  </a:lnTo>
                  <a:lnTo>
                    <a:pt x="171877" y="308327"/>
                  </a:lnTo>
                  <a:lnTo>
                    <a:pt x="173313" y="323008"/>
                  </a:lnTo>
                  <a:lnTo>
                    <a:pt x="173047" y="340136"/>
                  </a:lnTo>
                  <a:lnTo>
                    <a:pt x="171646" y="358896"/>
                  </a:lnTo>
                  <a:lnTo>
                    <a:pt x="169488" y="378744"/>
                  </a:lnTo>
                  <a:lnTo>
                    <a:pt x="166826" y="395646"/>
                  </a:lnTo>
                  <a:lnTo>
                    <a:pt x="163828" y="410585"/>
                  </a:lnTo>
                  <a:lnTo>
                    <a:pt x="160606" y="424215"/>
                  </a:lnTo>
                  <a:lnTo>
                    <a:pt x="154787" y="438195"/>
                  </a:lnTo>
                  <a:lnTo>
                    <a:pt x="147237" y="452410"/>
                  </a:lnTo>
                  <a:lnTo>
                    <a:pt x="138534" y="466780"/>
                  </a:lnTo>
                  <a:lnTo>
                    <a:pt x="129061" y="480031"/>
                  </a:lnTo>
                  <a:lnTo>
                    <a:pt x="119075" y="492535"/>
                  </a:lnTo>
                  <a:lnTo>
                    <a:pt x="88092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88555" y="976871"/>
              <a:ext cx="165175" cy="245413"/>
            </a:xfrm>
            <a:custGeom>
              <a:avLst/>
              <a:gdLst/>
              <a:ahLst/>
              <a:cxnLst/>
              <a:rect l="0" t="0" r="0" b="0"/>
              <a:pathLst>
                <a:path w="165175" h="245413">
                  <a:moveTo>
                    <a:pt x="0" y="14169"/>
                  </a:moveTo>
                  <a:lnTo>
                    <a:pt x="17537" y="2478"/>
                  </a:lnTo>
                  <a:lnTo>
                    <a:pt x="28821" y="257"/>
                  </a:lnTo>
                  <a:lnTo>
                    <a:pt x="42461" y="0"/>
                  </a:lnTo>
                  <a:lnTo>
                    <a:pt x="57671" y="1053"/>
                  </a:lnTo>
                  <a:lnTo>
                    <a:pt x="69035" y="5425"/>
                  </a:lnTo>
                  <a:lnTo>
                    <a:pt x="77835" y="12010"/>
                  </a:lnTo>
                  <a:lnTo>
                    <a:pt x="84925" y="20071"/>
                  </a:lnTo>
                  <a:lnTo>
                    <a:pt x="90875" y="30339"/>
                  </a:lnTo>
                  <a:lnTo>
                    <a:pt x="96065" y="42078"/>
                  </a:lnTo>
                  <a:lnTo>
                    <a:pt x="100749" y="54798"/>
                  </a:lnTo>
                  <a:lnTo>
                    <a:pt x="102648" y="68172"/>
                  </a:lnTo>
                  <a:lnTo>
                    <a:pt x="102690" y="81982"/>
                  </a:lnTo>
                  <a:lnTo>
                    <a:pt x="101495" y="96083"/>
                  </a:lnTo>
                  <a:lnTo>
                    <a:pt x="98251" y="110378"/>
                  </a:lnTo>
                  <a:lnTo>
                    <a:pt x="93641" y="124801"/>
                  </a:lnTo>
                  <a:lnTo>
                    <a:pt x="88121" y="139311"/>
                  </a:lnTo>
                  <a:lnTo>
                    <a:pt x="81994" y="153878"/>
                  </a:lnTo>
                  <a:lnTo>
                    <a:pt x="75463" y="168484"/>
                  </a:lnTo>
                  <a:lnTo>
                    <a:pt x="68661" y="183115"/>
                  </a:lnTo>
                  <a:lnTo>
                    <a:pt x="61680" y="195316"/>
                  </a:lnTo>
                  <a:lnTo>
                    <a:pt x="54578" y="205897"/>
                  </a:lnTo>
                  <a:lnTo>
                    <a:pt x="47397" y="215398"/>
                  </a:lnTo>
                  <a:lnTo>
                    <a:pt x="46280" y="222956"/>
                  </a:lnTo>
                  <a:lnTo>
                    <a:pt x="49206" y="229217"/>
                  </a:lnTo>
                  <a:lnTo>
                    <a:pt x="54827" y="234616"/>
                  </a:lnTo>
                  <a:lnTo>
                    <a:pt x="63469" y="238214"/>
                  </a:lnTo>
                  <a:lnTo>
                    <a:pt x="74124" y="240613"/>
                  </a:lnTo>
                  <a:lnTo>
                    <a:pt x="86121" y="242213"/>
                  </a:lnTo>
                  <a:lnTo>
                    <a:pt x="99014" y="243279"/>
                  </a:lnTo>
                  <a:lnTo>
                    <a:pt x="112502" y="243990"/>
                  </a:lnTo>
                  <a:lnTo>
                    <a:pt x="165174" y="245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695983" y="1321387"/>
              <a:ext cx="187197" cy="1"/>
            </a:xfrm>
            <a:custGeom>
              <a:avLst/>
              <a:gdLst/>
              <a:ahLst/>
              <a:cxnLst/>
              <a:rect l="0" t="0" r="0" b="0"/>
              <a:pathLst>
                <a:path w="187197" h="1">
                  <a:moveTo>
                    <a:pt x="0" y="0"/>
                  </a:move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068101" y="1167225"/>
              <a:ext cx="224380" cy="311590"/>
            </a:xfrm>
            <a:custGeom>
              <a:avLst/>
              <a:gdLst/>
              <a:ahLst/>
              <a:cxnLst/>
              <a:rect l="0" t="0" r="0" b="0"/>
              <a:pathLst>
                <a:path w="224380" h="311590">
                  <a:moveTo>
                    <a:pt x="35310" y="0"/>
                  </a:moveTo>
                  <a:lnTo>
                    <a:pt x="29464" y="23383"/>
                  </a:lnTo>
                  <a:lnTo>
                    <a:pt x="26519" y="33941"/>
                  </a:lnTo>
                  <a:lnTo>
                    <a:pt x="19983" y="55461"/>
                  </a:lnTo>
                  <a:lnTo>
                    <a:pt x="15304" y="66338"/>
                  </a:lnTo>
                  <a:lnTo>
                    <a:pt x="9738" y="77260"/>
                  </a:lnTo>
                  <a:lnTo>
                    <a:pt x="3579" y="88212"/>
                  </a:lnTo>
                  <a:lnTo>
                    <a:pt x="698" y="99184"/>
                  </a:lnTo>
                  <a:lnTo>
                    <a:pt x="0" y="110169"/>
                  </a:lnTo>
                  <a:lnTo>
                    <a:pt x="758" y="121162"/>
                  </a:lnTo>
                  <a:lnTo>
                    <a:pt x="6157" y="129715"/>
                  </a:lnTo>
                  <a:lnTo>
                    <a:pt x="14651" y="136641"/>
                  </a:lnTo>
                  <a:lnTo>
                    <a:pt x="25208" y="142481"/>
                  </a:lnTo>
                  <a:lnTo>
                    <a:pt x="35916" y="147598"/>
                  </a:lnTo>
                  <a:lnTo>
                    <a:pt x="46725" y="152233"/>
                  </a:lnTo>
                  <a:lnTo>
                    <a:pt x="57602" y="156547"/>
                  </a:lnTo>
                  <a:lnTo>
                    <a:pt x="79476" y="164602"/>
                  </a:lnTo>
                  <a:lnTo>
                    <a:pt x="134429" y="183451"/>
                  </a:lnTo>
                  <a:lnTo>
                    <a:pt x="156444" y="190834"/>
                  </a:lnTo>
                  <a:lnTo>
                    <a:pt x="168676" y="195739"/>
                  </a:lnTo>
                  <a:lnTo>
                    <a:pt x="181726" y="201456"/>
                  </a:lnTo>
                  <a:lnTo>
                    <a:pt x="195319" y="207714"/>
                  </a:lnTo>
                  <a:lnTo>
                    <a:pt x="205605" y="215557"/>
                  </a:lnTo>
                  <a:lnTo>
                    <a:pt x="213686" y="224456"/>
                  </a:lnTo>
                  <a:lnTo>
                    <a:pt x="220296" y="234059"/>
                  </a:lnTo>
                  <a:lnTo>
                    <a:pt x="223480" y="244132"/>
                  </a:lnTo>
                  <a:lnTo>
                    <a:pt x="224379" y="254518"/>
                  </a:lnTo>
                  <a:lnTo>
                    <a:pt x="223754" y="265112"/>
                  </a:lnTo>
                  <a:lnTo>
                    <a:pt x="218444" y="274622"/>
                  </a:lnTo>
                  <a:lnTo>
                    <a:pt x="210010" y="283409"/>
                  </a:lnTo>
                  <a:lnTo>
                    <a:pt x="199493" y="291714"/>
                  </a:lnTo>
                  <a:lnTo>
                    <a:pt x="188811" y="298474"/>
                  </a:lnTo>
                  <a:lnTo>
                    <a:pt x="178021" y="304204"/>
                  </a:lnTo>
                  <a:lnTo>
                    <a:pt x="167155" y="309248"/>
                  </a:lnTo>
                  <a:lnTo>
                    <a:pt x="155018" y="311387"/>
                  </a:lnTo>
                  <a:lnTo>
                    <a:pt x="142032" y="311589"/>
                  </a:lnTo>
                  <a:lnTo>
                    <a:pt x="128481" y="310501"/>
                  </a:lnTo>
                  <a:lnTo>
                    <a:pt x="115776" y="308552"/>
                  </a:lnTo>
                  <a:lnTo>
                    <a:pt x="103636" y="306029"/>
                  </a:lnTo>
                  <a:lnTo>
                    <a:pt x="68344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125434" y="1123179"/>
              <a:ext cx="242255" cy="33035"/>
            </a:xfrm>
            <a:custGeom>
              <a:avLst/>
              <a:gdLst/>
              <a:ahLst/>
              <a:cxnLst/>
              <a:rect l="0" t="0" r="0" b="0"/>
              <a:pathLst>
                <a:path w="242255" h="33035">
                  <a:moveTo>
                    <a:pt x="0" y="33034"/>
                  </a:moveTo>
                  <a:lnTo>
                    <a:pt x="23382" y="33034"/>
                  </a:lnTo>
                  <a:lnTo>
                    <a:pt x="33940" y="31811"/>
                  </a:lnTo>
                  <a:lnTo>
                    <a:pt x="44650" y="29772"/>
                  </a:lnTo>
                  <a:lnTo>
                    <a:pt x="55460" y="27189"/>
                  </a:lnTo>
                  <a:lnTo>
                    <a:pt x="70008" y="24243"/>
                  </a:lnTo>
                  <a:lnTo>
                    <a:pt x="105748" y="17708"/>
                  </a:lnTo>
                  <a:lnTo>
                    <a:pt x="124333" y="15476"/>
                  </a:lnTo>
                  <a:lnTo>
                    <a:pt x="142840" y="13987"/>
                  </a:lnTo>
                  <a:lnTo>
                    <a:pt x="161296" y="12995"/>
                  </a:lnTo>
                  <a:lnTo>
                    <a:pt x="178494" y="11110"/>
                  </a:lnTo>
                  <a:lnTo>
                    <a:pt x="194854" y="8630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491047" y="1035086"/>
              <a:ext cx="162943" cy="539568"/>
            </a:xfrm>
            <a:custGeom>
              <a:avLst/>
              <a:gdLst/>
              <a:ahLst/>
              <a:cxnLst/>
              <a:rect l="0" t="0" r="0" b="0"/>
              <a:pathLst>
                <a:path w="162943" h="539568">
                  <a:moveTo>
                    <a:pt x="162942" y="0"/>
                  </a:moveTo>
                  <a:lnTo>
                    <a:pt x="151250" y="11691"/>
                  </a:lnTo>
                  <a:lnTo>
                    <a:pt x="145359" y="20030"/>
                  </a:lnTo>
                  <a:lnTo>
                    <a:pt x="138985" y="30482"/>
                  </a:lnTo>
                  <a:lnTo>
                    <a:pt x="132289" y="42345"/>
                  </a:lnTo>
                  <a:lnTo>
                    <a:pt x="125378" y="53923"/>
                  </a:lnTo>
                  <a:lnTo>
                    <a:pt x="111173" y="76577"/>
                  </a:lnTo>
                  <a:lnTo>
                    <a:pt x="89418" y="109966"/>
                  </a:lnTo>
                  <a:lnTo>
                    <a:pt x="82115" y="122251"/>
                  </a:lnTo>
                  <a:lnTo>
                    <a:pt x="74799" y="135335"/>
                  </a:lnTo>
                  <a:lnTo>
                    <a:pt x="60145" y="162924"/>
                  </a:lnTo>
                  <a:lnTo>
                    <a:pt x="45475" y="191499"/>
                  </a:lnTo>
                  <a:lnTo>
                    <a:pt x="39360" y="205970"/>
                  </a:lnTo>
                  <a:lnTo>
                    <a:pt x="34061" y="220512"/>
                  </a:lnTo>
                  <a:lnTo>
                    <a:pt x="29304" y="235101"/>
                  </a:lnTo>
                  <a:lnTo>
                    <a:pt x="24910" y="249720"/>
                  </a:lnTo>
                  <a:lnTo>
                    <a:pt x="16765" y="279015"/>
                  </a:lnTo>
                  <a:lnTo>
                    <a:pt x="5300" y="323022"/>
                  </a:lnTo>
                  <a:lnTo>
                    <a:pt x="2790" y="340146"/>
                  </a:lnTo>
                  <a:lnTo>
                    <a:pt x="1115" y="358903"/>
                  </a:lnTo>
                  <a:lnTo>
                    <a:pt x="0" y="378748"/>
                  </a:lnTo>
                  <a:lnTo>
                    <a:pt x="1703" y="395649"/>
                  </a:lnTo>
                  <a:lnTo>
                    <a:pt x="5286" y="410587"/>
                  </a:lnTo>
                  <a:lnTo>
                    <a:pt x="10121" y="424216"/>
                  </a:lnTo>
                  <a:lnTo>
                    <a:pt x="15791" y="438196"/>
                  </a:lnTo>
                  <a:lnTo>
                    <a:pt x="22019" y="452410"/>
                  </a:lnTo>
                  <a:lnTo>
                    <a:pt x="28618" y="466780"/>
                  </a:lnTo>
                  <a:lnTo>
                    <a:pt x="35464" y="478807"/>
                  </a:lnTo>
                  <a:lnTo>
                    <a:pt x="42474" y="489272"/>
                  </a:lnTo>
                  <a:lnTo>
                    <a:pt x="49595" y="498696"/>
                  </a:lnTo>
                  <a:lnTo>
                    <a:pt x="58013" y="507426"/>
                  </a:lnTo>
                  <a:lnTo>
                    <a:pt x="67297" y="515692"/>
                  </a:lnTo>
                  <a:lnTo>
                    <a:pt x="107884" y="53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20058" y="1266329"/>
              <a:ext cx="143152" cy="11013"/>
            </a:xfrm>
            <a:custGeom>
              <a:avLst/>
              <a:gdLst/>
              <a:ahLst/>
              <a:cxnLst/>
              <a:rect l="0" t="0" r="0" b="0"/>
              <a:pathLst>
                <a:path w="143152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3" y="680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39292" y="1182904"/>
              <a:ext cx="221230" cy="234646"/>
            </a:xfrm>
            <a:custGeom>
              <a:avLst/>
              <a:gdLst/>
              <a:ahLst/>
              <a:cxnLst/>
              <a:rect l="0" t="0" r="0" b="0"/>
              <a:pathLst>
                <a:path w="221230" h="234646">
                  <a:moveTo>
                    <a:pt x="12009" y="6344"/>
                  </a:moveTo>
                  <a:lnTo>
                    <a:pt x="35391" y="498"/>
                  </a:lnTo>
                  <a:lnTo>
                    <a:pt x="48397" y="0"/>
                  </a:lnTo>
                  <a:lnTo>
                    <a:pt x="63185" y="891"/>
                  </a:lnTo>
                  <a:lnTo>
                    <a:pt x="79161" y="2709"/>
                  </a:lnTo>
                  <a:lnTo>
                    <a:pt x="93482" y="6368"/>
                  </a:lnTo>
                  <a:lnTo>
                    <a:pt x="106700" y="11254"/>
                  </a:lnTo>
                  <a:lnTo>
                    <a:pt x="119182" y="16958"/>
                  </a:lnTo>
                  <a:lnTo>
                    <a:pt x="129951" y="23208"/>
                  </a:lnTo>
                  <a:lnTo>
                    <a:pt x="139577" y="29822"/>
                  </a:lnTo>
                  <a:lnTo>
                    <a:pt x="148442" y="36678"/>
                  </a:lnTo>
                  <a:lnTo>
                    <a:pt x="151904" y="43696"/>
                  </a:lnTo>
                  <a:lnTo>
                    <a:pt x="151766" y="50821"/>
                  </a:lnTo>
                  <a:lnTo>
                    <a:pt x="149226" y="58019"/>
                  </a:lnTo>
                  <a:lnTo>
                    <a:pt x="143863" y="66487"/>
                  </a:lnTo>
                  <a:lnTo>
                    <a:pt x="136617" y="75804"/>
                  </a:lnTo>
                  <a:lnTo>
                    <a:pt x="128116" y="85685"/>
                  </a:lnTo>
                  <a:lnTo>
                    <a:pt x="118778" y="93496"/>
                  </a:lnTo>
                  <a:lnTo>
                    <a:pt x="108882" y="99927"/>
                  </a:lnTo>
                  <a:lnTo>
                    <a:pt x="98614" y="105438"/>
                  </a:lnTo>
                  <a:lnTo>
                    <a:pt x="89322" y="111559"/>
                  </a:lnTo>
                  <a:lnTo>
                    <a:pt x="80680" y="118087"/>
                  </a:lnTo>
                  <a:lnTo>
                    <a:pt x="72471" y="124885"/>
                  </a:lnTo>
                  <a:lnTo>
                    <a:pt x="63328" y="130641"/>
                  </a:lnTo>
                  <a:lnTo>
                    <a:pt x="53563" y="135702"/>
                  </a:lnTo>
                  <a:lnTo>
                    <a:pt x="43382" y="140300"/>
                  </a:lnTo>
                  <a:lnTo>
                    <a:pt x="34148" y="145812"/>
                  </a:lnTo>
                  <a:lnTo>
                    <a:pt x="25545" y="151933"/>
                  </a:lnTo>
                  <a:lnTo>
                    <a:pt x="17362" y="158461"/>
                  </a:lnTo>
                  <a:lnTo>
                    <a:pt x="10684" y="166484"/>
                  </a:lnTo>
                  <a:lnTo>
                    <a:pt x="5008" y="175503"/>
                  </a:lnTo>
                  <a:lnTo>
                    <a:pt x="0" y="185186"/>
                  </a:lnTo>
                  <a:lnTo>
                    <a:pt x="333" y="194088"/>
                  </a:lnTo>
                  <a:lnTo>
                    <a:pt x="4225" y="202470"/>
                  </a:lnTo>
                  <a:lnTo>
                    <a:pt x="10490" y="210505"/>
                  </a:lnTo>
                  <a:lnTo>
                    <a:pt x="18337" y="217085"/>
                  </a:lnTo>
                  <a:lnTo>
                    <a:pt x="27239" y="222696"/>
                  </a:lnTo>
                  <a:lnTo>
                    <a:pt x="36845" y="227659"/>
                  </a:lnTo>
                  <a:lnTo>
                    <a:pt x="50589" y="230969"/>
                  </a:lnTo>
                  <a:lnTo>
                    <a:pt x="67093" y="233175"/>
                  </a:lnTo>
                  <a:lnTo>
                    <a:pt x="85437" y="234645"/>
                  </a:lnTo>
                  <a:lnTo>
                    <a:pt x="103784" y="233179"/>
                  </a:lnTo>
                  <a:lnTo>
                    <a:pt x="122132" y="229754"/>
                  </a:lnTo>
                  <a:lnTo>
                    <a:pt x="221229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93555" y="1002052"/>
              <a:ext cx="227285" cy="572602"/>
            </a:xfrm>
            <a:custGeom>
              <a:avLst/>
              <a:gdLst/>
              <a:ahLst/>
              <a:cxnLst/>
              <a:rect l="0" t="0" r="0" b="0"/>
              <a:pathLst>
                <a:path w="227285" h="572602">
                  <a:moveTo>
                    <a:pt x="0" y="0"/>
                  </a:moveTo>
                  <a:lnTo>
                    <a:pt x="61306" y="61306"/>
                  </a:lnTo>
                  <a:lnTo>
                    <a:pt x="75129" y="76352"/>
                  </a:lnTo>
                  <a:lnTo>
                    <a:pt x="89238" y="92500"/>
                  </a:lnTo>
                  <a:lnTo>
                    <a:pt x="103538" y="109384"/>
                  </a:lnTo>
                  <a:lnTo>
                    <a:pt x="129216" y="141193"/>
                  </a:lnTo>
                  <a:lnTo>
                    <a:pt x="141202" y="156528"/>
                  </a:lnTo>
                  <a:lnTo>
                    <a:pt x="152863" y="172868"/>
                  </a:lnTo>
                  <a:lnTo>
                    <a:pt x="164307" y="189879"/>
                  </a:lnTo>
                  <a:lnTo>
                    <a:pt x="175607" y="207337"/>
                  </a:lnTo>
                  <a:lnTo>
                    <a:pt x="184365" y="225094"/>
                  </a:lnTo>
                  <a:lnTo>
                    <a:pt x="191426" y="243049"/>
                  </a:lnTo>
                  <a:lnTo>
                    <a:pt x="197357" y="261136"/>
                  </a:lnTo>
                  <a:lnTo>
                    <a:pt x="203758" y="278089"/>
                  </a:lnTo>
                  <a:lnTo>
                    <a:pt x="210473" y="294285"/>
                  </a:lnTo>
                  <a:lnTo>
                    <a:pt x="217396" y="309976"/>
                  </a:lnTo>
                  <a:lnTo>
                    <a:pt x="222012" y="325330"/>
                  </a:lnTo>
                  <a:lnTo>
                    <a:pt x="225089" y="340461"/>
                  </a:lnTo>
                  <a:lnTo>
                    <a:pt x="227140" y="355442"/>
                  </a:lnTo>
                  <a:lnTo>
                    <a:pt x="227284" y="370323"/>
                  </a:lnTo>
                  <a:lnTo>
                    <a:pt x="226157" y="385138"/>
                  </a:lnTo>
                  <a:lnTo>
                    <a:pt x="224182" y="399909"/>
                  </a:lnTo>
                  <a:lnTo>
                    <a:pt x="221642" y="414650"/>
                  </a:lnTo>
                  <a:lnTo>
                    <a:pt x="218724" y="429372"/>
                  </a:lnTo>
                  <a:lnTo>
                    <a:pt x="215556" y="444080"/>
                  </a:lnTo>
                  <a:lnTo>
                    <a:pt x="209773" y="456333"/>
                  </a:lnTo>
                  <a:lnTo>
                    <a:pt x="202248" y="466948"/>
                  </a:lnTo>
                  <a:lnTo>
                    <a:pt x="193560" y="476472"/>
                  </a:lnTo>
                  <a:lnTo>
                    <a:pt x="181651" y="486492"/>
                  </a:lnTo>
                  <a:lnTo>
                    <a:pt x="167594" y="496842"/>
                  </a:lnTo>
                  <a:lnTo>
                    <a:pt x="152105" y="507413"/>
                  </a:lnTo>
                  <a:lnTo>
                    <a:pt x="136885" y="516907"/>
                  </a:lnTo>
                  <a:lnTo>
                    <a:pt x="121845" y="525684"/>
                  </a:lnTo>
                  <a:lnTo>
                    <a:pt x="106923" y="533982"/>
                  </a:lnTo>
                  <a:lnTo>
                    <a:pt x="94529" y="541961"/>
                  </a:lnTo>
                  <a:lnTo>
                    <a:pt x="83819" y="549727"/>
                  </a:lnTo>
                  <a:lnTo>
                    <a:pt x="55058" y="572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678815" y="1156213"/>
            <a:ext cx="1343412" cy="451475"/>
            <a:chOff x="3678815" y="1156213"/>
            <a:chExt cx="1343412" cy="451475"/>
          </a:xfrm>
        </p:grpSpPr>
        <p:sp>
          <p:nvSpPr>
            <p:cNvPr id="41" name="Freeform 40"/>
            <p:cNvSpPr/>
            <p:nvPr/>
          </p:nvSpPr>
          <p:spPr>
            <a:xfrm>
              <a:off x="3740292" y="1233294"/>
              <a:ext cx="224825" cy="325792"/>
            </a:xfrm>
            <a:custGeom>
              <a:avLst/>
              <a:gdLst/>
              <a:ahLst/>
              <a:cxnLst/>
              <a:rect l="0" t="0" r="0" b="0"/>
              <a:pathLst>
                <a:path w="224825" h="325792">
                  <a:moveTo>
                    <a:pt x="81673" y="0"/>
                  </a:moveTo>
                  <a:lnTo>
                    <a:pt x="75828" y="23383"/>
                  </a:lnTo>
                  <a:lnTo>
                    <a:pt x="69695" y="51176"/>
                  </a:lnTo>
                  <a:lnTo>
                    <a:pt x="66347" y="67152"/>
                  </a:lnTo>
                  <a:lnTo>
                    <a:pt x="62891" y="81474"/>
                  </a:lnTo>
                  <a:lnTo>
                    <a:pt x="59364" y="94691"/>
                  </a:lnTo>
                  <a:lnTo>
                    <a:pt x="52182" y="120390"/>
                  </a:lnTo>
                  <a:lnTo>
                    <a:pt x="44912" y="148125"/>
                  </a:lnTo>
                  <a:lnTo>
                    <a:pt x="40037" y="161149"/>
                  </a:lnTo>
                  <a:lnTo>
                    <a:pt x="34340" y="173502"/>
                  </a:lnTo>
                  <a:lnTo>
                    <a:pt x="28095" y="185408"/>
                  </a:lnTo>
                  <a:lnTo>
                    <a:pt x="22708" y="197016"/>
                  </a:lnTo>
                  <a:lnTo>
                    <a:pt x="17892" y="208425"/>
                  </a:lnTo>
                  <a:lnTo>
                    <a:pt x="13459" y="219702"/>
                  </a:lnTo>
                  <a:lnTo>
                    <a:pt x="5271" y="242019"/>
                  </a:lnTo>
                  <a:lnTo>
                    <a:pt x="1374" y="253109"/>
                  </a:lnTo>
                  <a:lnTo>
                    <a:pt x="0" y="264173"/>
                  </a:lnTo>
                  <a:lnTo>
                    <a:pt x="307" y="275220"/>
                  </a:lnTo>
                  <a:lnTo>
                    <a:pt x="1736" y="286254"/>
                  </a:lnTo>
                  <a:lnTo>
                    <a:pt x="6359" y="296058"/>
                  </a:lnTo>
                  <a:lnTo>
                    <a:pt x="13111" y="305041"/>
                  </a:lnTo>
                  <a:lnTo>
                    <a:pt x="21283" y="313476"/>
                  </a:lnTo>
                  <a:lnTo>
                    <a:pt x="32849" y="319100"/>
                  </a:lnTo>
                  <a:lnTo>
                    <a:pt x="46677" y="322849"/>
                  </a:lnTo>
                  <a:lnTo>
                    <a:pt x="62013" y="325348"/>
                  </a:lnTo>
                  <a:lnTo>
                    <a:pt x="77131" y="325791"/>
                  </a:lnTo>
                  <a:lnTo>
                    <a:pt x="92104" y="324863"/>
                  </a:lnTo>
                  <a:lnTo>
                    <a:pt x="106980" y="323020"/>
                  </a:lnTo>
                  <a:lnTo>
                    <a:pt x="121791" y="321792"/>
                  </a:lnTo>
                  <a:lnTo>
                    <a:pt x="136559" y="320973"/>
                  </a:lnTo>
                  <a:lnTo>
                    <a:pt x="151298" y="320427"/>
                  </a:lnTo>
                  <a:lnTo>
                    <a:pt x="166019" y="318840"/>
                  </a:lnTo>
                  <a:lnTo>
                    <a:pt x="180726" y="316558"/>
                  </a:lnTo>
                  <a:lnTo>
                    <a:pt x="224824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78815" y="1343410"/>
              <a:ext cx="242255" cy="33036"/>
            </a:xfrm>
            <a:custGeom>
              <a:avLst/>
              <a:gdLst/>
              <a:ahLst/>
              <a:cxnLst/>
              <a:rect l="0" t="0" r="0" b="0"/>
              <a:pathLst>
                <a:path w="242255" h="33036">
                  <a:moveTo>
                    <a:pt x="0" y="33035"/>
                  </a:moveTo>
                  <a:lnTo>
                    <a:pt x="29228" y="21343"/>
                  </a:lnTo>
                  <a:lnTo>
                    <a:pt x="46403" y="16676"/>
                  </a:lnTo>
                  <a:lnTo>
                    <a:pt x="66417" y="12341"/>
                  </a:lnTo>
                  <a:lnTo>
                    <a:pt x="88324" y="8227"/>
                  </a:lnTo>
                  <a:lnTo>
                    <a:pt x="107824" y="5485"/>
                  </a:lnTo>
                  <a:lnTo>
                    <a:pt x="125717" y="3657"/>
                  </a:lnTo>
                  <a:lnTo>
                    <a:pt x="142540" y="2438"/>
                  </a:lnTo>
                  <a:lnTo>
                    <a:pt x="158649" y="1625"/>
                  </a:lnTo>
                  <a:lnTo>
                    <a:pt x="174282" y="1083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994493" y="1156213"/>
              <a:ext cx="146809" cy="451475"/>
            </a:xfrm>
            <a:custGeom>
              <a:avLst/>
              <a:gdLst/>
              <a:ahLst/>
              <a:cxnLst/>
              <a:rect l="0" t="0" r="0" b="0"/>
              <a:pathLst>
                <a:path w="146809" h="451475">
                  <a:moveTo>
                    <a:pt x="146808" y="0"/>
                  </a:moveTo>
                  <a:lnTo>
                    <a:pt x="135116" y="17537"/>
                  </a:lnTo>
                  <a:lnTo>
                    <a:pt x="119589" y="39198"/>
                  </a:lnTo>
                  <a:lnTo>
                    <a:pt x="101676" y="63915"/>
                  </a:lnTo>
                  <a:lnTo>
                    <a:pt x="85557" y="87135"/>
                  </a:lnTo>
                  <a:lnTo>
                    <a:pt x="76610" y="98466"/>
                  </a:lnTo>
                  <a:lnTo>
                    <a:pt x="66975" y="109690"/>
                  </a:lnTo>
                  <a:lnTo>
                    <a:pt x="56881" y="120844"/>
                  </a:lnTo>
                  <a:lnTo>
                    <a:pt x="48928" y="133173"/>
                  </a:lnTo>
                  <a:lnTo>
                    <a:pt x="42402" y="146287"/>
                  </a:lnTo>
                  <a:lnTo>
                    <a:pt x="36828" y="159924"/>
                  </a:lnTo>
                  <a:lnTo>
                    <a:pt x="30665" y="173909"/>
                  </a:lnTo>
                  <a:lnTo>
                    <a:pt x="17292" y="202499"/>
                  </a:lnTo>
                  <a:lnTo>
                    <a:pt x="11524" y="216974"/>
                  </a:lnTo>
                  <a:lnTo>
                    <a:pt x="6455" y="231518"/>
                  </a:lnTo>
                  <a:lnTo>
                    <a:pt x="1852" y="246109"/>
                  </a:lnTo>
                  <a:lnTo>
                    <a:pt x="7" y="260730"/>
                  </a:lnTo>
                  <a:lnTo>
                    <a:pt x="0" y="275371"/>
                  </a:lnTo>
                  <a:lnTo>
                    <a:pt x="1219" y="290026"/>
                  </a:lnTo>
                  <a:lnTo>
                    <a:pt x="4479" y="307137"/>
                  </a:lnTo>
                  <a:lnTo>
                    <a:pt x="9099" y="325885"/>
                  </a:lnTo>
                  <a:lnTo>
                    <a:pt x="14626" y="345725"/>
                  </a:lnTo>
                  <a:lnTo>
                    <a:pt x="20758" y="361399"/>
                  </a:lnTo>
                  <a:lnTo>
                    <a:pt x="27293" y="374295"/>
                  </a:lnTo>
                  <a:lnTo>
                    <a:pt x="34096" y="385339"/>
                  </a:lnTo>
                  <a:lnTo>
                    <a:pt x="44749" y="396373"/>
                  </a:lnTo>
                  <a:lnTo>
                    <a:pt x="57969" y="407399"/>
                  </a:lnTo>
                  <a:lnTo>
                    <a:pt x="72900" y="418420"/>
                  </a:lnTo>
                  <a:lnTo>
                    <a:pt x="86524" y="426991"/>
                  </a:lnTo>
                  <a:lnTo>
                    <a:pt x="99278" y="433929"/>
                  </a:lnTo>
                  <a:lnTo>
                    <a:pt x="135796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63324" y="1343410"/>
              <a:ext cx="88093" cy="11012"/>
            </a:xfrm>
            <a:custGeom>
              <a:avLst/>
              <a:gdLst/>
              <a:ahLst/>
              <a:cxnLst/>
              <a:rect l="0" t="0" r="0" b="0"/>
              <a:pathLst>
                <a:path w="88093" h="11012">
                  <a:moveTo>
                    <a:pt x="0" y="11011"/>
                  </a:moveTo>
                  <a:lnTo>
                    <a:pt x="17537" y="5166"/>
                  </a:lnTo>
                  <a:lnTo>
                    <a:pt x="27596" y="3444"/>
                  </a:lnTo>
                  <a:lnTo>
                    <a:pt x="39197" y="2296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72543" y="1307218"/>
              <a:ext cx="187198" cy="207850"/>
            </a:xfrm>
            <a:custGeom>
              <a:avLst/>
              <a:gdLst/>
              <a:ahLst/>
              <a:cxnLst/>
              <a:rect l="0" t="0" r="0" b="0"/>
              <a:pathLst>
                <a:path w="187198" h="207850">
                  <a:moveTo>
                    <a:pt x="0" y="14169"/>
                  </a:moveTo>
                  <a:lnTo>
                    <a:pt x="11692" y="2478"/>
                  </a:lnTo>
                  <a:lnTo>
                    <a:pt x="20030" y="257"/>
                  </a:lnTo>
                  <a:lnTo>
                    <a:pt x="30482" y="0"/>
                  </a:lnTo>
                  <a:lnTo>
                    <a:pt x="42345" y="1053"/>
                  </a:lnTo>
                  <a:lnTo>
                    <a:pt x="53924" y="4201"/>
                  </a:lnTo>
                  <a:lnTo>
                    <a:pt x="65314" y="8747"/>
                  </a:lnTo>
                  <a:lnTo>
                    <a:pt x="76577" y="14225"/>
                  </a:lnTo>
                  <a:lnTo>
                    <a:pt x="82863" y="22771"/>
                  </a:lnTo>
                  <a:lnTo>
                    <a:pt x="85830" y="33362"/>
                  </a:lnTo>
                  <a:lnTo>
                    <a:pt x="86584" y="45317"/>
                  </a:lnTo>
                  <a:lnTo>
                    <a:pt x="84640" y="56957"/>
                  </a:lnTo>
                  <a:lnTo>
                    <a:pt x="80897" y="68388"/>
                  </a:lnTo>
                  <a:lnTo>
                    <a:pt x="75955" y="79679"/>
                  </a:lnTo>
                  <a:lnTo>
                    <a:pt x="70213" y="89654"/>
                  </a:lnTo>
                  <a:lnTo>
                    <a:pt x="63938" y="98750"/>
                  </a:lnTo>
                  <a:lnTo>
                    <a:pt x="57307" y="107262"/>
                  </a:lnTo>
                  <a:lnTo>
                    <a:pt x="49216" y="116606"/>
                  </a:lnTo>
                  <a:lnTo>
                    <a:pt x="40152" y="126507"/>
                  </a:lnTo>
                  <a:lnTo>
                    <a:pt x="30439" y="136778"/>
                  </a:lnTo>
                  <a:lnTo>
                    <a:pt x="22740" y="147295"/>
                  </a:lnTo>
                  <a:lnTo>
                    <a:pt x="16384" y="157978"/>
                  </a:lnTo>
                  <a:lnTo>
                    <a:pt x="10923" y="168770"/>
                  </a:lnTo>
                  <a:lnTo>
                    <a:pt x="9729" y="178411"/>
                  </a:lnTo>
                  <a:lnTo>
                    <a:pt x="11380" y="187286"/>
                  </a:lnTo>
                  <a:lnTo>
                    <a:pt x="14928" y="195650"/>
                  </a:lnTo>
                  <a:lnTo>
                    <a:pt x="24634" y="201226"/>
                  </a:lnTo>
                  <a:lnTo>
                    <a:pt x="38446" y="204943"/>
                  </a:lnTo>
                  <a:lnTo>
                    <a:pt x="54995" y="207421"/>
                  </a:lnTo>
                  <a:lnTo>
                    <a:pt x="69698" y="207849"/>
                  </a:lnTo>
                  <a:lnTo>
                    <a:pt x="83171" y="206911"/>
                  </a:lnTo>
                  <a:lnTo>
                    <a:pt x="95823" y="205063"/>
                  </a:lnTo>
                  <a:lnTo>
                    <a:pt x="109152" y="201383"/>
                  </a:lnTo>
                  <a:lnTo>
                    <a:pt x="122932" y="196483"/>
                  </a:lnTo>
                  <a:lnTo>
                    <a:pt x="187197" y="179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37717" y="1189248"/>
              <a:ext cx="202507" cy="396417"/>
            </a:xfrm>
            <a:custGeom>
              <a:avLst/>
              <a:gdLst/>
              <a:ahLst/>
              <a:cxnLst/>
              <a:rect l="0" t="0" r="0" b="0"/>
              <a:pathLst>
                <a:path w="202507" h="396417">
                  <a:moveTo>
                    <a:pt x="0" y="0"/>
                  </a:moveTo>
                  <a:lnTo>
                    <a:pt x="17537" y="11691"/>
                  </a:lnTo>
                  <a:lnTo>
                    <a:pt x="42460" y="27219"/>
                  </a:lnTo>
                  <a:lnTo>
                    <a:pt x="57671" y="36499"/>
                  </a:lnTo>
                  <a:lnTo>
                    <a:pt x="72705" y="45132"/>
                  </a:lnTo>
                  <a:lnTo>
                    <a:pt x="102461" y="61250"/>
                  </a:lnTo>
                  <a:lnTo>
                    <a:pt x="116024" y="70198"/>
                  </a:lnTo>
                  <a:lnTo>
                    <a:pt x="128737" y="79833"/>
                  </a:lnTo>
                  <a:lnTo>
                    <a:pt x="140882" y="89927"/>
                  </a:lnTo>
                  <a:lnTo>
                    <a:pt x="151426" y="100327"/>
                  </a:lnTo>
                  <a:lnTo>
                    <a:pt x="160903" y="110931"/>
                  </a:lnTo>
                  <a:lnTo>
                    <a:pt x="169667" y="121671"/>
                  </a:lnTo>
                  <a:lnTo>
                    <a:pt x="176734" y="132501"/>
                  </a:lnTo>
                  <a:lnTo>
                    <a:pt x="182669" y="143392"/>
                  </a:lnTo>
                  <a:lnTo>
                    <a:pt x="187848" y="154323"/>
                  </a:lnTo>
                  <a:lnTo>
                    <a:pt x="192525" y="165281"/>
                  </a:lnTo>
                  <a:lnTo>
                    <a:pt x="196866" y="176257"/>
                  </a:lnTo>
                  <a:lnTo>
                    <a:pt x="200984" y="187244"/>
                  </a:lnTo>
                  <a:lnTo>
                    <a:pt x="202506" y="198240"/>
                  </a:lnTo>
                  <a:lnTo>
                    <a:pt x="202297" y="209241"/>
                  </a:lnTo>
                  <a:lnTo>
                    <a:pt x="200934" y="220246"/>
                  </a:lnTo>
                  <a:lnTo>
                    <a:pt x="197578" y="231252"/>
                  </a:lnTo>
                  <a:lnTo>
                    <a:pt x="192894" y="242261"/>
                  </a:lnTo>
                  <a:lnTo>
                    <a:pt x="187324" y="253270"/>
                  </a:lnTo>
                  <a:lnTo>
                    <a:pt x="181164" y="264280"/>
                  </a:lnTo>
                  <a:lnTo>
                    <a:pt x="174610" y="275291"/>
                  </a:lnTo>
                  <a:lnTo>
                    <a:pt x="160803" y="297313"/>
                  </a:lnTo>
                  <a:lnTo>
                    <a:pt x="146509" y="319336"/>
                  </a:lnTo>
                  <a:lnTo>
                    <a:pt x="138049" y="329124"/>
                  </a:lnTo>
                  <a:lnTo>
                    <a:pt x="128738" y="338096"/>
                  </a:lnTo>
                  <a:lnTo>
                    <a:pt x="118860" y="346525"/>
                  </a:lnTo>
                  <a:lnTo>
                    <a:pt x="109828" y="354591"/>
                  </a:lnTo>
                  <a:lnTo>
                    <a:pt x="101359" y="362415"/>
                  </a:lnTo>
                  <a:lnTo>
                    <a:pt x="55058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79075" y="1310375"/>
              <a:ext cx="143152" cy="22024"/>
            </a:xfrm>
            <a:custGeom>
              <a:avLst/>
              <a:gdLst/>
              <a:ahLst/>
              <a:cxnLst/>
              <a:rect l="0" t="0" r="0" b="0"/>
              <a:pathLst>
                <a:path w="143152" h="22024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83786" y="11979"/>
                  </a:lnTo>
                  <a:lnTo>
                    <a:pt x="14315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90087" y="1398468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3" y="3262"/>
                  </a:lnTo>
                  <a:lnTo>
                    <a:pt x="61306" y="5845"/>
                  </a:lnTo>
                  <a:lnTo>
                    <a:pt x="89238" y="11978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163324" y="1971069"/>
            <a:ext cx="3475394" cy="506533"/>
            <a:chOff x="4163324" y="1971069"/>
            <a:chExt cx="3475394" cy="506533"/>
          </a:xfrm>
        </p:grpSpPr>
        <p:sp>
          <p:nvSpPr>
            <p:cNvPr id="50" name="Freeform 49"/>
            <p:cNvSpPr/>
            <p:nvPr/>
          </p:nvSpPr>
          <p:spPr>
            <a:xfrm>
              <a:off x="4214836" y="2059161"/>
              <a:ext cx="289847" cy="363383"/>
            </a:xfrm>
            <a:custGeom>
              <a:avLst/>
              <a:gdLst/>
              <a:ahLst/>
              <a:cxnLst/>
              <a:rect l="0" t="0" r="0" b="0"/>
              <a:pathLst>
                <a:path w="289847" h="363383">
                  <a:moveTo>
                    <a:pt x="102650" y="0"/>
                  </a:moveTo>
                  <a:lnTo>
                    <a:pt x="102650" y="23383"/>
                  </a:lnTo>
                  <a:lnTo>
                    <a:pt x="101426" y="33941"/>
                  </a:lnTo>
                  <a:lnTo>
                    <a:pt x="99387" y="44651"/>
                  </a:lnTo>
                  <a:lnTo>
                    <a:pt x="87323" y="94058"/>
                  </a:lnTo>
                  <a:lnTo>
                    <a:pt x="83867" y="106752"/>
                  </a:lnTo>
                  <a:lnTo>
                    <a:pt x="76765" y="130644"/>
                  </a:lnTo>
                  <a:lnTo>
                    <a:pt x="71935" y="142154"/>
                  </a:lnTo>
                  <a:lnTo>
                    <a:pt x="66268" y="153498"/>
                  </a:lnTo>
                  <a:lnTo>
                    <a:pt x="60042" y="164731"/>
                  </a:lnTo>
                  <a:lnTo>
                    <a:pt x="53445" y="174666"/>
                  </a:lnTo>
                  <a:lnTo>
                    <a:pt x="46600" y="183737"/>
                  </a:lnTo>
                  <a:lnTo>
                    <a:pt x="39589" y="192232"/>
                  </a:lnTo>
                  <a:lnTo>
                    <a:pt x="32469" y="201565"/>
                  </a:lnTo>
                  <a:lnTo>
                    <a:pt x="25275" y="211458"/>
                  </a:lnTo>
                  <a:lnTo>
                    <a:pt x="18031" y="221723"/>
                  </a:lnTo>
                  <a:lnTo>
                    <a:pt x="11980" y="233461"/>
                  </a:lnTo>
                  <a:lnTo>
                    <a:pt x="6721" y="246181"/>
                  </a:lnTo>
                  <a:lnTo>
                    <a:pt x="1992" y="259554"/>
                  </a:lnTo>
                  <a:lnTo>
                    <a:pt x="63" y="272140"/>
                  </a:lnTo>
                  <a:lnTo>
                    <a:pt x="0" y="284202"/>
                  </a:lnTo>
                  <a:lnTo>
                    <a:pt x="1182" y="295913"/>
                  </a:lnTo>
                  <a:lnTo>
                    <a:pt x="5640" y="304944"/>
                  </a:lnTo>
                  <a:lnTo>
                    <a:pt x="12283" y="312188"/>
                  </a:lnTo>
                  <a:lnTo>
                    <a:pt x="20383" y="318241"/>
                  </a:lnTo>
                  <a:lnTo>
                    <a:pt x="33123" y="323500"/>
                  </a:lnTo>
                  <a:lnTo>
                    <a:pt x="48958" y="328230"/>
                  </a:lnTo>
                  <a:lnTo>
                    <a:pt x="115426" y="344611"/>
                  </a:lnTo>
                  <a:lnTo>
                    <a:pt x="130744" y="347197"/>
                  </a:lnTo>
                  <a:lnTo>
                    <a:pt x="145849" y="348922"/>
                  </a:lnTo>
                  <a:lnTo>
                    <a:pt x="160813" y="350071"/>
                  </a:lnTo>
                  <a:lnTo>
                    <a:pt x="175684" y="352061"/>
                  </a:lnTo>
                  <a:lnTo>
                    <a:pt x="190492" y="354611"/>
                  </a:lnTo>
                  <a:lnTo>
                    <a:pt x="205257" y="357535"/>
                  </a:lnTo>
                  <a:lnTo>
                    <a:pt x="221218" y="359484"/>
                  </a:lnTo>
                  <a:lnTo>
                    <a:pt x="237977" y="360783"/>
                  </a:lnTo>
                  <a:lnTo>
                    <a:pt x="289846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63324" y="2180289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11691" y="10331"/>
                  </a:lnTo>
                  <a:lnTo>
                    <a:pt x="21253" y="6887"/>
                  </a:lnTo>
                  <a:lnTo>
                    <a:pt x="33745" y="4591"/>
                  </a:lnTo>
                  <a:lnTo>
                    <a:pt x="48190" y="3061"/>
                  </a:lnTo>
                  <a:lnTo>
                    <a:pt x="63938" y="2040"/>
                  </a:lnTo>
                  <a:lnTo>
                    <a:pt x="80554" y="136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33281" y="1971069"/>
              <a:ext cx="169610" cy="473498"/>
            </a:xfrm>
            <a:custGeom>
              <a:avLst/>
              <a:gdLst/>
              <a:ahLst/>
              <a:cxnLst/>
              <a:rect l="0" t="0" r="0" b="0"/>
              <a:pathLst>
                <a:path w="169610" h="473498">
                  <a:moveTo>
                    <a:pt x="169609" y="0"/>
                  </a:moveTo>
                  <a:lnTo>
                    <a:pt x="157918" y="17537"/>
                  </a:lnTo>
                  <a:lnTo>
                    <a:pt x="150804" y="26373"/>
                  </a:lnTo>
                  <a:lnTo>
                    <a:pt x="142390" y="35935"/>
                  </a:lnTo>
                  <a:lnTo>
                    <a:pt x="133110" y="45980"/>
                  </a:lnTo>
                  <a:lnTo>
                    <a:pt x="124477" y="56347"/>
                  </a:lnTo>
                  <a:lnTo>
                    <a:pt x="116275" y="66929"/>
                  </a:lnTo>
                  <a:lnTo>
                    <a:pt x="70505" y="128808"/>
                  </a:lnTo>
                  <a:lnTo>
                    <a:pt x="53784" y="152681"/>
                  </a:lnTo>
                  <a:lnTo>
                    <a:pt x="45899" y="165410"/>
                  </a:lnTo>
                  <a:lnTo>
                    <a:pt x="38196" y="178790"/>
                  </a:lnTo>
                  <a:lnTo>
                    <a:pt x="30613" y="192603"/>
                  </a:lnTo>
                  <a:lnTo>
                    <a:pt x="24334" y="206707"/>
                  </a:lnTo>
                  <a:lnTo>
                    <a:pt x="18925" y="221003"/>
                  </a:lnTo>
                  <a:lnTo>
                    <a:pt x="14095" y="235428"/>
                  </a:lnTo>
                  <a:lnTo>
                    <a:pt x="9652" y="249938"/>
                  </a:lnTo>
                  <a:lnTo>
                    <a:pt x="1453" y="279112"/>
                  </a:lnTo>
                  <a:lnTo>
                    <a:pt x="0" y="293743"/>
                  </a:lnTo>
                  <a:lnTo>
                    <a:pt x="255" y="308391"/>
                  </a:lnTo>
                  <a:lnTo>
                    <a:pt x="1649" y="323051"/>
                  </a:lnTo>
                  <a:lnTo>
                    <a:pt x="5025" y="336494"/>
                  </a:lnTo>
                  <a:lnTo>
                    <a:pt x="9723" y="349127"/>
                  </a:lnTo>
                  <a:lnTo>
                    <a:pt x="15301" y="361220"/>
                  </a:lnTo>
                  <a:lnTo>
                    <a:pt x="21468" y="372952"/>
                  </a:lnTo>
                  <a:lnTo>
                    <a:pt x="28026" y="384444"/>
                  </a:lnTo>
                  <a:lnTo>
                    <a:pt x="34844" y="395776"/>
                  </a:lnTo>
                  <a:lnTo>
                    <a:pt x="48946" y="418154"/>
                  </a:lnTo>
                  <a:lnTo>
                    <a:pt x="56133" y="429261"/>
                  </a:lnTo>
                  <a:lnTo>
                    <a:pt x="63370" y="439112"/>
                  </a:lnTo>
                  <a:lnTo>
                    <a:pt x="70643" y="448127"/>
                  </a:lnTo>
                  <a:lnTo>
                    <a:pt x="114551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46936" y="2195892"/>
              <a:ext cx="77082" cy="17432"/>
            </a:xfrm>
            <a:custGeom>
              <a:avLst/>
              <a:gdLst/>
              <a:ahLst/>
              <a:cxnLst/>
              <a:rect l="0" t="0" r="0" b="0"/>
              <a:pathLst>
                <a:path w="77082" h="17432">
                  <a:moveTo>
                    <a:pt x="0" y="17431"/>
                  </a:moveTo>
                  <a:lnTo>
                    <a:pt x="11692" y="5740"/>
                  </a:lnTo>
                  <a:lnTo>
                    <a:pt x="20030" y="2296"/>
                  </a:lnTo>
                  <a:lnTo>
                    <a:pt x="30482" y="0"/>
                  </a:lnTo>
                  <a:lnTo>
                    <a:pt x="77081" y="6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945145" y="2173944"/>
              <a:ext cx="220232" cy="204554"/>
            </a:xfrm>
            <a:custGeom>
              <a:avLst/>
              <a:gdLst/>
              <a:ahLst/>
              <a:cxnLst/>
              <a:rect l="0" t="0" r="0" b="0"/>
              <a:pathLst>
                <a:path w="220232" h="204554">
                  <a:moveTo>
                    <a:pt x="0" y="6345"/>
                  </a:moveTo>
                  <a:lnTo>
                    <a:pt x="17537" y="499"/>
                  </a:lnTo>
                  <a:lnTo>
                    <a:pt x="28820" y="0"/>
                  </a:lnTo>
                  <a:lnTo>
                    <a:pt x="42460" y="892"/>
                  </a:lnTo>
                  <a:lnTo>
                    <a:pt x="57670" y="2709"/>
                  </a:lnTo>
                  <a:lnTo>
                    <a:pt x="72705" y="5144"/>
                  </a:lnTo>
                  <a:lnTo>
                    <a:pt x="87622" y="7991"/>
                  </a:lnTo>
                  <a:lnTo>
                    <a:pt x="102461" y="11113"/>
                  </a:lnTo>
                  <a:lnTo>
                    <a:pt x="114800" y="16864"/>
                  </a:lnTo>
                  <a:lnTo>
                    <a:pt x="125474" y="24369"/>
                  </a:lnTo>
                  <a:lnTo>
                    <a:pt x="135036" y="33043"/>
                  </a:lnTo>
                  <a:lnTo>
                    <a:pt x="138964" y="42496"/>
                  </a:lnTo>
                  <a:lnTo>
                    <a:pt x="139136" y="52469"/>
                  </a:lnTo>
                  <a:lnTo>
                    <a:pt x="136804" y="62788"/>
                  </a:lnTo>
                  <a:lnTo>
                    <a:pt x="131578" y="72114"/>
                  </a:lnTo>
                  <a:lnTo>
                    <a:pt x="124424" y="80778"/>
                  </a:lnTo>
                  <a:lnTo>
                    <a:pt x="86568" y="118112"/>
                  </a:lnTo>
                  <a:lnTo>
                    <a:pt x="76065" y="127350"/>
                  </a:lnTo>
                  <a:lnTo>
                    <a:pt x="65392" y="135955"/>
                  </a:lnTo>
                  <a:lnTo>
                    <a:pt x="54606" y="144139"/>
                  </a:lnTo>
                  <a:lnTo>
                    <a:pt x="48639" y="153265"/>
                  </a:lnTo>
                  <a:lnTo>
                    <a:pt x="45885" y="163020"/>
                  </a:lnTo>
                  <a:lnTo>
                    <a:pt x="45272" y="173194"/>
                  </a:lnTo>
                  <a:lnTo>
                    <a:pt x="49757" y="181200"/>
                  </a:lnTo>
                  <a:lnTo>
                    <a:pt x="57641" y="187760"/>
                  </a:lnTo>
                  <a:lnTo>
                    <a:pt x="67792" y="193358"/>
                  </a:lnTo>
                  <a:lnTo>
                    <a:pt x="81900" y="197089"/>
                  </a:lnTo>
                  <a:lnTo>
                    <a:pt x="98646" y="199577"/>
                  </a:lnTo>
                  <a:lnTo>
                    <a:pt x="117151" y="201236"/>
                  </a:lnTo>
                  <a:lnTo>
                    <a:pt x="135605" y="202341"/>
                  </a:lnTo>
                  <a:lnTo>
                    <a:pt x="154026" y="203079"/>
                  </a:lnTo>
                  <a:lnTo>
                    <a:pt x="220231" y="204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32341" y="2026127"/>
              <a:ext cx="281683" cy="451475"/>
            </a:xfrm>
            <a:custGeom>
              <a:avLst/>
              <a:gdLst/>
              <a:ahLst/>
              <a:cxnLst/>
              <a:rect l="0" t="0" r="0" b="0"/>
              <a:pathLst>
                <a:path w="281683" h="451475">
                  <a:moveTo>
                    <a:pt x="0" y="0"/>
                  </a:moveTo>
                  <a:lnTo>
                    <a:pt x="23383" y="17537"/>
                  </a:lnTo>
                  <a:lnTo>
                    <a:pt x="163451" y="126689"/>
                  </a:lnTo>
                  <a:lnTo>
                    <a:pt x="178707" y="140740"/>
                  </a:lnTo>
                  <a:lnTo>
                    <a:pt x="192549" y="155002"/>
                  </a:lnTo>
                  <a:lnTo>
                    <a:pt x="205447" y="169404"/>
                  </a:lnTo>
                  <a:lnTo>
                    <a:pt x="217716" y="183899"/>
                  </a:lnTo>
                  <a:lnTo>
                    <a:pt x="241137" y="213056"/>
                  </a:lnTo>
                  <a:lnTo>
                    <a:pt x="251297" y="226459"/>
                  </a:lnTo>
                  <a:lnTo>
                    <a:pt x="269113" y="251140"/>
                  </a:lnTo>
                  <a:lnTo>
                    <a:pt x="274842" y="266530"/>
                  </a:lnTo>
                  <a:lnTo>
                    <a:pt x="278662" y="284132"/>
                  </a:lnTo>
                  <a:lnTo>
                    <a:pt x="281208" y="303207"/>
                  </a:lnTo>
                  <a:lnTo>
                    <a:pt x="281682" y="319595"/>
                  </a:lnTo>
                  <a:lnTo>
                    <a:pt x="280775" y="334190"/>
                  </a:lnTo>
                  <a:lnTo>
                    <a:pt x="278946" y="347591"/>
                  </a:lnTo>
                  <a:lnTo>
                    <a:pt x="275280" y="358972"/>
                  </a:lnTo>
                  <a:lnTo>
                    <a:pt x="270389" y="369006"/>
                  </a:lnTo>
                  <a:lnTo>
                    <a:pt x="264681" y="378143"/>
                  </a:lnTo>
                  <a:lnTo>
                    <a:pt x="257206" y="386681"/>
                  </a:lnTo>
                  <a:lnTo>
                    <a:pt x="248551" y="394820"/>
                  </a:lnTo>
                  <a:lnTo>
                    <a:pt x="239111" y="402693"/>
                  </a:lnTo>
                  <a:lnTo>
                    <a:pt x="230371" y="411612"/>
                  </a:lnTo>
                  <a:lnTo>
                    <a:pt x="222097" y="421229"/>
                  </a:lnTo>
                  <a:lnTo>
                    <a:pt x="198208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693931" y="2235346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7537" y="5846"/>
                  </a:lnTo>
                  <a:lnTo>
                    <a:pt x="30044" y="8792"/>
                  </a:lnTo>
                  <a:lnTo>
                    <a:pt x="45723" y="11979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693931" y="2301416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3" y="0"/>
                  </a:lnTo>
                  <a:lnTo>
                    <a:pt x="38835" y="1223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91014" y="2125231"/>
              <a:ext cx="230577" cy="187197"/>
            </a:xfrm>
            <a:custGeom>
              <a:avLst/>
              <a:gdLst/>
              <a:ahLst/>
              <a:cxnLst/>
              <a:rect l="0" t="0" r="0" b="0"/>
              <a:pathLst>
                <a:path w="230577" h="187197">
                  <a:moveTo>
                    <a:pt x="43379" y="0"/>
                  </a:moveTo>
                  <a:lnTo>
                    <a:pt x="43379" y="23382"/>
                  </a:lnTo>
                  <a:lnTo>
                    <a:pt x="42156" y="33941"/>
                  </a:lnTo>
                  <a:lnTo>
                    <a:pt x="40117" y="44650"/>
                  </a:lnTo>
                  <a:lnTo>
                    <a:pt x="37534" y="55460"/>
                  </a:lnTo>
                  <a:lnTo>
                    <a:pt x="33365" y="66338"/>
                  </a:lnTo>
                  <a:lnTo>
                    <a:pt x="28139" y="77260"/>
                  </a:lnTo>
                  <a:lnTo>
                    <a:pt x="22207" y="88212"/>
                  </a:lnTo>
                  <a:lnTo>
                    <a:pt x="15806" y="97960"/>
                  </a:lnTo>
                  <a:lnTo>
                    <a:pt x="9091" y="106906"/>
                  </a:lnTo>
                  <a:lnTo>
                    <a:pt x="2168" y="115317"/>
                  </a:lnTo>
                  <a:lnTo>
                    <a:pt x="0" y="123371"/>
                  </a:lnTo>
                  <a:lnTo>
                    <a:pt x="1001" y="131187"/>
                  </a:lnTo>
                  <a:lnTo>
                    <a:pt x="4115" y="138845"/>
                  </a:lnTo>
                  <a:lnTo>
                    <a:pt x="11086" y="143951"/>
                  </a:lnTo>
                  <a:lnTo>
                    <a:pt x="20627" y="147354"/>
                  </a:lnTo>
                  <a:lnTo>
                    <a:pt x="31882" y="149623"/>
                  </a:lnTo>
                  <a:lnTo>
                    <a:pt x="43055" y="152360"/>
                  </a:lnTo>
                  <a:lnTo>
                    <a:pt x="54175" y="155407"/>
                  </a:lnTo>
                  <a:lnTo>
                    <a:pt x="65258" y="158663"/>
                  </a:lnTo>
                  <a:lnTo>
                    <a:pt x="90624" y="165542"/>
                  </a:lnTo>
                  <a:lnTo>
                    <a:pt x="146786" y="179928"/>
                  </a:lnTo>
                  <a:lnTo>
                    <a:pt x="162481" y="182351"/>
                  </a:lnTo>
                  <a:lnTo>
                    <a:pt x="179061" y="183966"/>
                  </a:lnTo>
                  <a:lnTo>
                    <a:pt x="23057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10579" y="2125231"/>
              <a:ext cx="44047" cy="352371"/>
            </a:xfrm>
            <a:custGeom>
              <a:avLst/>
              <a:gdLst/>
              <a:ahLst/>
              <a:cxnLst/>
              <a:rect l="0" t="0" r="0" b="0"/>
              <a:pathLst>
                <a:path w="44047" h="352371">
                  <a:moveTo>
                    <a:pt x="44046" y="0"/>
                  </a:moveTo>
                  <a:lnTo>
                    <a:pt x="38200" y="17537"/>
                  </a:lnTo>
                  <a:lnTo>
                    <a:pt x="35254" y="27597"/>
                  </a:lnTo>
                  <a:lnTo>
                    <a:pt x="28719" y="51825"/>
                  </a:lnTo>
                  <a:lnTo>
                    <a:pt x="25263" y="68808"/>
                  </a:lnTo>
                  <a:lnTo>
                    <a:pt x="14554" y="129959"/>
                  </a:lnTo>
                  <a:lnTo>
                    <a:pt x="7284" y="164612"/>
                  </a:lnTo>
                  <a:lnTo>
                    <a:pt x="4856" y="183152"/>
                  </a:lnTo>
                  <a:lnTo>
                    <a:pt x="3237" y="202853"/>
                  </a:lnTo>
                  <a:lnTo>
                    <a:pt x="1439" y="241871"/>
                  </a:lnTo>
                  <a:lnTo>
                    <a:pt x="639" y="275527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563844" y="2217991"/>
              <a:ext cx="154163" cy="6345"/>
            </a:xfrm>
            <a:custGeom>
              <a:avLst/>
              <a:gdLst/>
              <a:ahLst/>
              <a:cxnLst/>
              <a:rect l="0" t="0" r="0" b="0"/>
              <a:pathLst>
                <a:path w="154163" h="6345">
                  <a:moveTo>
                    <a:pt x="0" y="6344"/>
                  </a:moveTo>
                  <a:lnTo>
                    <a:pt x="29227" y="6344"/>
                  </a:lnTo>
                  <a:lnTo>
                    <a:pt x="41508" y="5120"/>
                  </a:lnTo>
                  <a:lnTo>
                    <a:pt x="53366" y="3081"/>
                  </a:lnTo>
                  <a:lnTo>
                    <a:pt x="64942" y="498"/>
                  </a:lnTo>
                  <a:lnTo>
                    <a:pt x="76329" y="0"/>
                  </a:lnTo>
                  <a:lnTo>
                    <a:pt x="154162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916214" y="2158265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158469" y="2037138"/>
              <a:ext cx="55059" cy="396417"/>
            </a:xfrm>
            <a:custGeom>
              <a:avLst/>
              <a:gdLst/>
              <a:ahLst/>
              <a:cxnLst/>
              <a:rect l="0" t="0" r="0" b="0"/>
              <a:pathLst>
                <a:path w="55059" h="396417">
                  <a:moveTo>
                    <a:pt x="55058" y="0"/>
                  </a:moveTo>
                  <a:lnTo>
                    <a:pt x="55058" y="23383"/>
                  </a:lnTo>
                  <a:lnTo>
                    <a:pt x="53834" y="33941"/>
                  </a:lnTo>
                  <a:lnTo>
                    <a:pt x="51795" y="44651"/>
                  </a:lnTo>
                  <a:lnTo>
                    <a:pt x="49211" y="55461"/>
                  </a:lnTo>
                  <a:lnTo>
                    <a:pt x="47490" y="71232"/>
                  </a:lnTo>
                  <a:lnTo>
                    <a:pt x="46341" y="90311"/>
                  </a:lnTo>
                  <a:lnTo>
                    <a:pt x="45576" y="111595"/>
                  </a:lnTo>
                  <a:lnTo>
                    <a:pt x="43843" y="131901"/>
                  </a:lnTo>
                  <a:lnTo>
                    <a:pt x="41463" y="151557"/>
                  </a:lnTo>
                  <a:lnTo>
                    <a:pt x="38653" y="170778"/>
                  </a:lnTo>
                  <a:lnTo>
                    <a:pt x="36780" y="188486"/>
                  </a:lnTo>
                  <a:lnTo>
                    <a:pt x="35532" y="205185"/>
                  </a:lnTo>
                  <a:lnTo>
                    <a:pt x="34699" y="221212"/>
                  </a:lnTo>
                  <a:lnTo>
                    <a:pt x="32921" y="236791"/>
                  </a:lnTo>
                  <a:lnTo>
                    <a:pt x="30512" y="252071"/>
                  </a:lnTo>
                  <a:lnTo>
                    <a:pt x="27682" y="267151"/>
                  </a:lnTo>
                  <a:lnTo>
                    <a:pt x="21275" y="296958"/>
                  </a:lnTo>
                  <a:lnTo>
                    <a:pt x="10789" y="341254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08629" y="2116616"/>
              <a:ext cx="330089" cy="353986"/>
            </a:xfrm>
            <a:custGeom>
              <a:avLst/>
              <a:gdLst/>
              <a:ahLst/>
              <a:cxnLst/>
              <a:rect l="0" t="0" r="0" b="0"/>
              <a:pathLst>
                <a:path w="330089" h="353986">
                  <a:moveTo>
                    <a:pt x="37036" y="63673"/>
                  </a:moveTo>
                  <a:lnTo>
                    <a:pt x="31191" y="81209"/>
                  </a:lnTo>
                  <a:lnTo>
                    <a:pt x="27021" y="91269"/>
                  </a:lnTo>
                  <a:lnTo>
                    <a:pt x="21795" y="102870"/>
                  </a:lnTo>
                  <a:lnTo>
                    <a:pt x="15864" y="115498"/>
                  </a:lnTo>
                  <a:lnTo>
                    <a:pt x="10687" y="132481"/>
                  </a:lnTo>
                  <a:lnTo>
                    <a:pt x="6011" y="152367"/>
                  </a:lnTo>
                  <a:lnTo>
                    <a:pt x="1671" y="174190"/>
                  </a:lnTo>
                  <a:lnTo>
                    <a:pt x="0" y="196079"/>
                  </a:lnTo>
                  <a:lnTo>
                    <a:pt x="111" y="218013"/>
                  </a:lnTo>
                  <a:lnTo>
                    <a:pt x="1408" y="239976"/>
                  </a:lnTo>
                  <a:lnTo>
                    <a:pt x="4719" y="257066"/>
                  </a:lnTo>
                  <a:lnTo>
                    <a:pt x="9374" y="270906"/>
                  </a:lnTo>
                  <a:lnTo>
                    <a:pt x="14924" y="282580"/>
                  </a:lnTo>
                  <a:lnTo>
                    <a:pt x="21071" y="294032"/>
                  </a:lnTo>
                  <a:lnTo>
                    <a:pt x="27617" y="305338"/>
                  </a:lnTo>
                  <a:lnTo>
                    <a:pt x="34427" y="316546"/>
                  </a:lnTo>
                  <a:lnTo>
                    <a:pt x="42638" y="325241"/>
                  </a:lnTo>
                  <a:lnTo>
                    <a:pt x="51782" y="332262"/>
                  </a:lnTo>
                  <a:lnTo>
                    <a:pt x="61549" y="338165"/>
                  </a:lnTo>
                  <a:lnTo>
                    <a:pt x="71731" y="343325"/>
                  </a:lnTo>
                  <a:lnTo>
                    <a:pt x="82189" y="347988"/>
                  </a:lnTo>
                  <a:lnTo>
                    <a:pt x="92832" y="352320"/>
                  </a:lnTo>
                  <a:lnTo>
                    <a:pt x="108491" y="353985"/>
                  </a:lnTo>
                  <a:lnTo>
                    <a:pt x="127496" y="353871"/>
                  </a:lnTo>
                  <a:lnTo>
                    <a:pt x="148729" y="352572"/>
                  </a:lnTo>
                  <a:lnTo>
                    <a:pt x="166556" y="349259"/>
                  </a:lnTo>
                  <a:lnTo>
                    <a:pt x="182111" y="344603"/>
                  </a:lnTo>
                  <a:lnTo>
                    <a:pt x="196152" y="339052"/>
                  </a:lnTo>
                  <a:lnTo>
                    <a:pt x="209182" y="331681"/>
                  </a:lnTo>
                  <a:lnTo>
                    <a:pt x="221540" y="323096"/>
                  </a:lnTo>
                  <a:lnTo>
                    <a:pt x="233450" y="313703"/>
                  </a:lnTo>
                  <a:lnTo>
                    <a:pt x="245059" y="303770"/>
                  </a:lnTo>
                  <a:lnTo>
                    <a:pt x="256469" y="293477"/>
                  </a:lnTo>
                  <a:lnTo>
                    <a:pt x="267747" y="282945"/>
                  </a:lnTo>
                  <a:lnTo>
                    <a:pt x="277712" y="272253"/>
                  </a:lnTo>
                  <a:lnTo>
                    <a:pt x="286803" y="261455"/>
                  </a:lnTo>
                  <a:lnTo>
                    <a:pt x="295310" y="250585"/>
                  </a:lnTo>
                  <a:lnTo>
                    <a:pt x="303428" y="239668"/>
                  </a:lnTo>
                  <a:lnTo>
                    <a:pt x="318975" y="217750"/>
                  </a:lnTo>
                  <a:lnTo>
                    <a:pt x="324099" y="204320"/>
                  </a:lnTo>
                  <a:lnTo>
                    <a:pt x="327515" y="189248"/>
                  </a:lnTo>
                  <a:lnTo>
                    <a:pt x="329793" y="173083"/>
                  </a:lnTo>
                  <a:lnTo>
                    <a:pt x="330088" y="158636"/>
                  </a:lnTo>
                  <a:lnTo>
                    <a:pt x="329061" y="145334"/>
                  </a:lnTo>
                  <a:lnTo>
                    <a:pt x="327153" y="132796"/>
                  </a:lnTo>
                  <a:lnTo>
                    <a:pt x="322210" y="119543"/>
                  </a:lnTo>
                  <a:lnTo>
                    <a:pt x="315245" y="105813"/>
                  </a:lnTo>
                  <a:lnTo>
                    <a:pt x="306930" y="91766"/>
                  </a:lnTo>
                  <a:lnTo>
                    <a:pt x="297717" y="79955"/>
                  </a:lnTo>
                  <a:lnTo>
                    <a:pt x="287904" y="69633"/>
                  </a:lnTo>
                  <a:lnTo>
                    <a:pt x="277692" y="60305"/>
                  </a:lnTo>
                  <a:lnTo>
                    <a:pt x="267214" y="51640"/>
                  </a:lnTo>
                  <a:lnTo>
                    <a:pt x="256557" y="43416"/>
                  </a:lnTo>
                  <a:lnTo>
                    <a:pt x="245782" y="35486"/>
                  </a:lnTo>
                  <a:lnTo>
                    <a:pt x="234929" y="28976"/>
                  </a:lnTo>
                  <a:lnTo>
                    <a:pt x="224022" y="23412"/>
                  </a:lnTo>
                  <a:lnTo>
                    <a:pt x="213081" y="18480"/>
                  </a:lnTo>
                  <a:lnTo>
                    <a:pt x="200893" y="13968"/>
                  </a:lnTo>
                  <a:lnTo>
                    <a:pt x="187873" y="9737"/>
                  </a:lnTo>
                  <a:lnTo>
                    <a:pt x="174299" y="5692"/>
                  </a:lnTo>
                  <a:lnTo>
                    <a:pt x="160356" y="2996"/>
                  </a:lnTo>
                  <a:lnTo>
                    <a:pt x="146167" y="1198"/>
                  </a:lnTo>
                  <a:lnTo>
                    <a:pt x="131812" y="0"/>
                  </a:lnTo>
                  <a:lnTo>
                    <a:pt x="118573" y="425"/>
                  </a:lnTo>
                  <a:lnTo>
                    <a:pt x="106076" y="1931"/>
                  </a:lnTo>
                  <a:lnTo>
                    <a:pt x="94074" y="4159"/>
                  </a:lnTo>
                  <a:lnTo>
                    <a:pt x="81179" y="8091"/>
                  </a:lnTo>
                  <a:lnTo>
                    <a:pt x="67688" y="13160"/>
                  </a:lnTo>
                  <a:lnTo>
                    <a:pt x="26024" y="306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651937" y="2114219"/>
              <a:ext cx="1" cy="176186"/>
            </a:xfrm>
            <a:custGeom>
              <a:avLst/>
              <a:gdLst/>
              <a:ahLst/>
              <a:cxnLst/>
              <a:rect l="0" t="0" r="0" b="0"/>
              <a:pathLst>
                <a:path w="1" h="176186">
                  <a:moveTo>
                    <a:pt x="0" y="0"/>
                  </a:move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993295" y="2059161"/>
              <a:ext cx="1" cy="88094"/>
            </a:xfrm>
            <a:custGeom>
              <a:avLst/>
              <a:gdLst/>
              <a:ahLst/>
              <a:cxnLst/>
              <a:rect l="0" t="0" r="0" b="0"/>
              <a:pathLst>
                <a:path w="1" h="88094">
                  <a:moveTo>
                    <a:pt x="0" y="0"/>
                  </a:move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481996" y="3821011"/>
            <a:ext cx="581474" cy="440463"/>
            <a:chOff x="8481996" y="3821011"/>
            <a:chExt cx="581474" cy="440463"/>
          </a:xfrm>
        </p:grpSpPr>
        <p:sp>
          <p:nvSpPr>
            <p:cNvPr id="67" name="Freeform 66"/>
            <p:cNvSpPr/>
            <p:nvPr/>
          </p:nvSpPr>
          <p:spPr>
            <a:xfrm>
              <a:off x="8481996" y="4205089"/>
              <a:ext cx="85954" cy="56385"/>
            </a:xfrm>
            <a:custGeom>
              <a:avLst/>
              <a:gdLst/>
              <a:ahLst/>
              <a:cxnLst/>
              <a:rect l="0" t="0" r="0" b="0"/>
              <a:pathLst>
                <a:path w="85954" h="56385">
                  <a:moveTo>
                    <a:pt x="0" y="0"/>
                  </a:moveTo>
                  <a:lnTo>
                    <a:pt x="4916" y="4873"/>
                  </a:lnTo>
                  <a:lnTo>
                    <a:pt x="16022" y="14702"/>
                  </a:lnTo>
                  <a:lnTo>
                    <a:pt x="28320" y="24926"/>
                  </a:lnTo>
                  <a:lnTo>
                    <a:pt x="40190" y="32965"/>
                  </a:lnTo>
                  <a:lnTo>
                    <a:pt x="51774" y="39548"/>
                  </a:lnTo>
                  <a:lnTo>
                    <a:pt x="85953" y="5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733121" y="3964161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0" y="0"/>
                  </a:moveTo>
                  <a:lnTo>
                    <a:pt x="0" y="118865"/>
                  </a:lnTo>
                  <a:lnTo>
                    <a:pt x="1224" y="135525"/>
                  </a:lnTo>
                  <a:lnTo>
                    <a:pt x="3263" y="151525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678064" y="4052254"/>
              <a:ext cx="209220" cy="22024"/>
            </a:xfrm>
            <a:custGeom>
              <a:avLst/>
              <a:gdLst/>
              <a:ahLst/>
              <a:cxnLst/>
              <a:rect l="0" t="0" r="0" b="0"/>
              <a:pathLst>
                <a:path w="209220" h="22024">
                  <a:moveTo>
                    <a:pt x="0" y="0"/>
                  </a:moveTo>
                  <a:lnTo>
                    <a:pt x="29227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5"/>
                  </a:lnTo>
                  <a:lnTo>
                    <a:pt x="85120" y="7567"/>
                  </a:lnTo>
                  <a:lnTo>
                    <a:pt x="99569" y="8715"/>
                  </a:lnTo>
                  <a:lnTo>
                    <a:pt x="114097" y="9481"/>
                  </a:lnTo>
                  <a:lnTo>
                    <a:pt x="128675" y="11215"/>
                  </a:lnTo>
                  <a:lnTo>
                    <a:pt x="143289" y="13594"/>
                  </a:lnTo>
                  <a:lnTo>
                    <a:pt x="209219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012945" y="3821011"/>
              <a:ext cx="50525" cy="226613"/>
            </a:xfrm>
            <a:custGeom>
              <a:avLst/>
              <a:gdLst/>
              <a:ahLst/>
              <a:cxnLst/>
              <a:rect l="0" t="0" r="0" b="0"/>
              <a:pathLst>
                <a:path w="50525" h="226613">
                  <a:moveTo>
                    <a:pt x="50524" y="0"/>
                  </a:moveTo>
                  <a:lnTo>
                    <a:pt x="24639" y="103538"/>
                  </a:lnTo>
                  <a:lnTo>
                    <a:pt x="17403" y="135741"/>
                  </a:lnTo>
                  <a:lnTo>
                    <a:pt x="2790" y="206261"/>
                  </a:lnTo>
                  <a:lnTo>
                    <a:pt x="349" y="223153"/>
                  </a:lnTo>
                  <a:lnTo>
                    <a:pt x="0" y="226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64480" y="2907052"/>
            <a:ext cx="2004105" cy="660694"/>
            <a:chOff x="5264480" y="2907052"/>
            <a:chExt cx="2004105" cy="660694"/>
          </a:xfrm>
        </p:grpSpPr>
        <p:sp>
          <p:nvSpPr>
            <p:cNvPr id="72" name="Freeform 71"/>
            <p:cNvSpPr/>
            <p:nvPr/>
          </p:nvSpPr>
          <p:spPr>
            <a:xfrm>
              <a:off x="5314659" y="2918063"/>
              <a:ext cx="280169" cy="297313"/>
            </a:xfrm>
            <a:custGeom>
              <a:avLst/>
              <a:gdLst/>
              <a:ahLst/>
              <a:cxnLst/>
              <a:rect l="0" t="0" r="0" b="0"/>
              <a:pathLst>
                <a:path w="280169" h="297313">
                  <a:moveTo>
                    <a:pt x="59936" y="0"/>
                  </a:moveTo>
                  <a:lnTo>
                    <a:pt x="48245" y="23383"/>
                  </a:lnTo>
                  <a:lnTo>
                    <a:pt x="43578" y="33941"/>
                  </a:lnTo>
                  <a:lnTo>
                    <a:pt x="39243" y="44651"/>
                  </a:lnTo>
                  <a:lnTo>
                    <a:pt x="31163" y="66338"/>
                  </a:lnTo>
                  <a:lnTo>
                    <a:pt x="16007" y="110169"/>
                  </a:lnTo>
                  <a:lnTo>
                    <a:pt x="1231" y="154173"/>
                  </a:lnTo>
                  <a:lnTo>
                    <a:pt x="0" y="165181"/>
                  </a:lnTo>
                  <a:lnTo>
                    <a:pt x="403" y="176190"/>
                  </a:lnTo>
                  <a:lnTo>
                    <a:pt x="1895" y="187200"/>
                  </a:lnTo>
                  <a:lnTo>
                    <a:pt x="4113" y="198210"/>
                  </a:lnTo>
                  <a:lnTo>
                    <a:pt x="6815" y="209221"/>
                  </a:lnTo>
                  <a:lnTo>
                    <a:pt x="9840" y="220232"/>
                  </a:lnTo>
                  <a:lnTo>
                    <a:pt x="14304" y="230020"/>
                  </a:lnTo>
                  <a:lnTo>
                    <a:pt x="19727" y="238992"/>
                  </a:lnTo>
                  <a:lnTo>
                    <a:pt x="25789" y="247421"/>
                  </a:lnTo>
                  <a:lnTo>
                    <a:pt x="33501" y="255487"/>
                  </a:lnTo>
                  <a:lnTo>
                    <a:pt x="42313" y="263311"/>
                  </a:lnTo>
                  <a:lnTo>
                    <a:pt x="51858" y="270974"/>
                  </a:lnTo>
                  <a:lnTo>
                    <a:pt x="63115" y="276083"/>
                  </a:lnTo>
                  <a:lnTo>
                    <a:pt x="75514" y="279489"/>
                  </a:lnTo>
                  <a:lnTo>
                    <a:pt x="88674" y="281760"/>
                  </a:lnTo>
                  <a:lnTo>
                    <a:pt x="103565" y="283273"/>
                  </a:lnTo>
                  <a:lnTo>
                    <a:pt x="119610" y="284283"/>
                  </a:lnTo>
                  <a:lnTo>
                    <a:pt x="153751" y="285404"/>
                  </a:lnTo>
                  <a:lnTo>
                    <a:pt x="189317" y="285902"/>
                  </a:lnTo>
                  <a:lnTo>
                    <a:pt x="206142" y="287258"/>
                  </a:lnTo>
                  <a:lnTo>
                    <a:pt x="280168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264480" y="2962109"/>
              <a:ext cx="176186" cy="11013"/>
            </a:xfrm>
            <a:custGeom>
              <a:avLst/>
              <a:gdLst/>
              <a:ahLst/>
              <a:cxnLst/>
              <a:rect l="0" t="0" r="0" b="0"/>
              <a:pathLst>
                <a:path w="176186" h="11013">
                  <a:moveTo>
                    <a:pt x="0" y="0"/>
                  </a:moveTo>
                  <a:lnTo>
                    <a:pt x="35074" y="5846"/>
                  </a:lnTo>
                  <a:lnTo>
                    <a:pt x="50300" y="7568"/>
                  </a:lnTo>
                  <a:lnTo>
                    <a:pt x="65345" y="8716"/>
                  </a:lnTo>
                  <a:lnTo>
                    <a:pt x="80268" y="9481"/>
                  </a:lnTo>
                  <a:lnTo>
                    <a:pt x="116426" y="10332"/>
                  </a:lnTo>
                  <a:lnTo>
                    <a:pt x="176185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35194" y="2907052"/>
              <a:ext cx="91772" cy="374394"/>
            </a:xfrm>
            <a:custGeom>
              <a:avLst/>
              <a:gdLst/>
              <a:ahLst/>
              <a:cxnLst/>
              <a:rect l="0" t="0" r="0" b="0"/>
              <a:pathLst>
                <a:path w="91772" h="374394">
                  <a:moveTo>
                    <a:pt x="91771" y="0"/>
                  </a:moveTo>
                  <a:lnTo>
                    <a:pt x="80080" y="17537"/>
                  </a:lnTo>
                  <a:lnTo>
                    <a:pt x="72966" y="26373"/>
                  </a:lnTo>
                  <a:lnTo>
                    <a:pt x="64552" y="35935"/>
                  </a:lnTo>
                  <a:lnTo>
                    <a:pt x="55273" y="45979"/>
                  </a:lnTo>
                  <a:lnTo>
                    <a:pt x="47863" y="56346"/>
                  </a:lnTo>
                  <a:lnTo>
                    <a:pt x="41699" y="66928"/>
                  </a:lnTo>
                  <a:lnTo>
                    <a:pt x="17171" y="116131"/>
                  </a:lnTo>
                  <a:lnTo>
                    <a:pt x="11450" y="133702"/>
                  </a:lnTo>
                  <a:lnTo>
                    <a:pt x="6413" y="153980"/>
                  </a:lnTo>
                  <a:lnTo>
                    <a:pt x="1831" y="176064"/>
                  </a:lnTo>
                  <a:lnTo>
                    <a:pt x="0" y="195680"/>
                  </a:lnTo>
                  <a:lnTo>
                    <a:pt x="3" y="213652"/>
                  </a:lnTo>
                  <a:lnTo>
                    <a:pt x="1229" y="230527"/>
                  </a:lnTo>
                  <a:lnTo>
                    <a:pt x="3269" y="245448"/>
                  </a:lnTo>
                  <a:lnTo>
                    <a:pt x="5852" y="259065"/>
                  </a:lnTo>
                  <a:lnTo>
                    <a:pt x="8799" y="271814"/>
                  </a:lnTo>
                  <a:lnTo>
                    <a:pt x="13210" y="283984"/>
                  </a:lnTo>
                  <a:lnTo>
                    <a:pt x="18597" y="295767"/>
                  </a:lnTo>
                  <a:lnTo>
                    <a:pt x="24636" y="307294"/>
                  </a:lnTo>
                  <a:lnTo>
                    <a:pt x="31109" y="317425"/>
                  </a:lnTo>
                  <a:lnTo>
                    <a:pt x="37871" y="326626"/>
                  </a:lnTo>
                  <a:lnTo>
                    <a:pt x="44826" y="335207"/>
                  </a:lnTo>
                  <a:lnTo>
                    <a:pt x="51910" y="343375"/>
                  </a:lnTo>
                  <a:lnTo>
                    <a:pt x="59080" y="351267"/>
                  </a:lnTo>
                  <a:lnTo>
                    <a:pt x="91771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848093" y="3083236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11012"/>
                  </a:moveTo>
                  <a:lnTo>
                    <a:pt x="17536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057312" y="3050202"/>
              <a:ext cx="220232" cy="245310"/>
            </a:xfrm>
            <a:custGeom>
              <a:avLst/>
              <a:gdLst/>
              <a:ahLst/>
              <a:cxnLst/>
              <a:rect l="0" t="0" r="0" b="0"/>
              <a:pathLst>
                <a:path w="220232" h="245310">
                  <a:moveTo>
                    <a:pt x="0" y="0"/>
                  </a:moveTo>
                  <a:lnTo>
                    <a:pt x="29228" y="0"/>
                  </a:lnTo>
                  <a:lnTo>
                    <a:pt x="42732" y="1223"/>
                  </a:lnTo>
                  <a:lnTo>
                    <a:pt x="56629" y="3263"/>
                  </a:lnTo>
                  <a:lnTo>
                    <a:pt x="70787" y="5846"/>
                  </a:lnTo>
                  <a:lnTo>
                    <a:pt x="83897" y="10015"/>
                  </a:lnTo>
                  <a:lnTo>
                    <a:pt x="96307" y="15241"/>
                  </a:lnTo>
                  <a:lnTo>
                    <a:pt x="108251" y="21172"/>
                  </a:lnTo>
                  <a:lnTo>
                    <a:pt x="117437" y="28797"/>
                  </a:lnTo>
                  <a:lnTo>
                    <a:pt x="124785" y="37550"/>
                  </a:lnTo>
                  <a:lnTo>
                    <a:pt x="130907" y="47057"/>
                  </a:lnTo>
                  <a:lnTo>
                    <a:pt x="132541" y="57065"/>
                  </a:lnTo>
                  <a:lnTo>
                    <a:pt x="131183" y="67407"/>
                  </a:lnTo>
                  <a:lnTo>
                    <a:pt x="127831" y="77973"/>
                  </a:lnTo>
                  <a:lnTo>
                    <a:pt x="121926" y="87464"/>
                  </a:lnTo>
                  <a:lnTo>
                    <a:pt x="114319" y="96238"/>
                  </a:lnTo>
                  <a:lnTo>
                    <a:pt x="89338" y="120278"/>
                  </a:lnTo>
                  <a:lnTo>
                    <a:pt x="81582" y="127902"/>
                  </a:lnTo>
                  <a:lnTo>
                    <a:pt x="73964" y="136655"/>
                  </a:lnTo>
                  <a:lnTo>
                    <a:pt x="66439" y="146161"/>
                  </a:lnTo>
                  <a:lnTo>
                    <a:pt x="58975" y="156169"/>
                  </a:lnTo>
                  <a:lnTo>
                    <a:pt x="55222" y="167735"/>
                  </a:lnTo>
                  <a:lnTo>
                    <a:pt x="53944" y="180340"/>
                  </a:lnTo>
                  <a:lnTo>
                    <a:pt x="54315" y="193637"/>
                  </a:lnTo>
                  <a:lnTo>
                    <a:pt x="59457" y="204948"/>
                  </a:lnTo>
                  <a:lnTo>
                    <a:pt x="67779" y="214937"/>
                  </a:lnTo>
                  <a:lnTo>
                    <a:pt x="78220" y="224043"/>
                  </a:lnTo>
                  <a:lnTo>
                    <a:pt x="90076" y="231337"/>
                  </a:lnTo>
                  <a:lnTo>
                    <a:pt x="102873" y="237423"/>
                  </a:lnTo>
                  <a:lnTo>
                    <a:pt x="116299" y="242704"/>
                  </a:lnTo>
                  <a:lnTo>
                    <a:pt x="130144" y="245001"/>
                  </a:lnTo>
                  <a:lnTo>
                    <a:pt x="144267" y="245309"/>
                  </a:lnTo>
                  <a:lnTo>
                    <a:pt x="158577" y="244291"/>
                  </a:lnTo>
                  <a:lnTo>
                    <a:pt x="171788" y="241165"/>
                  </a:lnTo>
                  <a:lnTo>
                    <a:pt x="184265" y="236634"/>
                  </a:lnTo>
                  <a:lnTo>
                    <a:pt x="22023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288555" y="2940086"/>
              <a:ext cx="125502" cy="363383"/>
            </a:xfrm>
            <a:custGeom>
              <a:avLst/>
              <a:gdLst/>
              <a:ahLst/>
              <a:cxnLst/>
              <a:rect l="0" t="0" r="0" b="0"/>
              <a:pathLst>
                <a:path w="125502" h="363383">
                  <a:moveTo>
                    <a:pt x="0" y="0"/>
                  </a:moveTo>
                  <a:lnTo>
                    <a:pt x="17537" y="23383"/>
                  </a:lnTo>
                  <a:lnTo>
                    <a:pt x="32673" y="44651"/>
                  </a:lnTo>
                  <a:lnTo>
                    <a:pt x="40134" y="55461"/>
                  </a:lnTo>
                  <a:lnTo>
                    <a:pt x="48779" y="66338"/>
                  </a:lnTo>
                  <a:lnTo>
                    <a:pt x="58213" y="77260"/>
                  </a:lnTo>
                  <a:lnTo>
                    <a:pt x="68173" y="88212"/>
                  </a:lnTo>
                  <a:lnTo>
                    <a:pt x="77260" y="100408"/>
                  </a:lnTo>
                  <a:lnTo>
                    <a:pt x="85765" y="113432"/>
                  </a:lnTo>
                  <a:lnTo>
                    <a:pt x="93882" y="127009"/>
                  </a:lnTo>
                  <a:lnTo>
                    <a:pt x="100517" y="139730"/>
                  </a:lnTo>
                  <a:lnTo>
                    <a:pt x="106163" y="151882"/>
                  </a:lnTo>
                  <a:lnTo>
                    <a:pt x="111151" y="163654"/>
                  </a:lnTo>
                  <a:lnTo>
                    <a:pt x="115700" y="175172"/>
                  </a:lnTo>
                  <a:lnTo>
                    <a:pt x="124017" y="197758"/>
                  </a:lnTo>
                  <a:lnTo>
                    <a:pt x="125501" y="212590"/>
                  </a:lnTo>
                  <a:lnTo>
                    <a:pt x="125266" y="229820"/>
                  </a:lnTo>
                  <a:lnTo>
                    <a:pt x="123887" y="248647"/>
                  </a:lnTo>
                  <a:lnTo>
                    <a:pt x="121744" y="266092"/>
                  </a:lnTo>
                  <a:lnTo>
                    <a:pt x="119091" y="282616"/>
                  </a:lnTo>
                  <a:lnTo>
                    <a:pt x="116100" y="298527"/>
                  </a:lnTo>
                  <a:lnTo>
                    <a:pt x="111658" y="312804"/>
                  </a:lnTo>
                  <a:lnTo>
                    <a:pt x="106250" y="325993"/>
                  </a:lnTo>
                  <a:lnTo>
                    <a:pt x="88092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607891" y="3127283"/>
              <a:ext cx="121127" cy="1"/>
            </a:xfrm>
            <a:custGeom>
              <a:avLst/>
              <a:gdLst/>
              <a:ahLst/>
              <a:cxnLst/>
              <a:rect l="0" t="0" r="0" b="0"/>
              <a:pathLst>
                <a:path w="121127" h="1">
                  <a:moveTo>
                    <a:pt x="0" y="0"/>
                  </a:moveTo>
                  <a:lnTo>
                    <a:pt x="1211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607891" y="3204364"/>
              <a:ext cx="132139" cy="44047"/>
            </a:xfrm>
            <a:custGeom>
              <a:avLst/>
              <a:gdLst/>
              <a:ahLst/>
              <a:cxnLst/>
              <a:rect l="0" t="0" r="0" b="0"/>
              <a:pathLst>
                <a:path w="132139" h="44047">
                  <a:moveTo>
                    <a:pt x="0" y="0"/>
                  </a:moveTo>
                  <a:lnTo>
                    <a:pt x="17537" y="11691"/>
                  </a:lnTo>
                  <a:lnTo>
                    <a:pt x="28820" y="16358"/>
                  </a:lnTo>
                  <a:lnTo>
                    <a:pt x="42460" y="20694"/>
                  </a:lnTo>
                  <a:lnTo>
                    <a:pt x="132138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949249" y="3083236"/>
              <a:ext cx="17356" cy="242256"/>
            </a:xfrm>
            <a:custGeom>
              <a:avLst/>
              <a:gdLst/>
              <a:ahLst/>
              <a:cxnLst/>
              <a:rect l="0" t="0" r="0" b="0"/>
              <a:pathLst>
                <a:path w="17356" h="242256">
                  <a:moveTo>
                    <a:pt x="11012" y="0"/>
                  </a:moveTo>
                  <a:lnTo>
                    <a:pt x="11012" y="23383"/>
                  </a:lnTo>
                  <a:lnTo>
                    <a:pt x="12236" y="35165"/>
                  </a:lnTo>
                  <a:lnTo>
                    <a:pt x="14274" y="47914"/>
                  </a:lnTo>
                  <a:lnTo>
                    <a:pt x="16857" y="61307"/>
                  </a:lnTo>
                  <a:lnTo>
                    <a:pt x="17355" y="77577"/>
                  </a:lnTo>
                  <a:lnTo>
                    <a:pt x="16464" y="95764"/>
                  </a:lnTo>
                  <a:lnTo>
                    <a:pt x="14647" y="115230"/>
                  </a:lnTo>
                  <a:lnTo>
                    <a:pt x="12212" y="134325"/>
                  </a:lnTo>
                  <a:lnTo>
                    <a:pt x="9365" y="153173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038929" y="3094248"/>
              <a:ext cx="229656" cy="99105"/>
            </a:xfrm>
            <a:custGeom>
              <a:avLst/>
              <a:gdLst/>
              <a:ahLst/>
              <a:cxnLst/>
              <a:rect l="0" t="0" r="0" b="0"/>
              <a:pathLst>
                <a:path w="229656" h="99105">
                  <a:moveTo>
                    <a:pt x="31447" y="0"/>
                  </a:moveTo>
                  <a:lnTo>
                    <a:pt x="19755" y="17537"/>
                  </a:lnTo>
                  <a:lnTo>
                    <a:pt x="13865" y="25150"/>
                  </a:lnTo>
                  <a:lnTo>
                    <a:pt x="7490" y="32672"/>
                  </a:lnTo>
                  <a:lnTo>
                    <a:pt x="794" y="40134"/>
                  </a:lnTo>
                  <a:lnTo>
                    <a:pt x="0" y="47556"/>
                  </a:lnTo>
                  <a:lnTo>
                    <a:pt x="3141" y="54951"/>
                  </a:lnTo>
                  <a:lnTo>
                    <a:pt x="8906" y="62327"/>
                  </a:lnTo>
                  <a:lnTo>
                    <a:pt x="17644" y="68469"/>
                  </a:lnTo>
                  <a:lnTo>
                    <a:pt x="28362" y="73787"/>
                  </a:lnTo>
                  <a:lnTo>
                    <a:pt x="40402" y="78555"/>
                  </a:lnTo>
                  <a:lnTo>
                    <a:pt x="56993" y="82958"/>
                  </a:lnTo>
                  <a:lnTo>
                    <a:pt x="76618" y="87117"/>
                  </a:lnTo>
                  <a:lnTo>
                    <a:pt x="98267" y="91112"/>
                  </a:lnTo>
                  <a:lnTo>
                    <a:pt x="118816" y="93776"/>
                  </a:lnTo>
                  <a:lnTo>
                    <a:pt x="138633" y="95552"/>
                  </a:lnTo>
                  <a:lnTo>
                    <a:pt x="22965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202515" y="3028179"/>
              <a:ext cx="11013" cy="539567"/>
            </a:xfrm>
            <a:custGeom>
              <a:avLst/>
              <a:gdLst/>
              <a:ahLst/>
              <a:cxnLst/>
              <a:rect l="0" t="0" r="0" b="0"/>
              <a:pathLst>
                <a:path w="11013" h="539567">
                  <a:moveTo>
                    <a:pt x="11012" y="0"/>
                  </a:moveTo>
                  <a:lnTo>
                    <a:pt x="11012" y="346996"/>
                  </a:lnTo>
                  <a:lnTo>
                    <a:pt x="9788" y="367140"/>
                  </a:lnTo>
                  <a:lnTo>
                    <a:pt x="7749" y="387910"/>
                  </a:lnTo>
                  <a:lnTo>
                    <a:pt x="5165" y="409098"/>
                  </a:lnTo>
                  <a:lnTo>
                    <a:pt x="3444" y="429341"/>
                  </a:lnTo>
                  <a:lnTo>
                    <a:pt x="2295" y="448953"/>
                  </a:lnTo>
                  <a:lnTo>
                    <a:pt x="0" y="539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870" y="517543"/>
            <a:ext cx="283320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Test Day!!!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Q3DZXY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2300" y="2451100"/>
            <a:ext cx="3225800" cy="2527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86358" y="342734"/>
            <a:ext cx="3942140" cy="549203"/>
            <a:chOff x="386358" y="342734"/>
            <a:chExt cx="3942140" cy="549203"/>
          </a:xfrm>
        </p:grpSpPr>
        <p:sp>
          <p:nvSpPr>
            <p:cNvPr id="2" name="Freeform 1"/>
            <p:cNvSpPr/>
            <p:nvPr/>
          </p:nvSpPr>
          <p:spPr>
            <a:xfrm>
              <a:off x="453958" y="418439"/>
              <a:ext cx="20494" cy="473498"/>
            </a:xfrm>
            <a:custGeom>
              <a:avLst/>
              <a:gdLst/>
              <a:ahLst/>
              <a:cxnLst/>
              <a:rect l="0" t="0" r="0" b="0"/>
              <a:pathLst>
                <a:path w="20494" h="473498">
                  <a:moveTo>
                    <a:pt x="9481" y="0"/>
                  </a:moveTo>
                  <a:lnTo>
                    <a:pt x="3636" y="23382"/>
                  </a:lnTo>
                  <a:lnTo>
                    <a:pt x="1914" y="35164"/>
                  </a:lnTo>
                  <a:lnTo>
                    <a:pt x="766" y="47913"/>
                  </a:lnTo>
                  <a:lnTo>
                    <a:pt x="0" y="61306"/>
                  </a:lnTo>
                  <a:lnTo>
                    <a:pt x="714" y="77576"/>
                  </a:lnTo>
                  <a:lnTo>
                    <a:pt x="2413" y="95763"/>
                  </a:lnTo>
                  <a:lnTo>
                    <a:pt x="4769" y="115230"/>
                  </a:lnTo>
                  <a:lnTo>
                    <a:pt x="6340" y="136771"/>
                  </a:lnTo>
                  <a:lnTo>
                    <a:pt x="7387" y="159697"/>
                  </a:lnTo>
                  <a:lnTo>
                    <a:pt x="8551" y="208009"/>
                  </a:lnTo>
                  <a:lnTo>
                    <a:pt x="9445" y="390022"/>
                  </a:lnTo>
                  <a:lnTo>
                    <a:pt x="10681" y="408059"/>
                  </a:lnTo>
                  <a:lnTo>
                    <a:pt x="12728" y="424978"/>
                  </a:lnTo>
                  <a:lnTo>
                    <a:pt x="20493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86358" y="369674"/>
              <a:ext cx="282047" cy="320598"/>
            </a:xfrm>
            <a:custGeom>
              <a:avLst/>
              <a:gdLst/>
              <a:ahLst/>
              <a:cxnLst/>
              <a:rect l="0" t="0" r="0" b="0"/>
              <a:pathLst>
                <a:path w="282047" h="320598">
                  <a:moveTo>
                    <a:pt x="0" y="37753"/>
                  </a:moveTo>
                  <a:lnTo>
                    <a:pt x="11692" y="26062"/>
                  </a:lnTo>
                  <a:lnTo>
                    <a:pt x="18806" y="21395"/>
                  </a:lnTo>
                  <a:lnTo>
                    <a:pt x="27220" y="17059"/>
                  </a:lnTo>
                  <a:lnTo>
                    <a:pt x="36499" y="12946"/>
                  </a:lnTo>
                  <a:lnTo>
                    <a:pt x="46356" y="8980"/>
                  </a:lnTo>
                  <a:lnTo>
                    <a:pt x="67096" y="1311"/>
                  </a:lnTo>
                  <a:lnTo>
                    <a:pt x="80213" y="0"/>
                  </a:lnTo>
                  <a:lnTo>
                    <a:pt x="95075" y="349"/>
                  </a:lnTo>
                  <a:lnTo>
                    <a:pt x="111100" y="1806"/>
                  </a:lnTo>
                  <a:lnTo>
                    <a:pt x="125454" y="4000"/>
                  </a:lnTo>
                  <a:lnTo>
                    <a:pt x="138694" y="6687"/>
                  </a:lnTo>
                  <a:lnTo>
                    <a:pt x="151191" y="9701"/>
                  </a:lnTo>
                  <a:lnTo>
                    <a:pt x="163193" y="12934"/>
                  </a:lnTo>
                  <a:lnTo>
                    <a:pt x="186317" y="19789"/>
                  </a:lnTo>
                  <a:lnTo>
                    <a:pt x="219971" y="30527"/>
                  </a:lnTo>
                  <a:lnTo>
                    <a:pt x="229846" y="35383"/>
                  </a:lnTo>
                  <a:lnTo>
                    <a:pt x="238876" y="41067"/>
                  </a:lnTo>
                  <a:lnTo>
                    <a:pt x="247343" y="47304"/>
                  </a:lnTo>
                  <a:lnTo>
                    <a:pt x="255435" y="57579"/>
                  </a:lnTo>
                  <a:lnTo>
                    <a:pt x="263277" y="70546"/>
                  </a:lnTo>
                  <a:lnTo>
                    <a:pt x="270952" y="85309"/>
                  </a:lnTo>
                  <a:lnTo>
                    <a:pt x="276068" y="101268"/>
                  </a:lnTo>
                  <a:lnTo>
                    <a:pt x="279479" y="118025"/>
                  </a:lnTo>
                  <a:lnTo>
                    <a:pt x="281753" y="135314"/>
                  </a:lnTo>
                  <a:lnTo>
                    <a:pt x="282046" y="152958"/>
                  </a:lnTo>
                  <a:lnTo>
                    <a:pt x="281017" y="170837"/>
                  </a:lnTo>
                  <a:lnTo>
                    <a:pt x="279108" y="188875"/>
                  </a:lnTo>
                  <a:lnTo>
                    <a:pt x="274165" y="203347"/>
                  </a:lnTo>
                  <a:lnTo>
                    <a:pt x="267198" y="215442"/>
                  </a:lnTo>
                  <a:lnTo>
                    <a:pt x="258884" y="225952"/>
                  </a:lnTo>
                  <a:lnTo>
                    <a:pt x="250894" y="236630"/>
                  </a:lnTo>
                  <a:lnTo>
                    <a:pt x="235491" y="258281"/>
                  </a:lnTo>
                  <a:lnTo>
                    <a:pt x="224287" y="269194"/>
                  </a:lnTo>
                  <a:lnTo>
                    <a:pt x="210700" y="280140"/>
                  </a:lnTo>
                  <a:lnTo>
                    <a:pt x="195525" y="291107"/>
                  </a:lnTo>
                  <a:lnTo>
                    <a:pt x="180514" y="299642"/>
                  </a:lnTo>
                  <a:lnTo>
                    <a:pt x="165612" y="306556"/>
                  </a:lnTo>
                  <a:lnTo>
                    <a:pt x="150784" y="312389"/>
                  </a:lnTo>
                  <a:lnTo>
                    <a:pt x="136005" y="316277"/>
                  </a:lnTo>
                  <a:lnTo>
                    <a:pt x="121258" y="318869"/>
                  </a:lnTo>
                  <a:lnTo>
                    <a:pt x="106532" y="320597"/>
                  </a:lnTo>
                  <a:lnTo>
                    <a:pt x="94268" y="319303"/>
                  </a:lnTo>
                  <a:lnTo>
                    <a:pt x="83645" y="315992"/>
                  </a:lnTo>
                  <a:lnTo>
                    <a:pt x="55058" y="291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41156" y="665653"/>
              <a:ext cx="195781" cy="197034"/>
            </a:xfrm>
            <a:custGeom>
              <a:avLst/>
              <a:gdLst/>
              <a:ahLst/>
              <a:cxnLst/>
              <a:rect l="0" t="0" r="0" b="0"/>
              <a:pathLst>
                <a:path w="195781" h="197034">
                  <a:moveTo>
                    <a:pt x="151734" y="94144"/>
                  </a:moveTo>
                  <a:lnTo>
                    <a:pt x="151734" y="70762"/>
                  </a:lnTo>
                  <a:lnTo>
                    <a:pt x="150511" y="60203"/>
                  </a:lnTo>
                  <a:lnTo>
                    <a:pt x="148472" y="49494"/>
                  </a:lnTo>
                  <a:lnTo>
                    <a:pt x="145889" y="38684"/>
                  </a:lnTo>
                  <a:lnTo>
                    <a:pt x="141720" y="29030"/>
                  </a:lnTo>
                  <a:lnTo>
                    <a:pt x="136493" y="20147"/>
                  </a:lnTo>
                  <a:lnTo>
                    <a:pt x="130562" y="11778"/>
                  </a:lnTo>
                  <a:lnTo>
                    <a:pt x="121714" y="6199"/>
                  </a:lnTo>
                  <a:lnTo>
                    <a:pt x="110921" y="2479"/>
                  </a:lnTo>
                  <a:lnTo>
                    <a:pt x="98832" y="0"/>
                  </a:lnTo>
                  <a:lnTo>
                    <a:pt x="87102" y="793"/>
                  </a:lnTo>
                  <a:lnTo>
                    <a:pt x="75611" y="3770"/>
                  </a:lnTo>
                  <a:lnTo>
                    <a:pt x="64280" y="8201"/>
                  </a:lnTo>
                  <a:lnTo>
                    <a:pt x="54279" y="13602"/>
                  </a:lnTo>
                  <a:lnTo>
                    <a:pt x="45165" y="19650"/>
                  </a:lnTo>
                  <a:lnTo>
                    <a:pt x="36642" y="26129"/>
                  </a:lnTo>
                  <a:lnTo>
                    <a:pt x="29736" y="34118"/>
                  </a:lnTo>
                  <a:lnTo>
                    <a:pt x="23909" y="43115"/>
                  </a:lnTo>
                  <a:lnTo>
                    <a:pt x="18801" y="52784"/>
                  </a:lnTo>
                  <a:lnTo>
                    <a:pt x="14172" y="65347"/>
                  </a:lnTo>
                  <a:lnTo>
                    <a:pt x="9862" y="79840"/>
                  </a:lnTo>
                  <a:lnTo>
                    <a:pt x="5765" y="95620"/>
                  </a:lnTo>
                  <a:lnTo>
                    <a:pt x="3034" y="111034"/>
                  </a:lnTo>
                  <a:lnTo>
                    <a:pt x="1214" y="126203"/>
                  </a:lnTo>
                  <a:lnTo>
                    <a:pt x="0" y="141211"/>
                  </a:lnTo>
                  <a:lnTo>
                    <a:pt x="414" y="154886"/>
                  </a:lnTo>
                  <a:lnTo>
                    <a:pt x="1914" y="167673"/>
                  </a:lnTo>
                  <a:lnTo>
                    <a:pt x="4137" y="179869"/>
                  </a:lnTo>
                  <a:lnTo>
                    <a:pt x="10514" y="187999"/>
                  </a:lnTo>
                  <a:lnTo>
                    <a:pt x="19658" y="193419"/>
                  </a:lnTo>
                  <a:lnTo>
                    <a:pt x="30649" y="197033"/>
                  </a:lnTo>
                  <a:lnTo>
                    <a:pt x="41647" y="194548"/>
                  </a:lnTo>
                  <a:lnTo>
                    <a:pt x="52649" y="187997"/>
                  </a:lnTo>
                  <a:lnTo>
                    <a:pt x="63654" y="178736"/>
                  </a:lnTo>
                  <a:lnTo>
                    <a:pt x="73438" y="166444"/>
                  </a:lnTo>
                  <a:lnTo>
                    <a:pt x="82408" y="152132"/>
                  </a:lnTo>
                  <a:lnTo>
                    <a:pt x="90834" y="136473"/>
                  </a:lnTo>
                  <a:lnTo>
                    <a:pt x="97676" y="121140"/>
                  </a:lnTo>
                  <a:lnTo>
                    <a:pt x="103460" y="106024"/>
                  </a:lnTo>
                  <a:lnTo>
                    <a:pt x="121535" y="52445"/>
                  </a:lnTo>
                  <a:lnTo>
                    <a:pt x="124260" y="49215"/>
                  </a:lnTo>
                  <a:lnTo>
                    <a:pt x="126077" y="51957"/>
                  </a:lnTo>
                  <a:lnTo>
                    <a:pt x="127289" y="58678"/>
                  </a:lnTo>
                  <a:lnTo>
                    <a:pt x="128096" y="68053"/>
                  </a:lnTo>
                  <a:lnTo>
                    <a:pt x="128634" y="79197"/>
                  </a:lnTo>
                  <a:lnTo>
                    <a:pt x="128993" y="91521"/>
                  </a:lnTo>
                  <a:lnTo>
                    <a:pt x="130456" y="105854"/>
                  </a:lnTo>
                  <a:lnTo>
                    <a:pt x="132655" y="121527"/>
                  </a:lnTo>
                  <a:lnTo>
                    <a:pt x="135344" y="138093"/>
                  </a:lnTo>
                  <a:lnTo>
                    <a:pt x="139584" y="151584"/>
                  </a:lnTo>
                  <a:lnTo>
                    <a:pt x="144858" y="163025"/>
                  </a:lnTo>
                  <a:lnTo>
                    <a:pt x="150820" y="173099"/>
                  </a:lnTo>
                  <a:lnTo>
                    <a:pt x="158466" y="178592"/>
                  </a:lnTo>
                  <a:lnTo>
                    <a:pt x="167234" y="181031"/>
                  </a:lnTo>
                  <a:lnTo>
                    <a:pt x="195780" y="182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91994" y="660693"/>
              <a:ext cx="110117" cy="176852"/>
            </a:xfrm>
            <a:custGeom>
              <a:avLst/>
              <a:gdLst/>
              <a:ahLst/>
              <a:cxnLst/>
              <a:rect l="0" t="0" r="0" b="0"/>
              <a:pathLst>
                <a:path w="110117" h="176852">
                  <a:moveTo>
                    <a:pt x="0" y="0"/>
                  </a:moveTo>
                  <a:lnTo>
                    <a:pt x="0" y="35074"/>
                  </a:lnTo>
                  <a:lnTo>
                    <a:pt x="1224" y="51523"/>
                  </a:lnTo>
                  <a:lnTo>
                    <a:pt x="3263" y="68607"/>
                  </a:lnTo>
                  <a:lnTo>
                    <a:pt x="5846" y="86114"/>
                  </a:lnTo>
                  <a:lnTo>
                    <a:pt x="8791" y="102679"/>
                  </a:lnTo>
                  <a:lnTo>
                    <a:pt x="11979" y="118617"/>
                  </a:lnTo>
                  <a:lnTo>
                    <a:pt x="15327" y="134136"/>
                  </a:lnTo>
                  <a:lnTo>
                    <a:pt x="18783" y="148152"/>
                  </a:lnTo>
                  <a:lnTo>
                    <a:pt x="22310" y="161167"/>
                  </a:lnTo>
                  <a:lnTo>
                    <a:pt x="25885" y="173514"/>
                  </a:lnTo>
                  <a:lnTo>
                    <a:pt x="27045" y="176851"/>
                  </a:lnTo>
                  <a:lnTo>
                    <a:pt x="26594" y="174182"/>
                  </a:lnTo>
                  <a:lnTo>
                    <a:pt x="22832" y="158166"/>
                  </a:lnTo>
                  <a:lnTo>
                    <a:pt x="17081" y="134734"/>
                  </a:lnTo>
                  <a:lnTo>
                    <a:pt x="15058" y="121634"/>
                  </a:lnTo>
                  <a:lnTo>
                    <a:pt x="13709" y="108007"/>
                  </a:lnTo>
                  <a:lnTo>
                    <a:pt x="12810" y="94028"/>
                  </a:lnTo>
                  <a:lnTo>
                    <a:pt x="13434" y="81038"/>
                  </a:lnTo>
                  <a:lnTo>
                    <a:pt x="15074" y="68707"/>
                  </a:lnTo>
                  <a:lnTo>
                    <a:pt x="17390" y="56816"/>
                  </a:lnTo>
                  <a:lnTo>
                    <a:pt x="21382" y="46442"/>
                  </a:lnTo>
                  <a:lnTo>
                    <a:pt x="26490" y="37079"/>
                  </a:lnTo>
                  <a:lnTo>
                    <a:pt x="32342" y="28390"/>
                  </a:lnTo>
                  <a:lnTo>
                    <a:pt x="41137" y="22597"/>
                  </a:lnTo>
                  <a:lnTo>
                    <a:pt x="51895" y="18735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12226" y="572601"/>
              <a:ext cx="55058" cy="286301"/>
            </a:xfrm>
            <a:custGeom>
              <a:avLst/>
              <a:gdLst/>
              <a:ahLst/>
              <a:cxnLst/>
              <a:rect l="0" t="0" r="0" b="0"/>
              <a:pathLst>
                <a:path w="55058" h="286301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0"/>
                  </a:lnTo>
                  <a:lnTo>
                    <a:pt x="18782" y="70008"/>
                  </a:lnTo>
                  <a:lnTo>
                    <a:pt x="22309" y="87048"/>
                  </a:lnTo>
                  <a:lnTo>
                    <a:pt x="36761" y="161296"/>
                  </a:lnTo>
                  <a:lnTo>
                    <a:pt x="39189" y="179718"/>
                  </a:lnTo>
                  <a:lnTo>
                    <a:pt x="40808" y="198116"/>
                  </a:lnTo>
                  <a:lnTo>
                    <a:pt x="41887" y="216499"/>
                  </a:lnTo>
                  <a:lnTo>
                    <a:pt x="43830" y="232425"/>
                  </a:lnTo>
                  <a:lnTo>
                    <a:pt x="46349" y="246713"/>
                  </a:lnTo>
                  <a:lnTo>
                    <a:pt x="55057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79191" y="704739"/>
              <a:ext cx="176186" cy="11013"/>
            </a:xfrm>
            <a:custGeom>
              <a:avLst/>
              <a:gdLst/>
              <a:ahLst/>
              <a:cxnLst/>
              <a:rect l="0" t="0" r="0" b="0"/>
              <a:pathLst>
                <a:path w="176186" h="11013">
                  <a:moveTo>
                    <a:pt x="0" y="11012"/>
                  </a:moveTo>
                  <a:lnTo>
                    <a:pt x="109384" y="11012"/>
                  </a:lnTo>
                  <a:lnTo>
                    <a:pt x="124310" y="9788"/>
                  </a:lnTo>
                  <a:lnTo>
                    <a:pt x="137931" y="7749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88410" y="594624"/>
              <a:ext cx="176186" cy="231244"/>
            </a:xfrm>
            <a:custGeom>
              <a:avLst/>
              <a:gdLst/>
              <a:ahLst/>
              <a:cxnLst/>
              <a:rect l="0" t="0" r="0" b="0"/>
              <a:pathLst>
                <a:path w="176186" h="231244">
                  <a:moveTo>
                    <a:pt x="0" y="0"/>
                  </a:moveTo>
                  <a:lnTo>
                    <a:pt x="0" y="23382"/>
                  </a:lnTo>
                  <a:lnTo>
                    <a:pt x="1224" y="37611"/>
                  </a:lnTo>
                  <a:lnTo>
                    <a:pt x="3263" y="54438"/>
                  </a:lnTo>
                  <a:lnTo>
                    <a:pt x="5846" y="72997"/>
                  </a:lnTo>
                  <a:lnTo>
                    <a:pt x="11979" y="109932"/>
                  </a:lnTo>
                  <a:lnTo>
                    <a:pt x="15327" y="128346"/>
                  </a:lnTo>
                  <a:lnTo>
                    <a:pt x="17559" y="145516"/>
                  </a:lnTo>
                  <a:lnTo>
                    <a:pt x="19047" y="161856"/>
                  </a:lnTo>
                  <a:lnTo>
                    <a:pt x="20039" y="177644"/>
                  </a:lnTo>
                  <a:lnTo>
                    <a:pt x="21924" y="191840"/>
                  </a:lnTo>
                  <a:lnTo>
                    <a:pt x="24404" y="204974"/>
                  </a:lnTo>
                  <a:lnTo>
                    <a:pt x="27281" y="217401"/>
                  </a:lnTo>
                  <a:lnTo>
                    <a:pt x="27976" y="222015"/>
                  </a:lnTo>
                  <a:lnTo>
                    <a:pt x="27215" y="221420"/>
                  </a:lnTo>
                  <a:lnTo>
                    <a:pt x="25485" y="217353"/>
                  </a:lnTo>
                  <a:lnTo>
                    <a:pt x="25554" y="208524"/>
                  </a:lnTo>
                  <a:lnTo>
                    <a:pt x="26825" y="196521"/>
                  </a:lnTo>
                  <a:lnTo>
                    <a:pt x="28895" y="182401"/>
                  </a:lnTo>
                  <a:lnTo>
                    <a:pt x="31498" y="169318"/>
                  </a:lnTo>
                  <a:lnTo>
                    <a:pt x="34458" y="156925"/>
                  </a:lnTo>
                  <a:lnTo>
                    <a:pt x="37654" y="144992"/>
                  </a:lnTo>
                  <a:lnTo>
                    <a:pt x="41009" y="130919"/>
                  </a:lnTo>
                  <a:lnTo>
                    <a:pt x="47998" y="98970"/>
                  </a:lnTo>
                  <a:lnTo>
                    <a:pt x="52799" y="84332"/>
                  </a:lnTo>
                  <a:lnTo>
                    <a:pt x="58446" y="70904"/>
                  </a:lnTo>
                  <a:lnTo>
                    <a:pt x="64658" y="58281"/>
                  </a:lnTo>
                  <a:lnTo>
                    <a:pt x="73693" y="51089"/>
                  </a:lnTo>
                  <a:lnTo>
                    <a:pt x="84611" y="47518"/>
                  </a:lnTo>
                  <a:lnTo>
                    <a:pt x="96783" y="46360"/>
                  </a:lnTo>
                  <a:lnTo>
                    <a:pt x="107345" y="50483"/>
                  </a:lnTo>
                  <a:lnTo>
                    <a:pt x="116833" y="58125"/>
                  </a:lnTo>
                  <a:lnTo>
                    <a:pt x="125606" y="68114"/>
                  </a:lnTo>
                  <a:lnTo>
                    <a:pt x="132678" y="79668"/>
                  </a:lnTo>
                  <a:lnTo>
                    <a:pt x="138616" y="92264"/>
                  </a:lnTo>
                  <a:lnTo>
                    <a:pt x="143798" y="105555"/>
                  </a:lnTo>
                  <a:lnTo>
                    <a:pt x="148476" y="120534"/>
                  </a:lnTo>
                  <a:lnTo>
                    <a:pt x="152819" y="136637"/>
                  </a:lnTo>
                  <a:lnTo>
                    <a:pt x="156937" y="153490"/>
                  </a:lnTo>
                  <a:lnTo>
                    <a:pt x="160906" y="168396"/>
                  </a:lnTo>
                  <a:lnTo>
                    <a:pt x="164776" y="182004"/>
                  </a:lnTo>
                  <a:lnTo>
                    <a:pt x="176185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30665" y="627171"/>
              <a:ext cx="143151" cy="167295"/>
            </a:xfrm>
            <a:custGeom>
              <a:avLst/>
              <a:gdLst/>
              <a:ahLst/>
              <a:cxnLst/>
              <a:rect l="0" t="0" r="0" b="0"/>
              <a:pathLst>
                <a:path w="143151" h="167295">
                  <a:moveTo>
                    <a:pt x="0" y="143638"/>
                  </a:moveTo>
                  <a:lnTo>
                    <a:pt x="83004" y="60633"/>
                  </a:lnTo>
                  <a:lnTo>
                    <a:pt x="89594" y="51596"/>
                  </a:lnTo>
                  <a:lnTo>
                    <a:pt x="95211" y="41901"/>
                  </a:lnTo>
                  <a:lnTo>
                    <a:pt x="100179" y="31767"/>
                  </a:lnTo>
                  <a:lnTo>
                    <a:pt x="101044" y="22564"/>
                  </a:lnTo>
                  <a:lnTo>
                    <a:pt x="99174" y="13982"/>
                  </a:lnTo>
                  <a:lnTo>
                    <a:pt x="95480" y="5813"/>
                  </a:lnTo>
                  <a:lnTo>
                    <a:pt x="89347" y="1591"/>
                  </a:lnTo>
                  <a:lnTo>
                    <a:pt x="81588" y="0"/>
                  </a:lnTo>
                  <a:lnTo>
                    <a:pt x="72744" y="162"/>
                  </a:lnTo>
                  <a:lnTo>
                    <a:pt x="64402" y="3941"/>
                  </a:lnTo>
                  <a:lnTo>
                    <a:pt x="56393" y="10131"/>
                  </a:lnTo>
                  <a:lnTo>
                    <a:pt x="48607" y="17928"/>
                  </a:lnTo>
                  <a:lnTo>
                    <a:pt x="40969" y="28020"/>
                  </a:lnTo>
                  <a:lnTo>
                    <a:pt x="33430" y="39642"/>
                  </a:lnTo>
                  <a:lnTo>
                    <a:pt x="25957" y="52284"/>
                  </a:lnTo>
                  <a:lnTo>
                    <a:pt x="19752" y="65606"/>
                  </a:lnTo>
                  <a:lnTo>
                    <a:pt x="14391" y="79382"/>
                  </a:lnTo>
                  <a:lnTo>
                    <a:pt x="9594" y="93459"/>
                  </a:lnTo>
                  <a:lnTo>
                    <a:pt x="7620" y="107738"/>
                  </a:lnTo>
                  <a:lnTo>
                    <a:pt x="7527" y="122152"/>
                  </a:lnTo>
                  <a:lnTo>
                    <a:pt x="8688" y="136655"/>
                  </a:lnTo>
                  <a:lnTo>
                    <a:pt x="13133" y="147547"/>
                  </a:lnTo>
                  <a:lnTo>
                    <a:pt x="19767" y="156032"/>
                  </a:lnTo>
                  <a:lnTo>
                    <a:pt x="27860" y="162912"/>
                  </a:lnTo>
                  <a:lnTo>
                    <a:pt x="38149" y="166275"/>
                  </a:lnTo>
                  <a:lnTo>
                    <a:pt x="49903" y="167294"/>
                  </a:lnTo>
                  <a:lnTo>
                    <a:pt x="62633" y="166750"/>
                  </a:lnTo>
                  <a:lnTo>
                    <a:pt x="76013" y="162716"/>
                  </a:lnTo>
                  <a:lnTo>
                    <a:pt x="143150" y="132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18718" y="605635"/>
              <a:ext cx="131283" cy="194813"/>
            </a:xfrm>
            <a:custGeom>
              <a:avLst/>
              <a:gdLst/>
              <a:ahLst/>
              <a:cxnLst/>
              <a:rect l="0" t="0" r="0" b="0"/>
              <a:pathLst>
                <a:path w="131283" h="194813">
                  <a:moveTo>
                    <a:pt x="10155" y="0"/>
                  </a:moveTo>
                  <a:lnTo>
                    <a:pt x="4309" y="17537"/>
                  </a:lnTo>
                  <a:lnTo>
                    <a:pt x="2587" y="27597"/>
                  </a:lnTo>
                  <a:lnTo>
                    <a:pt x="1439" y="39198"/>
                  </a:lnTo>
                  <a:lnTo>
                    <a:pt x="674" y="51826"/>
                  </a:lnTo>
                  <a:lnTo>
                    <a:pt x="1387" y="65138"/>
                  </a:lnTo>
                  <a:lnTo>
                    <a:pt x="3086" y="78907"/>
                  </a:lnTo>
                  <a:lnTo>
                    <a:pt x="8237" y="108481"/>
                  </a:lnTo>
                  <a:lnTo>
                    <a:pt x="14604" y="142016"/>
                  </a:lnTo>
                  <a:lnTo>
                    <a:pt x="16792" y="158300"/>
                  </a:lnTo>
                  <a:lnTo>
                    <a:pt x="18250" y="174050"/>
                  </a:lnTo>
                  <a:lnTo>
                    <a:pt x="19222" y="189444"/>
                  </a:lnTo>
                  <a:lnTo>
                    <a:pt x="17423" y="194812"/>
                  </a:lnTo>
                  <a:lnTo>
                    <a:pt x="13777" y="193497"/>
                  </a:lnTo>
                  <a:lnTo>
                    <a:pt x="8899" y="187727"/>
                  </a:lnTo>
                  <a:lnTo>
                    <a:pt x="5647" y="178986"/>
                  </a:lnTo>
                  <a:lnTo>
                    <a:pt x="3479" y="168264"/>
                  </a:lnTo>
                  <a:lnTo>
                    <a:pt x="2034" y="156222"/>
                  </a:lnTo>
                  <a:lnTo>
                    <a:pt x="1070" y="143301"/>
                  </a:lnTo>
                  <a:lnTo>
                    <a:pt x="428" y="129792"/>
                  </a:lnTo>
                  <a:lnTo>
                    <a:pt x="0" y="115892"/>
                  </a:lnTo>
                  <a:lnTo>
                    <a:pt x="938" y="101732"/>
                  </a:lnTo>
                  <a:lnTo>
                    <a:pt x="2787" y="87397"/>
                  </a:lnTo>
                  <a:lnTo>
                    <a:pt x="5243" y="72947"/>
                  </a:lnTo>
                  <a:lnTo>
                    <a:pt x="10551" y="60867"/>
                  </a:lnTo>
                  <a:lnTo>
                    <a:pt x="17760" y="50366"/>
                  </a:lnTo>
                  <a:lnTo>
                    <a:pt x="26236" y="40918"/>
                  </a:lnTo>
                  <a:lnTo>
                    <a:pt x="35558" y="33397"/>
                  </a:lnTo>
                  <a:lnTo>
                    <a:pt x="45443" y="27159"/>
                  </a:lnTo>
                  <a:lnTo>
                    <a:pt x="55703" y="21776"/>
                  </a:lnTo>
                  <a:lnTo>
                    <a:pt x="67438" y="18188"/>
                  </a:lnTo>
                  <a:lnTo>
                    <a:pt x="80155" y="15796"/>
                  </a:lnTo>
                  <a:lnTo>
                    <a:pt x="13128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19639" y="342734"/>
              <a:ext cx="180044" cy="428076"/>
            </a:xfrm>
            <a:custGeom>
              <a:avLst/>
              <a:gdLst/>
              <a:ahLst/>
              <a:cxnLst/>
              <a:rect l="0" t="0" r="0" b="0"/>
              <a:pathLst>
                <a:path w="180044" h="428076">
                  <a:moveTo>
                    <a:pt x="69928" y="273913"/>
                  </a:moveTo>
                  <a:lnTo>
                    <a:pt x="58236" y="297295"/>
                  </a:lnTo>
                  <a:lnTo>
                    <a:pt x="53569" y="307854"/>
                  </a:lnTo>
                  <a:lnTo>
                    <a:pt x="49234" y="318563"/>
                  </a:lnTo>
                  <a:lnTo>
                    <a:pt x="41154" y="340251"/>
                  </a:lnTo>
                  <a:lnTo>
                    <a:pt x="33485" y="362125"/>
                  </a:lnTo>
                  <a:lnTo>
                    <a:pt x="28504" y="373097"/>
                  </a:lnTo>
                  <a:lnTo>
                    <a:pt x="22735" y="384082"/>
                  </a:lnTo>
                  <a:lnTo>
                    <a:pt x="16443" y="395075"/>
                  </a:lnTo>
                  <a:lnTo>
                    <a:pt x="11025" y="397511"/>
                  </a:lnTo>
                  <a:lnTo>
                    <a:pt x="6189" y="394240"/>
                  </a:lnTo>
                  <a:lnTo>
                    <a:pt x="1742" y="387166"/>
                  </a:lnTo>
                  <a:lnTo>
                    <a:pt x="0" y="373885"/>
                  </a:lnTo>
                  <a:lnTo>
                    <a:pt x="63" y="356467"/>
                  </a:lnTo>
                  <a:lnTo>
                    <a:pt x="1328" y="336290"/>
                  </a:lnTo>
                  <a:lnTo>
                    <a:pt x="2734" y="300820"/>
                  </a:lnTo>
                  <a:lnTo>
                    <a:pt x="3109" y="284510"/>
                  </a:lnTo>
                  <a:lnTo>
                    <a:pt x="4582" y="268743"/>
                  </a:lnTo>
                  <a:lnTo>
                    <a:pt x="6788" y="253337"/>
                  </a:lnTo>
                  <a:lnTo>
                    <a:pt x="9482" y="238172"/>
                  </a:lnTo>
                  <a:lnTo>
                    <a:pt x="12501" y="223169"/>
                  </a:lnTo>
                  <a:lnTo>
                    <a:pt x="19119" y="193447"/>
                  </a:lnTo>
                  <a:lnTo>
                    <a:pt x="23820" y="178670"/>
                  </a:lnTo>
                  <a:lnTo>
                    <a:pt x="29401" y="163924"/>
                  </a:lnTo>
                  <a:lnTo>
                    <a:pt x="35569" y="149200"/>
                  </a:lnTo>
                  <a:lnTo>
                    <a:pt x="40904" y="135713"/>
                  </a:lnTo>
                  <a:lnTo>
                    <a:pt x="50095" y="110940"/>
                  </a:lnTo>
                  <a:lnTo>
                    <a:pt x="62148" y="76357"/>
                  </a:lnTo>
                  <a:lnTo>
                    <a:pt x="67188" y="65128"/>
                  </a:lnTo>
                  <a:lnTo>
                    <a:pt x="72995" y="53971"/>
                  </a:lnTo>
                  <a:lnTo>
                    <a:pt x="79314" y="42863"/>
                  </a:lnTo>
                  <a:lnTo>
                    <a:pt x="85973" y="31787"/>
                  </a:lnTo>
                  <a:lnTo>
                    <a:pt x="99898" y="9693"/>
                  </a:lnTo>
                  <a:lnTo>
                    <a:pt x="108260" y="3556"/>
                  </a:lnTo>
                  <a:lnTo>
                    <a:pt x="117506" y="689"/>
                  </a:lnTo>
                  <a:lnTo>
                    <a:pt x="127340" y="0"/>
                  </a:lnTo>
                  <a:lnTo>
                    <a:pt x="135120" y="5659"/>
                  </a:lnTo>
                  <a:lnTo>
                    <a:pt x="141530" y="15549"/>
                  </a:lnTo>
                  <a:lnTo>
                    <a:pt x="147026" y="28260"/>
                  </a:lnTo>
                  <a:lnTo>
                    <a:pt x="151914" y="45298"/>
                  </a:lnTo>
                  <a:lnTo>
                    <a:pt x="156397" y="65222"/>
                  </a:lnTo>
                  <a:lnTo>
                    <a:pt x="160608" y="87069"/>
                  </a:lnTo>
                  <a:lnTo>
                    <a:pt x="162193" y="106527"/>
                  </a:lnTo>
                  <a:lnTo>
                    <a:pt x="162025" y="124394"/>
                  </a:lnTo>
                  <a:lnTo>
                    <a:pt x="160690" y="141199"/>
                  </a:lnTo>
                  <a:lnTo>
                    <a:pt x="161024" y="157296"/>
                  </a:lnTo>
                  <a:lnTo>
                    <a:pt x="162470" y="172922"/>
                  </a:lnTo>
                  <a:lnTo>
                    <a:pt x="164657" y="188233"/>
                  </a:lnTo>
                  <a:lnTo>
                    <a:pt x="166115" y="204558"/>
                  </a:lnTo>
                  <a:lnTo>
                    <a:pt x="167087" y="221559"/>
                  </a:lnTo>
                  <a:lnTo>
                    <a:pt x="168168" y="255538"/>
                  </a:lnTo>
                  <a:lnTo>
                    <a:pt x="168648" y="286954"/>
                  </a:lnTo>
                  <a:lnTo>
                    <a:pt x="169999" y="304630"/>
                  </a:lnTo>
                  <a:lnTo>
                    <a:pt x="172124" y="323755"/>
                  </a:lnTo>
                  <a:lnTo>
                    <a:pt x="174764" y="343846"/>
                  </a:lnTo>
                  <a:lnTo>
                    <a:pt x="176524" y="362134"/>
                  </a:lnTo>
                  <a:lnTo>
                    <a:pt x="177697" y="379220"/>
                  </a:lnTo>
                  <a:lnTo>
                    <a:pt x="180043" y="4280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12486" y="605635"/>
              <a:ext cx="220232" cy="33036"/>
            </a:xfrm>
            <a:custGeom>
              <a:avLst/>
              <a:gdLst/>
              <a:ahLst/>
              <a:cxnLst/>
              <a:rect l="0" t="0" r="0" b="0"/>
              <a:pathLst>
                <a:path w="220232" h="33036">
                  <a:moveTo>
                    <a:pt x="0" y="33035"/>
                  </a:moveTo>
                  <a:lnTo>
                    <a:pt x="11691" y="21344"/>
                  </a:lnTo>
                  <a:lnTo>
                    <a:pt x="20029" y="16676"/>
                  </a:lnTo>
                  <a:lnTo>
                    <a:pt x="30482" y="12341"/>
                  </a:lnTo>
                  <a:lnTo>
                    <a:pt x="42344" y="8228"/>
                  </a:lnTo>
                  <a:lnTo>
                    <a:pt x="56370" y="5485"/>
                  </a:lnTo>
                  <a:lnTo>
                    <a:pt x="71838" y="3657"/>
                  </a:lnTo>
                  <a:lnTo>
                    <a:pt x="88268" y="2438"/>
                  </a:lnTo>
                  <a:lnTo>
                    <a:pt x="106562" y="1625"/>
                  </a:lnTo>
                  <a:lnTo>
                    <a:pt x="126099" y="1084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04715" y="550578"/>
              <a:ext cx="104188" cy="187197"/>
            </a:xfrm>
            <a:custGeom>
              <a:avLst/>
              <a:gdLst/>
              <a:ahLst/>
              <a:cxnLst/>
              <a:rect l="0" t="0" r="0" b="0"/>
              <a:pathLst>
                <a:path w="104188" h="187197">
                  <a:moveTo>
                    <a:pt x="104187" y="0"/>
                  </a:moveTo>
                  <a:lnTo>
                    <a:pt x="80804" y="5845"/>
                  </a:lnTo>
                  <a:lnTo>
                    <a:pt x="69023" y="7567"/>
                  </a:lnTo>
                  <a:lnTo>
                    <a:pt x="56274" y="8715"/>
                  </a:lnTo>
                  <a:lnTo>
                    <a:pt x="42881" y="9480"/>
                  </a:lnTo>
                  <a:lnTo>
                    <a:pt x="30282" y="12438"/>
                  </a:lnTo>
                  <a:lnTo>
                    <a:pt x="18211" y="16856"/>
                  </a:lnTo>
                  <a:lnTo>
                    <a:pt x="6494" y="22249"/>
                  </a:lnTo>
                  <a:lnTo>
                    <a:pt x="1130" y="29515"/>
                  </a:lnTo>
                  <a:lnTo>
                    <a:pt x="0" y="38029"/>
                  </a:lnTo>
                  <a:lnTo>
                    <a:pt x="1694" y="47375"/>
                  </a:lnTo>
                  <a:lnTo>
                    <a:pt x="7718" y="54830"/>
                  </a:lnTo>
                  <a:lnTo>
                    <a:pt x="16628" y="61023"/>
                  </a:lnTo>
                  <a:lnTo>
                    <a:pt x="27461" y="66376"/>
                  </a:lnTo>
                  <a:lnTo>
                    <a:pt x="38354" y="72391"/>
                  </a:lnTo>
                  <a:lnTo>
                    <a:pt x="49287" y="78848"/>
                  </a:lnTo>
                  <a:lnTo>
                    <a:pt x="60246" y="85600"/>
                  </a:lnTo>
                  <a:lnTo>
                    <a:pt x="69999" y="92548"/>
                  </a:lnTo>
                  <a:lnTo>
                    <a:pt x="78948" y="99627"/>
                  </a:lnTo>
                  <a:lnTo>
                    <a:pt x="87361" y="106794"/>
                  </a:lnTo>
                  <a:lnTo>
                    <a:pt x="91746" y="116465"/>
                  </a:lnTo>
                  <a:lnTo>
                    <a:pt x="93446" y="127807"/>
                  </a:lnTo>
                  <a:lnTo>
                    <a:pt x="93356" y="140263"/>
                  </a:lnTo>
                  <a:lnTo>
                    <a:pt x="89625" y="151013"/>
                  </a:lnTo>
                  <a:lnTo>
                    <a:pt x="83467" y="160627"/>
                  </a:lnTo>
                  <a:lnTo>
                    <a:pt x="75692" y="169483"/>
                  </a:lnTo>
                  <a:lnTo>
                    <a:pt x="65614" y="175388"/>
                  </a:lnTo>
                  <a:lnTo>
                    <a:pt x="54002" y="179324"/>
                  </a:lnTo>
                  <a:lnTo>
                    <a:pt x="16094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55240" y="539566"/>
              <a:ext cx="104128" cy="168712"/>
            </a:xfrm>
            <a:custGeom>
              <a:avLst/>
              <a:gdLst/>
              <a:ahLst/>
              <a:cxnLst/>
              <a:rect l="0" t="0" r="0" b="0"/>
              <a:pathLst>
                <a:path w="104128" h="168712">
                  <a:moveTo>
                    <a:pt x="74789" y="0"/>
                  </a:moveTo>
                  <a:lnTo>
                    <a:pt x="28809" y="30653"/>
                  </a:lnTo>
                  <a:lnTo>
                    <a:pt x="19666" y="37565"/>
                  </a:lnTo>
                  <a:lnTo>
                    <a:pt x="11123" y="44619"/>
                  </a:lnTo>
                  <a:lnTo>
                    <a:pt x="2981" y="51769"/>
                  </a:lnTo>
                  <a:lnTo>
                    <a:pt x="0" y="58983"/>
                  </a:lnTo>
                  <a:lnTo>
                    <a:pt x="459" y="66239"/>
                  </a:lnTo>
                  <a:lnTo>
                    <a:pt x="3213" y="73524"/>
                  </a:lnTo>
                  <a:lnTo>
                    <a:pt x="9943" y="79603"/>
                  </a:lnTo>
                  <a:lnTo>
                    <a:pt x="19323" y="84880"/>
                  </a:lnTo>
                  <a:lnTo>
                    <a:pt x="30471" y="89621"/>
                  </a:lnTo>
                  <a:lnTo>
                    <a:pt x="55908" y="101415"/>
                  </a:lnTo>
                  <a:lnTo>
                    <a:pt x="69542" y="107986"/>
                  </a:lnTo>
                  <a:lnTo>
                    <a:pt x="81079" y="114813"/>
                  </a:lnTo>
                  <a:lnTo>
                    <a:pt x="91218" y="121812"/>
                  </a:lnTo>
                  <a:lnTo>
                    <a:pt x="100424" y="128925"/>
                  </a:lnTo>
                  <a:lnTo>
                    <a:pt x="104114" y="136114"/>
                  </a:lnTo>
                  <a:lnTo>
                    <a:pt x="104127" y="143353"/>
                  </a:lnTo>
                  <a:lnTo>
                    <a:pt x="101689" y="150627"/>
                  </a:lnTo>
                  <a:lnTo>
                    <a:pt x="96393" y="156699"/>
                  </a:lnTo>
                  <a:lnTo>
                    <a:pt x="89191" y="161971"/>
                  </a:lnTo>
                  <a:lnTo>
                    <a:pt x="80720" y="166709"/>
                  </a:lnTo>
                  <a:lnTo>
                    <a:pt x="71402" y="168644"/>
                  </a:lnTo>
                  <a:lnTo>
                    <a:pt x="61520" y="168711"/>
                  </a:lnTo>
                  <a:lnTo>
                    <a:pt x="3074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29133" y="561589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9"/>
                  </a:lnTo>
                  <a:lnTo>
                    <a:pt x="9481" y="70787"/>
                  </a:lnTo>
                  <a:lnTo>
                    <a:pt x="10331" y="102832"/>
                  </a:lnTo>
                  <a:lnTo>
                    <a:pt x="1101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18550" y="572601"/>
              <a:ext cx="139699" cy="314086"/>
            </a:xfrm>
            <a:custGeom>
              <a:avLst/>
              <a:gdLst/>
              <a:ahLst/>
              <a:cxnLst/>
              <a:rect l="0" t="0" r="0" b="0"/>
              <a:pathLst>
                <a:path w="139699" h="314086">
                  <a:moveTo>
                    <a:pt x="97780" y="0"/>
                  </a:moveTo>
                  <a:lnTo>
                    <a:pt x="74397" y="11691"/>
                  </a:lnTo>
                  <a:lnTo>
                    <a:pt x="63839" y="17582"/>
                  </a:lnTo>
                  <a:lnTo>
                    <a:pt x="53129" y="23956"/>
                  </a:lnTo>
                  <a:lnTo>
                    <a:pt x="31442" y="37564"/>
                  </a:lnTo>
                  <a:lnTo>
                    <a:pt x="9568" y="51769"/>
                  </a:lnTo>
                  <a:lnTo>
                    <a:pt x="3490" y="60206"/>
                  </a:lnTo>
                  <a:lnTo>
                    <a:pt x="662" y="69501"/>
                  </a:lnTo>
                  <a:lnTo>
                    <a:pt x="0" y="79369"/>
                  </a:lnTo>
                  <a:lnTo>
                    <a:pt x="4452" y="83500"/>
                  </a:lnTo>
                  <a:lnTo>
                    <a:pt x="12315" y="83807"/>
                  </a:lnTo>
                  <a:lnTo>
                    <a:pt x="22450" y="81565"/>
                  </a:lnTo>
                  <a:lnTo>
                    <a:pt x="32878" y="76400"/>
                  </a:lnTo>
                  <a:lnTo>
                    <a:pt x="43500" y="69286"/>
                  </a:lnTo>
                  <a:lnTo>
                    <a:pt x="54252" y="60872"/>
                  </a:lnTo>
                  <a:lnTo>
                    <a:pt x="62644" y="51593"/>
                  </a:lnTo>
                  <a:lnTo>
                    <a:pt x="69462" y="41736"/>
                  </a:lnTo>
                  <a:lnTo>
                    <a:pt x="75231" y="31495"/>
                  </a:lnTo>
                  <a:lnTo>
                    <a:pt x="81523" y="22220"/>
                  </a:lnTo>
                  <a:lnTo>
                    <a:pt x="88166" y="13590"/>
                  </a:lnTo>
                  <a:lnTo>
                    <a:pt x="95041" y="5389"/>
                  </a:lnTo>
                  <a:lnTo>
                    <a:pt x="99624" y="4816"/>
                  </a:lnTo>
                  <a:lnTo>
                    <a:pt x="102680" y="9328"/>
                  </a:lnTo>
                  <a:lnTo>
                    <a:pt x="104717" y="17230"/>
                  </a:lnTo>
                  <a:lnTo>
                    <a:pt x="106075" y="28616"/>
                  </a:lnTo>
                  <a:lnTo>
                    <a:pt x="106981" y="42324"/>
                  </a:lnTo>
                  <a:lnTo>
                    <a:pt x="107584" y="57580"/>
                  </a:lnTo>
                  <a:lnTo>
                    <a:pt x="109210" y="71421"/>
                  </a:lnTo>
                  <a:lnTo>
                    <a:pt x="111517" y="84319"/>
                  </a:lnTo>
                  <a:lnTo>
                    <a:pt x="114279" y="96588"/>
                  </a:lnTo>
                  <a:lnTo>
                    <a:pt x="117344" y="108438"/>
                  </a:lnTo>
                  <a:lnTo>
                    <a:pt x="120611" y="120009"/>
                  </a:lnTo>
                  <a:lnTo>
                    <a:pt x="124012" y="131393"/>
                  </a:lnTo>
                  <a:lnTo>
                    <a:pt x="127503" y="146324"/>
                  </a:lnTo>
                  <a:lnTo>
                    <a:pt x="131054" y="163618"/>
                  </a:lnTo>
                  <a:lnTo>
                    <a:pt x="134645" y="182489"/>
                  </a:lnTo>
                  <a:lnTo>
                    <a:pt x="137038" y="199964"/>
                  </a:lnTo>
                  <a:lnTo>
                    <a:pt x="138634" y="216508"/>
                  </a:lnTo>
                  <a:lnTo>
                    <a:pt x="139698" y="232431"/>
                  </a:lnTo>
                  <a:lnTo>
                    <a:pt x="137960" y="246717"/>
                  </a:lnTo>
                  <a:lnTo>
                    <a:pt x="134355" y="259911"/>
                  </a:lnTo>
                  <a:lnTo>
                    <a:pt x="129504" y="272378"/>
                  </a:lnTo>
                  <a:lnTo>
                    <a:pt x="123823" y="283136"/>
                  </a:lnTo>
                  <a:lnTo>
                    <a:pt x="117589" y="292755"/>
                  </a:lnTo>
                  <a:lnTo>
                    <a:pt x="110986" y="301615"/>
                  </a:lnTo>
                  <a:lnTo>
                    <a:pt x="101690" y="307522"/>
                  </a:lnTo>
                  <a:lnTo>
                    <a:pt x="90598" y="311460"/>
                  </a:lnTo>
                  <a:lnTo>
                    <a:pt x="78310" y="314085"/>
                  </a:lnTo>
                  <a:lnTo>
                    <a:pt x="67671" y="312164"/>
                  </a:lnTo>
                  <a:lnTo>
                    <a:pt x="58131" y="307213"/>
                  </a:lnTo>
                  <a:lnTo>
                    <a:pt x="49324" y="300242"/>
                  </a:lnTo>
                  <a:lnTo>
                    <a:pt x="41006" y="289477"/>
                  </a:lnTo>
                  <a:lnTo>
                    <a:pt x="33013" y="276183"/>
                  </a:lnTo>
                  <a:lnTo>
                    <a:pt x="25238" y="261203"/>
                  </a:lnTo>
                  <a:lnTo>
                    <a:pt x="20054" y="246322"/>
                  </a:lnTo>
                  <a:lnTo>
                    <a:pt x="16599" y="231508"/>
                  </a:lnTo>
                  <a:lnTo>
                    <a:pt x="9687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304422" y="561589"/>
              <a:ext cx="154163" cy="165175"/>
            </a:xfrm>
            <a:custGeom>
              <a:avLst/>
              <a:gdLst/>
              <a:ahLst/>
              <a:cxnLst/>
              <a:rect l="0" t="0" r="0" b="0"/>
              <a:pathLst>
                <a:path w="154163" h="165175">
                  <a:moveTo>
                    <a:pt x="0" y="0"/>
                  </a:moveTo>
                  <a:lnTo>
                    <a:pt x="11691" y="11691"/>
                  </a:lnTo>
                  <a:lnTo>
                    <a:pt x="16359" y="18806"/>
                  </a:lnTo>
                  <a:lnTo>
                    <a:pt x="20694" y="27219"/>
                  </a:lnTo>
                  <a:lnTo>
                    <a:pt x="24808" y="36499"/>
                  </a:lnTo>
                  <a:lnTo>
                    <a:pt x="28774" y="47579"/>
                  </a:lnTo>
                  <a:lnTo>
                    <a:pt x="32641" y="59860"/>
                  </a:lnTo>
                  <a:lnTo>
                    <a:pt x="36443" y="72941"/>
                  </a:lnTo>
                  <a:lnTo>
                    <a:pt x="38977" y="86556"/>
                  </a:lnTo>
                  <a:lnTo>
                    <a:pt x="40667" y="100527"/>
                  </a:lnTo>
                  <a:lnTo>
                    <a:pt x="41793" y="114735"/>
                  </a:lnTo>
                  <a:lnTo>
                    <a:pt x="42545" y="118089"/>
                  </a:lnTo>
                  <a:lnTo>
                    <a:pt x="43045" y="114208"/>
                  </a:lnTo>
                  <a:lnTo>
                    <a:pt x="43379" y="105503"/>
                  </a:lnTo>
                  <a:lnTo>
                    <a:pt x="46049" y="96029"/>
                  </a:lnTo>
                  <a:lnTo>
                    <a:pt x="50275" y="86042"/>
                  </a:lnTo>
                  <a:lnTo>
                    <a:pt x="55540" y="75714"/>
                  </a:lnTo>
                  <a:lnTo>
                    <a:pt x="60273" y="65158"/>
                  </a:lnTo>
                  <a:lnTo>
                    <a:pt x="64652" y="54450"/>
                  </a:lnTo>
                  <a:lnTo>
                    <a:pt x="68795" y="43641"/>
                  </a:lnTo>
                  <a:lnTo>
                    <a:pt x="75228" y="37659"/>
                  </a:lnTo>
                  <a:lnTo>
                    <a:pt x="83187" y="34894"/>
                  </a:lnTo>
                  <a:lnTo>
                    <a:pt x="92163" y="34274"/>
                  </a:lnTo>
                  <a:lnTo>
                    <a:pt x="100594" y="38755"/>
                  </a:lnTo>
                  <a:lnTo>
                    <a:pt x="108662" y="46636"/>
                  </a:lnTo>
                  <a:lnTo>
                    <a:pt x="116488" y="56785"/>
                  </a:lnTo>
                  <a:lnTo>
                    <a:pt x="122928" y="68444"/>
                  </a:lnTo>
                  <a:lnTo>
                    <a:pt x="128445" y="81111"/>
                  </a:lnTo>
                  <a:lnTo>
                    <a:pt x="137838" y="107013"/>
                  </a:lnTo>
                  <a:lnTo>
                    <a:pt x="142056" y="119059"/>
                  </a:lnTo>
                  <a:lnTo>
                    <a:pt x="15416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46676" y="561589"/>
              <a:ext cx="198209" cy="165175"/>
            </a:xfrm>
            <a:custGeom>
              <a:avLst/>
              <a:gdLst/>
              <a:ahLst/>
              <a:cxnLst/>
              <a:rect l="0" t="0" r="0" b="0"/>
              <a:pathLst>
                <a:path w="198209" h="165175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5129"/>
                  </a:lnTo>
                  <a:lnTo>
                    <a:pt x="8716" y="89238"/>
                  </a:lnTo>
                  <a:lnTo>
                    <a:pt x="9482" y="103539"/>
                  </a:lnTo>
                  <a:lnTo>
                    <a:pt x="8768" y="116742"/>
                  </a:lnTo>
                  <a:lnTo>
                    <a:pt x="7069" y="129216"/>
                  </a:lnTo>
                  <a:lnTo>
                    <a:pt x="4366" y="143075"/>
                  </a:lnTo>
                  <a:lnTo>
                    <a:pt x="7243" y="128842"/>
                  </a:lnTo>
                  <a:lnTo>
                    <a:pt x="10946" y="116483"/>
                  </a:lnTo>
                  <a:lnTo>
                    <a:pt x="15862" y="102125"/>
                  </a:lnTo>
                  <a:lnTo>
                    <a:pt x="21587" y="86436"/>
                  </a:lnTo>
                  <a:lnTo>
                    <a:pt x="27850" y="72306"/>
                  </a:lnTo>
                  <a:lnTo>
                    <a:pt x="34472" y="59216"/>
                  </a:lnTo>
                  <a:lnTo>
                    <a:pt x="41334" y="46818"/>
                  </a:lnTo>
                  <a:lnTo>
                    <a:pt x="48356" y="41000"/>
                  </a:lnTo>
                  <a:lnTo>
                    <a:pt x="55484" y="39569"/>
                  </a:lnTo>
                  <a:lnTo>
                    <a:pt x="62683" y="41061"/>
                  </a:lnTo>
                  <a:lnTo>
                    <a:pt x="68706" y="45727"/>
                  </a:lnTo>
                  <a:lnTo>
                    <a:pt x="73945" y="52508"/>
                  </a:lnTo>
                  <a:lnTo>
                    <a:pt x="78661" y="60699"/>
                  </a:lnTo>
                  <a:lnTo>
                    <a:pt x="81805" y="71054"/>
                  </a:lnTo>
                  <a:lnTo>
                    <a:pt x="83901" y="82851"/>
                  </a:lnTo>
                  <a:lnTo>
                    <a:pt x="85299" y="95610"/>
                  </a:lnTo>
                  <a:lnTo>
                    <a:pt x="86230" y="109009"/>
                  </a:lnTo>
                  <a:lnTo>
                    <a:pt x="86851" y="122837"/>
                  </a:lnTo>
                  <a:lnTo>
                    <a:pt x="87265" y="136949"/>
                  </a:lnTo>
                  <a:lnTo>
                    <a:pt x="88765" y="141463"/>
                  </a:lnTo>
                  <a:lnTo>
                    <a:pt x="90988" y="139579"/>
                  </a:lnTo>
                  <a:lnTo>
                    <a:pt x="93693" y="133428"/>
                  </a:lnTo>
                  <a:lnTo>
                    <a:pt x="103225" y="113544"/>
                  </a:lnTo>
                  <a:lnTo>
                    <a:pt x="129282" y="60901"/>
                  </a:lnTo>
                  <a:lnTo>
                    <a:pt x="136352" y="49165"/>
                  </a:lnTo>
                  <a:lnTo>
                    <a:pt x="143512" y="38894"/>
                  </a:lnTo>
                  <a:lnTo>
                    <a:pt x="150733" y="29600"/>
                  </a:lnTo>
                  <a:lnTo>
                    <a:pt x="156770" y="27075"/>
                  </a:lnTo>
                  <a:lnTo>
                    <a:pt x="162018" y="29061"/>
                  </a:lnTo>
                  <a:lnTo>
                    <a:pt x="166741" y="34056"/>
                  </a:lnTo>
                  <a:lnTo>
                    <a:pt x="171112" y="42280"/>
                  </a:lnTo>
                  <a:lnTo>
                    <a:pt x="175251" y="52657"/>
                  </a:lnTo>
                  <a:lnTo>
                    <a:pt x="179233" y="64469"/>
                  </a:lnTo>
                  <a:lnTo>
                    <a:pt x="181888" y="78461"/>
                  </a:lnTo>
                  <a:lnTo>
                    <a:pt x="183657" y="93907"/>
                  </a:lnTo>
                  <a:lnTo>
                    <a:pt x="198208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99942" y="562755"/>
              <a:ext cx="132621" cy="142082"/>
            </a:xfrm>
            <a:custGeom>
              <a:avLst/>
              <a:gdLst/>
              <a:ahLst/>
              <a:cxnLst/>
              <a:rect l="0" t="0" r="0" b="0"/>
              <a:pathLst>
                <a:path w="132621" h="142082">
                  <a:moveTo>
                    <a:pt x="0" y="141984"/>
                  </a:moveTo>
                  <a:lnTo>
                    <a:pt x="45980" y="111331"/>
                  </a:lnTo>
                  <a:lnTo>
                    <a:pt x="55124" y="104420"/>
                  </a:lnTo>
                  <a:lnTo>
                    <a:pt x="63666" y="97365"/>
                  </a:lnTo>
                  <a:lnTo>
                    <a:pt x="71808" y="90215"/>
                  </a:lnTo>
                  <a:lnTo>
                    <a:pt x="80907" y="83001"/>
                  </a:lnTo>
                  <a:lnTo>
                    <a:pt x="90643" y="75745"/>
                  </a:lnTo>
                  <a:lnTo>
                    <a:pt x="100805" y="68461"/>
                  </a:lnTo>
                  <a:lnTo>
                    <a:pt x="110026" y="59934"/>
                  </a:lnTo>
                  <a:lnTo>
                    <a:pt x="118620" y="50579"/>
                  </a:lnTo>
                  <a:lnTo>
                    <a:pt x="126797" y="40672"/>
                  </a:lnTo>
                  <a:lnTo>
                    <a:pt x="131025" y="30396"/>
                  </a:lnTo>
                  <a:lnTo>
                    <a:pt x="132620" y="19876"/>
                  </a:lnTo>
                  <a:lnTo>
                    <a:pt x="132460" y="9191"/>
                  </a:lnTo>
                  <a:lnTo>
                    <a:pt x="127459" y="3292"/>
                  </a:lnTo>
                  <a:lnTo>
                    <a:pt x="119231" y="582"/>
                  </a:lnTo>
                  <a:lnTo>
                    <a:pt x="108851" y="0"/>
                  </a:lnTo>
                  <a:lnTo>
                    <a:pt x="98261" y="2058"/>
                  </a:lnTo>
                  <a:lnTo>
                    <a:pt x="87531" y="5878"/>
                  </a:lnTo>
                  <a:lnTo>
                    <a:pt x="76707" y="10871"/>
                  </a:lnTo>
                  <a:lnTo>
                    <a:pt x="67044" y="17870"/>
                  </a:lnTo>
                  <a:lnTo>
                    <a:pt x="58155" y="26207"/>
                  </a:lnTo>
                  <a:lnTo>
                    <a:pt x="49781" y="35435"/>
                  </a:lnTo>
                  <a:lnTo>
                    <a:pt x="41752" y="46481"/>
                  </a:lnTo>
                  <a:lnTo>
                    <a:pt x="33953" y="58740"/>
                  </a:lnTo>
                  <a:lnTo>
                    <a:pt x="26306" y="71806"/>
                  </a:lnTo>
                  <a:lnTo>
                    <a:pt x="22432" y="84187"/>
                  </a:lnTo>
                  <a:lnTo>
                    <a:pt x="21072" y="96112"/>
                  </a:lnTo>
                  <a:lnTo>
                    <a:pt x="21389" y="107732"/>
                  </a:lnTo>
                  <a:lnTo>
                    <a:pt x="24047" y="117926"/>
                  </a:lnTo>
                  <a:lnTo>
                    <a:pt x="28267" y="127169"/>
                  </a:lnTo>
                  <a:lnTo>
                    <a:pt x="33527" y="135778"/>
                  </a:lnTo>
                  <a:lnTo>
                    <a:pt x="43151" y="140294"/>
                  </a:lnTo>
                  <a:lnTo>
                    <a:pt x="55684" y="142081"/>
                  </a:lnTo>
                  <a:lnTo>
                    <a:pt x="70158" y="142049"/>
                  </a:lnTo>
                  <a:lnTo>
                    <a:pt x="83477" y="140804"/>
                  </a:lnTo>
                  <a:lnTo>
                    <a:pt x="96027" y="138750"/>
                  </a:lnTo>
                  <a:lnTo>
                    <a:pt x="132139" y="130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00134" y="561589"/>
              <a:ext cx="152179" cy="143151"/>
            </a:xfrm>
            <a:custGeom>
              <a:avLst/>
              <a:gdLst/>
              <a:ahLst/>
              <a:cxnLst/>
              <a:rect l="0" t="0" r="0" b="0"/>
              <a:pathLst>
                <a:path w="152179" h="143151">
                  <a:moveTo>
                    <a:pt x="20039" y="0"/>
                  </a:moveTo>
                  <a:lnTo>
                    <a:pt x="14194" y="23383"/>
                  </a:lnTo>
                  <a:lnTo>
                    <a:pt x="8061" y="51176"/>
                  </a:lnTo>
                  <a:lnTo>
                    <a:pt x="4713" y="67152"/>
                  </a:lnTo>
                  <a:lnTo>
                    <a:pt x="2480" y="83920"/>
                  </a:lnTo>
                  <a:lnTo>
                    <a:pt x="993" y="101217"/>
                  </a:lnTo>
                  <a:lnTo>
                    <a:pt x="0" y="118865"/>
                  </a:lnTo>
                  <a:lnTo>
                    <a:pt x="563" y="126960"/>
                  </a:lnTo>
                  <a:lnTo>
                    <a:pt x="2161" y="128686"/>
                  </a:lnTo>
                  <a:lnTo>
                    <a:pt x="4450" y="126167"/>
                  </a:lnTo>
                  <a:lnTo>
                    <a:pt x="7200" y="118369"/>
                  </a:lnTo>
                  <a:lnTo>
                    <a:pt x="10256" y="107054"/>
                  </a:lnTo>
                  <a:lnTo>
                    <a:pt x="13517" y="93392"/>
                  </a:lnTo>
                  <a:lnTo>
                    <a:pt x="18138" y="80614"/>
                  </a:lnTo>
                  <a:lnTo>
                    <a:pt x="23666" y="68425"/>
                  </a:lnTo>
                  <a:lnTo>
                    <a:pt x="29798" y="56628"/>
                  </a:lnTo>
                  <a:lnTo>
                    <a:pt x="36333" y="46317"/>
                  </a:lnTo>
                  <a:lnTo>
                    <a:pt x="43137" y="36995"/>
                  </a:lnTo>
                  <a:lnTo>
                    <a:pt x="50120" y="28334"/>
                  </a:lnTo>
                  <a:lnTo>
                    <a:pt x="57222" y="25007"/>
                  </a:lnTo>
                  <a:lnTo>
                    <a:pt x="64404" y="25236"/>
                  </a:lnTo>
                  <a:lnTo>
                    <a:pt x="71639" y="27836"/>
                  </a:lnTo>
                  <a:lnTo>
                    <a:pt x="77686" y="33239"/>
                  </a:lnTo>
                  <a:lnTo>
                    <a:pt x="82941" y="40512"/>
                  </a:lnTo>
                  <a:lnTo>
                    <a:pt x="87667" y="49031"/>
                  </a:lnTo>
                  <a:lnTo>
                    <a:pt x="92042" y="58381"/>
                  </a:lnTo>
                  <a:lnTo>
                    <a:pt x="96182" y="68285"/>
                  </a:lnTo>
                  <a:lnTo>
                    <a:pt x="100165" y="78558"/>
                  </a:lnTo>
                  <a:lnTo>
                    <a:pt x="107854" y="99761"/>
                  </a:lnTo>
                  <a:lnTo>
                    <a:pt x="111617" y="110553"/>
                  </a:lnTo>
                  <a:lnTo>
                    <a:pt x="117796" y="118972"/>
                  </a:lnTo>
                  <a:lnTo>
                    <a:pt x="125587" y="125808"/>
                  </a:lnTo>
                  <a:lnTo>
                    <a:pt x="152178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251416" y="495520"/>
              <a:ext cx="22024" cy="209220"/>
            </a:xfrm>
            <a:custGeom>
              <a:avLst/>
              <a:gdLst/>
              <a:ahLst/>
              <a:cxnLst/>
              <a:rect l="0" t="0" r="0" b="0"/>
              <a:pathLst>
                <a:path w="22024" h="209220">
                  <a:moveTo>
                    <a:pt x="22023" y="0"/>
                  </a:moveTo>
                  <a:lnTo>
                    <a:pt x="22023" y="23382"/>
                  </a:lnTo>
                  <a:lnTo>
                    <a:pt x="20800" y="35164"/>
                  </a:lnTo>
                  <a:lnTo>
                    <a:pt x="18761" y="47913"/>
                  </a:lnTo>
                  <a:lnTo>
                    <a:pt x="16178" y="61306"/>
                  </a:lnTo>
                  <a:lnTo>
                    <a:pt x="10045" y="89238"/>
                  </a:lnTo>
                  <a:lnTo>
                    <a:pt x="6697" y="103538"/>
                  </a:lnTo>
                  <a:lnTo>
                    <a:pt x="4465" y="117966"/>
                  </a:lnTo>
                  <a:lnTo>
                    <a:pt x="2977" y="132478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207370" y="550578"/>
              <a:ext cx="121128" cy="55058"/>
            </a:xfrm>
            <a:custGeom>
              <a:avLst/>
              <a:gdLst/>
              <a:ahLst/>
              <a:cxnLst/>
              <a:rect l="0" t="0" r="0" b="0"/>
              <a:pathLst>
                <a:path w="121128" h="55058">
                  <a:moveTo>
                    <a:pt x="0" y="55057"/>
                  </a:moveTo>
                  <a:lnTo>
                    <a:pt x="17537" y="37520"/>
                  </a:lnTo>
                  <a:lnTo>
                    <a:pt x="27597" y="31131"/>
                  </a:lnTo>
                  <a:lnTo>
                    <a:pt x="39197" y="25648"/>
                  </a:lnTo>
                  <a:lnTo>
                    <a:pt x="51825" y="20769"/>
                  </a:lnTo>
                  <a:lnTo>
                    <a:pt x="65138" y="16293"/>
                  </a:lnTo>
                  <a:lnTo>
                    <a:pt x="78907" y="12085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96098" y="3743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33353" y="1650618"/>
            <a:ext cx="3083238" cy="585261"/>
            <a:chOff x="1333353" y="1650618"/>
            <a:chExt cx="3083238" cy="585261"/>
          </a:xfrm>
        </p:grpSpPr>
        <p:sp>
          <p:nvSpPr>
            <p:cNvPr id="25" name="Freeform 24"/>
            <p:cNvSpPr/>
            <p:nvPr/>
          </p:nvSpPr>
          <p:spPr>
            <a:xfrm>
              <a:off x="1366387" y="1695780"/>
              <a:ext cx="55059" cy="341359"/>
            </a:xfrm>
            <a:custGeom>
              <a:avLst/>
              <a:gdLst/>
              <a:ahLst/>
              <a:cxnLst/>
              <a:rect l="0" t="0" r="0" b="0"/>
              <a:pathLst>
                <a:path w="55059" h="341359">
                  <a:moveTo>
                    <a:pt x="0" y="0"/>
                  </a:moveTo>
                  <a:lnTo>
                    <a:pt x="17537" y="11691"/>
                  </a:lnTo>
                  <a:lnTo>
                    <a:pt x="23927" y="21253"/>
                  </a:lnTo>
                  <a:lnTo>
                    <a:pt x="29410" y="33744"/>
                  </a:lnTo>
                  <a:lnTo>
                    <a:pt x="34289" y="48190"/>
                  </a:lnTo>
                  <a:lnTo>
                    <a:pt x="37541" y="63938"/>
                  </a:lnTo>
                  <a:lnTo>
                    <a:pt x="39710" y="80554"/>
                  </a:lnTo>
                  <a:lnTo>
                    <a:pt x="41155" y="97749"/>
                  </a:lnTo>
                  <a:lnTo>
                    <a:pt x="42119" y="115329"/>
                  </a:lnTo>
                  <a:lnTo>
                    <a:pt x="43190" y="151177"/>
                  </a:lnTo>
                  <a:lnTo>
                    <a:pt x="43793" y="211598"/>
                  </a:lnTo>
                  <a:lnTo>
                    <a:pt x="45101" y="230381"/>
                  </a:lnTo>
                  <a:lnTo>
                    <a:pt x="47196" y="247798"/>
                  </a:lnTo>
                  <a:lnTo>
                    <a:pt x="49817" y="264302"/>
                  </a:lnTo>
                  <a:lnTo>
                    <a:pt x="51564" y="280200"/>
                  </a:lnTo>
                  <a:lnTo>
                    <a:pt x="52729" y="295692"/>
                  </a:lnTo>
                  <a:lnTo>
                    <a:pt x="55058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33353" y="1650618"/>
              <a:ext cx="157306" cy="210336"/>
            </a:xfrm>
            <a:custGeom>
              <a:avLst/>
              <a:gdLst/>
              <a:ahLst/>
              <a:cxnLst/>
              <a:rect l="0" t="0" r="0" b="0"/>
              <a:pathLst>
                <a:path w="157306" h="210336">
                  <a:moveTo>
                    <a:pt x="0" y="45162"/>
                  </a:moveTo>
                  <a:lnTo>
                    <a:pt x="11691" y="27625"/>
                  </a:lnTo>
                  <a:lnTo>
                    <a:pt x="17582" y="20012"/>
                  </a:lnTo>
                  <a:lnTo>
                    <a:pt x="23956" y="12490"/>
                  </a:lnTo>
                  <a:lnTo>
                    <a:pt x="30653" y="5028"/>
                  </a:lnTo>
                  <a:lnTo>
                    <a:pt x="41235" y="1277"/>
                  </a:lnTo>
                  <a:lnTo>
                    <a:pt x="54407" y="0"/>
                  </a:lnTo>
                  <a:lnTo>
                    <a:pt x="69306" y="372"/>
                  </a:lnTo>
                  <a:lnTo>
                    <a:pt x="82909" y="3067"/>
                  </a:lnTo>
                  <a:lnTo>
                    <a:pt x="95648" y="7310"/>
                  </a:lnTo>
                  <a:lnTo>
                    <a:pt x="107812" y="12586"/>
                  </a:lnTo>
                  <a:lnTo>
                    <a:pt x="118368" y="19774"/>
                  </a:lnTo>
                  <a:lnTo>
                    <a:pt x="127852" y="28237"/>
                  </a:lnTo>
                  <a:lnTo>
                    <a:pt x="136622" y="37549"/>
                  </a:lnTo>
                  <a:lnTo>
                    <a:pt x="143692" y="48651"/>
                  </a:lnTo>
                  <a:lnTo>
                    <a:pt x="149629" y="60947"/>
                  </a:lnTo>
                  <a:lnTo>
                    <a:pt x="154810" y="74038"/>
                  </a:lnTo>
                  <a:lnTo>
                    <a:pt x="157041" y="86436"/>
                  </a:lnTo>
                  <a:lnTo>
                    <a:pt x="157305" y="98371"/>
                  </a:lnTo>
                  <a:lnTo>
                    <a:pt x="156257" y="109999"/>
                  </a:lnTo>
                  <a:lnTo>
                    <a:pt x="153111" y="121421"/>
                  </a:lnTo>
                  <a:lnTo>
                    <a:pt x="148567" y="132707"/>
                  </a:lnTo>
                  <a:lnTo>
                    <a:pt x="143091" y="143901"/>
                  </a:lnTo>
                  <a:lnTo>
                    <a:pt x="136993" y="153811"/>
                  </a:lnTo>
                  <a:lnTo>
                    <a:pt x="130481" y="162864"/>
                  </a:lnTo>
                  <a:lnTo>
                    <a:pt x="123692" y="171347"/>
                  </a:lnTo>
                  <a:lnTo>
                    <a:pt x="115496" y="178225"/>
                  </a:lnTo>
                  <a:lnTo>
                    <a:pt x="106361" y="184035"/>
                  </a:lnTo>
                  <a:lnTo>
                    <a:pt x="96601" y="189131"/>
                  </a:lnTo>
                  <a:lnTo>
                    <a:pt x="86424" y="193752"/>
                  </a:lnTo>
                  <a:lnTo>
                    <a:pt x="75968" y="198056"/>
                  </a:lnTo>
                  <a:lnTo>
                    <a:pt x="44046" y="210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41024" y="1934622"/>
              <a:ext cx="170582" cy="301257"/>
            </a:xfrm>
            <a:custGeom>
              <a:avLst/>
              <a:gdLst/>
              <a:ahLst/>
              <a:cxnLst/>
              <a:rect l="0" t="0" r="0" b="0"/>
              <a:pathLst>
                <a:path w="170582" h="301257">
                  <a:moveTo>
                    <a:pt x="122676" y="36447"/>
                  </a:moveTo>
                  <a:lnTo>
                    <a:pt x="110984" y="18910"/>
                  </a:lnTo>
                  <a:lnTo>
                    <a:pt x="103870" y="12521"/>
                  </a:lnTo>
                  <a:lnTo>
                    <a:pt x="95456" y="7037"/>
                  </a:lnTo>
                  <a:lnTo>
                    <a:pt x="86177" y="2159"/>
                  </a:lnTo>
                  <a:lnTo>
                    <a:pt x="75096" y="129"/>
                  </a:lnTo>
                  <a:lnTo>
                    <a:pt x="62816" y="0"/>
                  </a:lnTo>
                  <a:lnTo>
                    <a:pt x="49734" y="1138"/>
                  </a:lnTo>
                  <a:lnTo>
                    <a:pt x="38566" y="4343"/>
                  </a:lnTo>
                  <a:lnTo>
                    <a:pt x="28674" y="8927"/>
                  </a:lnTo>
                  <a:lnTo>
                    <a:pt x="19632" y="14429"/>
                  </a:lnTo>
                  <a:lnTo>
                    <a:pt x="12381" y="21769"/>
                  </a:lnTo>
                  <a:lnTo>
                    <a:pt x="6323" y="30332"/>
                  </a:lnTo>
                  <a:lnTo>
                    <a:pt x="1061" y="39711"/>
                  </a:lnTo>
                  <a:lnTo>
                    <a:pt x="0" y="49635"/>
                  </a:lnTo>
                  <a:lnTo>
                    <a:pt x="1740" y="59921"/>
                  </a:lnTo>
                  <a:lnTo>
                    <a:pt x="5346" y="70449"/>
                  </a:lnTo>
                  <a:lnTo>
                    <a:pt x="12645" y="77467"/>
                  </a:lnTo>
                  <a:lnTo>
                    <a:pt x="22405" y="82147"/>
                  </a:lnTo>
                  <a:lnTo>
                    <a:pt x="33805" y="85266"/>
                  </a:lnTo>
                  <a:lnTo>
                    <a:pt x="45076" y="86122"/>
                  </a:lnTo>
                  <a:lnTo>
                    <a:pt x="56260" y="85469"/>
                  </a:lnTo>
                  <a:lnTo>
                    <a:pt x="67387" y="83810"/>
                  </a:lnTo>
                  <a:lnTo>
                    <a:pt x="77252" y="80258"/>
                  </a:lnTo>
                  <a:lnTo>
                    <a:pt x="86276" y="75442"/>
                  </a:lnTo>
                  <a:lnTo>
                    <a:pt x="94738" y="69785"/>
                  </a:lnTo>
                  <a:lnTo>
                    <a:pt x="101604" y="62343"/>
                  </a:lnTo>
                  <a:lnTo>
                    <a:pt x="107404" y="53711"/>
                  </a:lnTo>
                  <a:lnTo>
                    <a:pt x="112495" y="44286"/>
                  </a:lnTo>
                  <a:lnTo>
                    <a:pt x="117112" y="44120"/>
                  </a:lnTo>
                  <a:lnTo>
                    <a:pt x="121413" y="50127"/>
                  </a:lnTo>
                  <a:lnTo>
                    <a:pt x="125505" y="60249"/>
                  </a:lnTo>
                  <a:lnTo>
                    <a:pt x="129456" y="71891"/>
                  </a:lnTo>
                  <a:lnTo>
                    <a:pt x="133313" y="84547"/>
                  </a:lnTo>
                  <a:lnTo>
                    <a:pt x="137108" y="97877"/>
                  </a:lnTo>
                  <a:lnTo>
                    <a:pt x="142085" y="112882"/>
                  </a:lnTo>
                  <a:lnTo>
                    <a:pt x="154141" y="145868"/>
                  </a:lnTo>
                  <a:lnTo>
                    <a:pt x="159558" y="163229"/>
                  </a:lnTo>
                  <a:lnTo>
                    <a:pt x="164393" y="180920"/>
                  </a:lnTo>
                  <a:lnTo>
                    <a:pt x="168840" y="198831"/>
                  </a:lnTo>
                  <a:lnTo>
                    <a:pt x="170581" y="214443"/>
                  </a:lnTo>
                  <a:lnTo>
                    <a:pt x="170518" y="228521"/>
                  </a:lnTo>
                  <a:lnTo>
                    <a:pt x="169253" y="241578"/>
                  </a:lnTo>
                  <a:lnTo>
                    <a:pt x="167186" y="253952"/>
                  </a:lnTo>
                  <a:lnTo>
                    <a:pt x="164584" y="265872"/>
                  </a:lnTo>
                  <a:lnTo>
                    <a:pt x="161626" y="277490"/>
                  </a:lnTo>
                  <a:lnTo>
                    <a:pt x="155984" y="286458"/>
                  </a:lnTo>
                  <a:lnTo>
                    <a:pt x="148551" y="293661"/>
                  </a:lnTo>
                  <a:lnTo>
                    <a:pt x="139926" y="299686"/>
                  </a:lnTo>
                  <a:lnTo>
                    <a:pt x="130505" y="301256"/>
                  </a:lnTo>
                  <a:lnTo>
                    <a:pt x="120554" y="299855"/>
                  </a:lnTo>
                  <a:lnTo>
                    <a:pt x="110250" y="296474"/>
                  </a:lnTo>
                  <a:lnTo>
                    <a:pt x="100933" y="291773"/>
                  </a:lnTo>
                  <a:lnTo>
                    <a:pt x="92275" y="286193"/>
                  </a:lnTo>
                  <a:lnTo>
                    <a:pt x="67618" y="267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779744" y="1949046"/>
              <a:ext cx="104188" cy="122402"/>
            </a:xfrm>
            <a:custGeom>
              <a:avLst/>
              <a:gdLst/>
              <a:ahLst/>
              <a:cxnLst/>
              <a:rect l="0" t="0" r="0" b="0"/>
              <a:pathLst>
                <a:path w="104188" h="122402">
                  <a:moveTo>
                    <a:pt x="104187" y="0"/>
                  </a:moveTo>
                  <a:lnTo>
                    <a:pt x="80804" y="0"/>
                  </a:lnTo>
                  <a:lnTo>
                    <a:pt x="69022" y="1223"/>
                  </a:lnTo>
                  <a:lnTo>
                    <a:pt x="56274" y="3263"/>
                  </a:lnTo>
                  <a:lnTo>
                    <a:pt x="42880" y="5845"/>
                  </a:lnTo>
                  <a:lnTo>
                    <a:pt x="30281" y="8791"/>
                  </a:lnTo>
                  <a:lnTo>
                    <a:pt x="18211" y="11978"/>
                  </a:lnTo>
                  <a:lnTo>
                    <a:pt x="6494" y="15326"/>
                  </a:lnTo>
                  <a:lnTo>
                    <a:pt x="1130" y="21229"/>
                  </a:lnTo>
                  <a:lnTo>
                    <a:pt x="0" y="28835"/>
                  </a:lnTo>
                  <a:lnTo>
                    <a:pt x="1694" y="37576"/>
                  </a:lnTo>
                  <a:lnTo>
                    <a:pt x="7718" y="44626"/>
                  </a:lnTo>
                  <a:lnTo>
                    <a:pt x="16627" y="50550"/>
                  </a:lnTo>
                  <a:lnTo>
                    <a:pt x="27461" y="55723"/>
                  </a:lnTo>
                  <a:lnTo>
                    <a:pt x="38354" y="61619"/>
                  </a:lnTo>
                  <a:lnTo>
                    <a:pt x="49287" y="67996"/>
                  </a:lnTo>
                  <a:lnTo>
                    <a:pt x="71222" y="81608"/>
                  </a:lnTo>
                  <a:lnTo>
                    <a:pt x="93206" y="95814"/>
                  </a:lnTo>
                  <a:lnTo>
                    <a:pt x="96867" y="103028"/>
                  </a:lnTo>
                  <a:lnTo>
                    <a:pt x="95636" y="110285"/>
                  </a:lnTo>
                  <a:lnTo>
                    <a:pt x="91145" y="117569"/>
                  </a:lnTo>
                  <a:lnTo>
                    <a:pt x="83257" y="121202"/>
                  </a:lnTo>
                  <a:lnTo>
                    <a:pt x="73105" y="122401"/>
                  </a:lnTo>
                  <a:lnTo>
                    <a:pt x="27106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05058" y="20261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329061" y="1766289"/>
              <a:ext cx="303657" cy="281824"/>
            </a:xfrm>
            <a:custGeom>
              <a:avLst/>
              <a:gdLst/>
              <a:ahLst/>
              <a:cxnLst/>
              <a:rect l="0" t="0" r="0" b="0"/>
              <a:pathLst>
                <a:path w="303657" h="281824">
                  <a:moveTo>
                    <a:pt x="6344" y="83653"/>
                  </a:moveTo>
                  <a:lnTo>
                    <a:pt x="498" y="66116"/>
                  </a:lnTo>
                  <a:lnTo>
                    <a:pt x="0" y="57279"/>
                  </a:lnTo>
                  <a:lnTo>
                    <a:pt x="891" y="47718"/>
                  </a:lnTo>
                  <a:lnTo>
                    <a:pt x="2709" y="37673"/>
                  </a:lnTo>
                  <a:lnTo>
                    <a:pt x="7591" y="28529"/>
                  </a:lnTo>
                  <a:lnTo>
                    <a:pt x="14516" y="19987"/>
                  </a:lnTo>
                  <a:lnTo>
                    <a:pt x="22804" y="11845"/>
                  </a:lnTo>
                  <a:lnTo>
                    <a:pt x="33223" y="6416"/>
                  </a:lnTo>
                  <a:lnTo>
                    <a:pt x="45063" y="2798"/>
                  </a:lnTo>
                  <a:lnTo>
                    <a:pt x="57850" y="385"/>
                  </a:lnTo>
                  <a:lnTo>
                    <a:pt x="70046" y="0"/>
                  </a:lnTo>
                  <a:lnTo>
                    <a:pt x="81846" y="967"/>
                  </a:lnTo>
                  <a:lnTo>
                    <a:pt x="93384" y="2835"/>
                  </a:lnTo>
                  <a:lnTo>
                    <a:pt x="105970" y="7751"/>
                  </a:lnTo>
                  <a:lnTo>
                    <a:pt x="119254" y="14699"/>
                  </a:lnTo>
                  <a:lnTo>
                    <a:pt x="133005" y="23002"/>
                  </a:lnTo>
                  <a:lnTo>
                    <a:pt x="144619" y="30984"/>
                  </a:lnTo>
                  <a:lnTo>
                    <a:pt x="154808" y="38752"/>
                  </a:lnTo>
                  <a:lnTo>
                    <a:pt x="164049" y="46378"/>
                  </a:lnTo>
                  <a:lnTo>
                    <a:pt x="172656" y="53909"/>
                  </a:lnTo>
                  <a:lnTo>
                    <a:pt x="180841" y="61376"/>
                  </a:lnTo>
                  <a:lnTo>
                    <a:pt x="196461" y="76199"/>
                  </a:lnTo>
                  <a:lnTo>
                    <a:pt x="211559" y="90944"/>
                  </a:lnTo>
                  <a:lnTo>
                    <a:pt x="217788" y="99525"/>
                  </a:lnTo>
                  <a:lnTo>
                    <a:pt x="223164" y="108916"/>
                  </a:lnTo>
                  <a:lnTo>
                    <a:pt x="227972" y="118848"/>
                  </a:lnTo>
                  <a:lnTo>
                    <a:pt x="231177" y="131586"/>
                  </a:lnTo>
                  <a:lnTo>
                    <a:pt x="233313" y="146196"/>
                  </a:lnTo>
                  <a:lnTo>
                    <a:pt x="234738" y="162053"/>
                  </a:lnTo>
                  <a:lnTo>
                    <a:pt x="233240" y="177519"/>
                  </a:lnTo>
                  <a:lnTo>
                    <a:pt x="229795" y="192723"/>
                  </a:lnTo>
                  <a:lnTo>
                    <a:pt x="225051" y="207754"/>
                  </a:lnTo>
                  <a:lnTo>
                    <a:pt x="218218" y="221445"/>
                  </a:lnTo>
                  <a:lnTo>
                    <a:pt x="209992" y="234242"/>
                  </a:lnTo>
                  <a:lnTo>
                    <a:pt x="200838" y="246445"/>
                  </a:lnTo>
                  <a:lnTo>
                    <a:pt x="189841" y="257027"/>
                  </a:lnTo>
                  <a:lnTo>
                    <a:pt x="177615" y="266528"/>
                  </a:lnTo>
                  <a:lnTo>
                    <a:pt x="164571" y="275310"/>
                  </a:lnTo>
                  <a:lnTo>
                    <a:pt x="152204" y="279940"/>
                  </a:lnTo>
                  <a:lnTo>
                    <a:pt x="140289" y="281804"/>
                  </a:lnTo>
                  <a:lnTo>
                    <a:pt x="128675" y="281823"/>
                  </a:lnTo>
                  <a:lnTo>
                    <a:pt x="117262" y="279389"/>
                  </a:lnTo>
                  <a:lnTo>
                    <a:pt x="105983" y="275319"/>
                  </a:lnTo>
                  <a:lnTo>
                    <a:pt x="94793" y="270158"/>
                  </a:lnTo>
                  <a:lnTo>
                    <a:pt x="87333" y="261824"/>
                  </a:lnTo>
                  <a:lnTo>
                    <a:pt x="82360" y="251374"/>
                  </a:lnTo>
                  <a:lnTo>
                    <a:pt x="79044" y="239513"/>
                  </a:lnTo>
                  <a:lnTo>
                    <a:pt x="80504" y="229159"/>
                  </a:lnTo>
                  <a:lnTo>
                    <a:pt x="85148" y="219809"/>
                  </a:lnTo>
                  <a:lnTo>
                    <a:pt x="91915" y="211129"/>
                  </a:lnTo>
                  <a:lnTo>
                    <a:pt x="102543" y="205342"/>
                  </a:lnTo>
                  <a:lnTo>
                    <a:pt x="115747" y="201484"/>
                  </a:lnTo>
                  <a:lnTo>
                    <a:pt x="130666" y="198912"/>
                  </a:lnTo>
                  <a:lnTo>
                    <a:pt x="145507" y="198421"/>
                  </a:lnTo>
                  <a:lnTo>
                    <a:pt x="160294" y="199317"/>
                  </a:lnTo>
                  <a:lnTo>
                    <a:pt x="175047" y="201138"/>
                  </a:lnTo>
                  <a:lnTo>
                    <a:pt x="189776" y="203576"/>
                  </a:lnTo>
                  <a:lnTo>
                    <a:pt x="204489" y="206424"/>
                  </a:lnTo>
                  <a:lnTo>
                    <a:pt x="233888" y="212852"/>
                  </a:lnTo>
                  <a:lnTo>
                    <a:pt x="248580" y="216279"/>
                  </a:lnTo>
                  <a:lnTo>
                    <a:pt x="303656" y="2268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86879" y="1794884"/>
              <a:ext cx="33035" cy="198209"/>
            </a:xfrm>
            <a:custGeom>
              <a:avLst/>
              <a:gdLst/>
              <a:ahLst/>
              <a:cxnLst/>
              <a:rect l="0" t="0" r="0" b="0"/>
              <a:pathLst>
                <a:path w="33035" h="198209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17559" y="67561"/>
                  </a:lnTo>
                  <a:lnTo>
                    <a:pt x="19047" y="80523"/>
                  </a:lnTo>
                  <a:lnTo>
                    <a:pt x="20039" y="94057"/>
                  </a:lnTo>
                  <a:lnTo>
                    <a:pt x="21924" y="106751"/>
                  </a:lnTo>
                  <a:lnTo>
                    <a:pt x="24404" y="118884"/>
                  </a:lnTo>
                  <a:lnTo>
                    <a:pt x="27281" y="130643"/>
                  </a:lnTo>
                  <a:lnTo>
                    <a:pt x="29199" y="143377"/>
                  </a:lnTo>
                  <a:lnTo>
                    <a:pt x="30477" y="156760"/>
                  </a:lnTo>
                  <a:lnTo>
                    <a:pt x="3303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920548" y="1816907"/>
              <a:ext cx="182489" cy="183988"/>
            </a:xfrm>
            <a:custGeom>
              <a:avLst/>
              <a:gdLst/>
              <a:ahLst/>
              <a:cxnLst/>
              <a:rect l="0" t="0" r="0" b="0"/>
              <a:pathLst>
                <a:path w="182489" h="183988">
                  <a:moveTo>
                    <a:pt x="9481" y="22023"/>
                  </a:moveTo>
                  <a:lnTo>
                    <a:pt x="3635" y="39560"/>
                  </a:lnTo>
                  <a:lnTo>
                    <a:pt x="1913" y="50844"/>
                  </a:lnTo>
                  <a:lnTo>
                    <a:pt x="765" y="64483"/>
                  </a:lnTo>
                  <a:lnTo>
                    <a:pt x="0" y="79694"/>
                  </a:lnTo>
                  <a:lnTo>
                    <a:pt x="713" y="94729"/>
                  </a:lnTo>
                  <a:lnTo>
                    <a:pt x="2412" y="109646"/>
                  </a:lnTo>
                  <a:lnTo>
                    <a:pt x="4769" y="124484"/>
                  </a:lnTo>
                  <a:lnTo>
                    <a:pt x="8786" y="136824"/>
                  </a:lnTo>
                  <a:lnTo>
                    <a:pt x="13912" y="147497"/>
                  </a:lnTo>
                  <a:lnTo>
                    <a:pt x="19776" y="157060"/>
                  </a:lnTo>
                  <a:lnTo>
                    <a:pt x="27356" y="164658"/>
                  </a:lnTo>
                  <a:lnTo>
                    <a:pt x="36080" y="170948"/>
                  </a:lnTo>
                  <a:lnTo>
                    <a:pt x="45566" y="176364"/>
                  </a:lnTo>
                  <a:lnTo>
                    <a:pt x="56784" y="179975"/>
                  </a:lnTo>
                  <a:lnTo>
                    <a:pt x="69157" y="182382"/>
                  </a:lnTo>
                  <a:lnTo>
                    <a:pt x="82300" y="183987"/>
                  </a:lnTo>
                  <a:lnTo>
                    <a:pt x="95956" y="183833"/>
                  </a:lnTo>
                  <a:lnTo>
                    <a:pt x="109954" y="182507"/>
                  </a:lnTo>
                  <a:lnTo>
                    <a:pt x="124179" y="180400"/>
                  </a:lnTo>
                  <a:lnTo>
                    <a:pt x="136110" y="175324"/>
                  </a:lnTo>
                  <a:lnTo>
                    <a:pt x="146512" y="168270"/>
                  </a:lnTo>
                  <a:lnTo>
                    <a:pt x="155892" y="159897"/>
                  </a:lnTo>
                  <a:lnTo>
                    <a:pt x="163370" y="150644"/>
                  </a:lnTo>
                  <a:lnTo>
                    <a:pt x="169578" y="140805"/>
                  </a:lnTo>
                  <a:lnTo>
                    <a:pt x="174941" y="130575"/>
                  </a:lnTo>
                  <a:lnTo>
                    <a:pt x="178516" y="118861"/>
                  </a:lnTo>
                  <a:lnTo>
                    <a:pt x="180899" y="106158"/>
                  </a:lnTo>
                  <a:lnTo>
                    <a:pt x="182488" y="92795"/>
                  </a:lnTo>
                  <a:lnTo>
                    <a:pt x="181101" y="81440"/>
                  </a:lnTo>
                  <a:lnTo>
                    <a:pt x="177728" y="71422"/>
                  </a:lnTo>
                  <a:lnTo>
                    <a:pt x="173033" y="62297"/>
                  </a:lnTo>
                  <a:lnTo>
                    <a:pt x="167456" y="53766"/>
                  </a:lnTo>
                  <a:lnTo>
                    <a:pt x="161291" y="45632"/>
                  </a:lnTo>
                  <a:lnTo>
                    <a:pt x="154734" y="37762"/>
                  </a:lnTo>
                  <a:lnTo>
                    <a:pt x="146692" y="31292"/>
                  </a:lnTo>
                  <a:lnTo>
                    <a:pt x="137660" y="25756"/>
                  </a:lnTo>
                  <a:lnTo>
                    <a:pt x="127969" y="20841"/>
                  </a:lnTo>
                  <a:lnTo>
                    <a:pt x="117837" y="16341"/>
                  </a:lnTo>
                  <a:lnTo>
                    <a:pt x="107412" y="12117"/>
                  </a:lnTo>
                  <a:lnTo>
                    <a:pt x="96792" y="8078"/>
                  </a:lnTo>
                  <a:lnTo>
                    <a:pt x="84817" y="5386"/>
                  </a:lnTo>
                  <a:lnTo>
                    <a:pt x="71940" y="3590"/>
                  </a:lnTo>
                  <a:lnTo>
                    <a:pt x="315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216330" y="1893988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22023"/>
                  </a:moveTo>
                  <a:lnTo>
                    <a:pt x="17537" y="16177"/>
                  </a:lnTo>
                  <a:lnTo>
                    <a:pt x="27596" y="13232"/>
                  </a:lnTo>
                  <a:lnTo>
                    <a:pt x="39197" y="10045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15434" y="18939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502630" y="1784780"/>
              <a:ext cx="363383" cy="193812"/>
            </a:xfrm>
            <a:custGeom>
              <a:avLst/>
              <a:gdLst/>
              <a:ahLst/>
              <a:cxnLst/>
              <a:rect l="0" t="0" r="0" b="0"/>
              <a:pathLst>
                <a:path w="363383" h="193812">
                  <a:moveTo>
                    <a:pt x="0" y="21115"/>
                  </a:moveTo>
                  <a:lnTo>
                    <a:pt x="11691" y="9424"/>
                  </a:lnTo>
                  <a:lnTo>
                    <a:pt x="20029" y="5980"/>
                  </a:lnTo>
                  <a:lnTo>
                    <a:pt x="30482" y="3684"/>
                  </a:lnTo>
                  <a:lnTo>
                    <a:pt x="42345" y="2154"/>
                  </a:lnTo>
                  <a:lnTo>
                    <a:pt x="55147" y="1133"/>
                  </a:lnTo>
                  <a:lnTo>
                    <a:pt x="68576" y="453"/>
                  </a:lnTo>
                  <a:lnTo>
                    <a:pt x="82422" y="0"/>
                  </a:lnTo>
                  <a:lnTo>
                    <a:pt x="95324" y="921"/>
                  </a:lnTo>
                  <a:lnTo>
                    <a:pt x="107596" y="2758"/>
                  </a:lnTo>
                  <a:lnTo>
                    <a:pt x="119447" y="5207"/>
                  </a:lnTo>
                  <a:lnTo>
                    <a:pt x="131019" y="8063"/>
                  </a:lnTo>
                  <a:lnTo>
                    <a:pt x="142404" y="11190"/>
                  </a:lnTo>
                  <a:lnTo>
                    <a:pt x="153664" y="14498"/>
                  </a:lnTo>
                  <a:lnTo>
                    <a:pt x="166065" y="20375"/>
                  </a:lnTo>
                  <a:lnTo>
                    <a:pt x="179227" y="27963"/>
                  </a:lnTo>
                  <a:lnTo>
                    <a:pt x="192895" y="36692"/>
                  </a:lnTo>
                  <a:lnTo>
                    <a:pt x="204454" y="44958"/>
                  </a:lnTo>
                  <a:lnTo>
                    <a:pt x="214607" y="52916"/>
                  </a:lnTo>
                  <a:lnTo>
                    <a:pt x="223823" y="60669"/>
                  </a:lnTo>
                  <a:lnTo>
                    <a:pt x="231190" y="70731"/>
                  </a:lnTo>
                  <a:lnTo>
                    <a:pt x="237326" y="82333"/>
                  </a:lnTo>
                  <a:lnTo>
                    <a:pt x="242639" y="94962"/>
                  </a:lnTo>
                  <a:lnTo>
                    <a:pt x="244958" y="107052"/>
                  </a:lnTo>
                  <a:lnTo>
                    <a:pt x="245280" y="118782"/>
                  </a:lnTo>
                  <a:lnTo>
                    <a:pt x="244272" y="130273"/>
                  </a:lnTo>
                  <a:lnTo>
                    <a:pt x="239929" y="141604"/>
                  </a:lnTo>
                  <a:lnTo>
                    <a:pt x="233363" y="152828"/>
                  </a:lnTo>
                  <a:lnTo>
                    <a:pt x="225315" y="163982"/>
                  </a:lnTo>
                  <a:lnTo>
                    <a:pt x="215056" y="172641"/>
                  </a:lnTo>
                  <a:lnTo>
                    <a:pt x="203323" y="179637"/>
                  </a:lnTo>
                  <a:lnTo>
                    <a:pt x="190606" y="185525"/>
                  </a:lnTo>
                  <a:lnTo>
                    <a:pt x="176011" y="189450"/>
                  </a:lnTo>
                  <a:lnTo>
                    <a:pt x="160164" y="192067"/>
                  </a:lnTo>
                  <a:lnTo>
                    <a:pt x="143481" y="193811"/>
                  </a:lnTo>
                  <a:lnTo>
                    <a:pt x="128689" y="193751"/>
                  </a:lnTo>
                  <a:lnTo>
                    <a:pt x="115157" y="192487"/>
                  </a:lnTo>
                  <a:lnTo>
                    <a:pt x="102465" y="190421"/>
                  </a:lnTo>
                  <a:lnTo>
                    <a:pt x="92780" y="185373"/>
                  </a:lnTo>
                  <a:lnTo>
                    <a:pt x="85100" y="178337"/>
                  </a:lnTo>
                  <a:lnTo>
                    <a:pt x="78757" y="169976"/>
                  </a:lnTo>
                  <a:lnTo>
                    <a:pt x="76975" y="160732"/>
                  </a:lnTo>
                  <a:lnTo>
                    <a:pt x="78233" y="150898"/>
                  </a:lnTo>
                  <a:lnTo>
                    <a:pt x="81520" y="140672"/>
                  </a:lnTo>
                  <a:lnTo>
                    <a:pt x="87381" y="132631"/>
                  </a:lnTo>
                  <a:lnTo>
                    <a:pt x="94959" y="126047"/>
                  </a:lnTo>
                  <a:lnTo>
                    <a:pt x="103682" y="120434"/>
                  </a:lnTo>
                  <a:lnTo>
                    <a:pt x="115615" y="116692"/>
                  </a:lnTo>
                  <a:lnTo>
                    <a:pt x="129687" y="114197"/>
                  </a:lnTo>
                  <a:lnTo>
                    <a:pt x="145187" y="112534"/>
                  </a:lnTo>
                  <a:lnTo>
                    <a:pt x="161637" y="113872"/>
                  </a:lnTo>
                  <a:lnTo>
                    <a:pt x="178722" y="117212"/>
                  </a:lnTo>
                  <a:lnTo>
                    <a:pt x="196229" y="121885"/>
                  </a:lnTo>
                  <a:lnTo>
                    <a:pt x="212794" y="127447"/>
                  </a:lnTo>
                  <a:lnTo>
                    <a:pt x="228732" y="133602"/>
                  </a:lnTo>
                  <a:lnTo>
                    <a:pt x="244251" y="140153"/>
                  </a:lnTo>
                  <a:lnTo>
                    <a:pt x="258268" y="146967"/>
                  </a:lnTo>
                  <a:lnTo>
                    <a:pt x="271283" y="153957"/>
                  </a:lnTo>
                  <a:lnTo>
                    <a:pt x="283630" y="161064"/>
                  </a:lnTo>
                  <a:lnTo>
                    <a:pt x="296755" y="167025"/>
                  </a:lnTo>
                  <a:lnTo>
                    <a:pt x="310400" y="172223"/>
                  </a:lnTo>
                  <a:lnTo>
                    <a:pt x="363382" y="186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998150" y="1805895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6"/>
                  </a:lnTo>
                  <a:lnTo>
                    <a:pt x="25885" y="92981"/>
                  </a:lnTo>
                  <a:lnTo>
                    <a:pt x="28268" y="107257"/>
                  </a:lnTo>
                  <a:lnTo>
                    <a:pt x="29858" y="121669"/>
                  </a:lnTo>
                  <a:lnTo>
                    <a:pt x="33035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130289" y="1810563"/>
              <a:ext cx="286302" cy="207037"/>
            </a:xfrm>
            <a:custGeom>
              <a:avLst/>
              <a:gdLst/>
              <a:ahLst/>
              <a:cxnLst/>
              <a:rect l="0" t="0" r="0" b="0"/>
              <a:pathLst>
                <a:path w="286302" h="207037">
                  <a:moveTo>
                    <a:pt x="0" y="6344"/>
                  </a:moveTo>
                  <a:lnTo>
                    <a:pt x="17538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9"/>
                  </a:lnTo>
                  <a:lnTo>
                    <a:pt x="65138" y="6367"/>
                  </a:lnTo>
                  <a:lnTo>
                    <a:pt x="78907" y="11254"/>
                  </a:lnTo>
                  <a:lnTo>
                    <a:pt x="92981" y="16958"/>
                  </a:lnTo>
                  <a:lnTo>
                    <a:pt x="104810" y="23208"/>
                  </a:lnTo>
                  <a:lnTo>
                    <a:pt x="115143" y="29822"/>
                  </a:lnTo>
                  <a:lnTo>
                    <a:pt x="124479" y="36678"/>
                  </a:lnTo>
                  <a:lnTo>
                    <a:pt x="134373" y="46143"/>
                  </a:lnTo>
                  <a:lnTo>
                    <a:pt x="144640" y="57347"/>
                  </a:lnTo>
                  <a:lnTo>
                    <a:pt x="155155" y="69710"/>
                  </a:lnTo>
                  <a:lnTo>
                    <a:pt x="163389" y="82846"/>
                  </a:lnTo>
                  <a:lnTo>
                    <a:pt x="170101" y="96498"/>
                  </a:lnTo>
                  <a:lnTo>
                    <a:pt x="175800" y="110493"/>
                  </a:lnTo>
                  <a:lnTo>
                    <a:pt x="178375" y="123493"/>
                  </a:lnTo>
                  <a:lnTo>
                    <a:pt x="178869" y="135831"/>
                  </a:lnTo>
                  <a:lnTo>
                    <a:pt x="177974" y="147726"/>
                  </a:lnTo>
                  <a:lnTo>
                    <a:pt x="173707" y="159327"/>
                  </a:lnTo>
                  <a:lnTo>
                    <a:pt x="167192" y="170732"/>
                  </a:lnTo>
                  <a:lnTo>
                    <a:pt x="159178" y="182005"/>
                  </a:lnTo>
                  <a:lnTo>
                    <a:pt x="150165" y="190744"/>
                  </a:lnTo>
                  <a:lnTo>
                    <a:pt x="140486" y="197794"/>
                  </a:lnTo>
                  <a:lnTo>
                    <a:pt x="130362" y="203717"/>
                  </a:lnTo>
                  <a:lnTo>
                    <a:pt x="119943" y="206443"/>
                  </a:lnTo>
                  <a:lnTo>
                    <a:pt x="109326" y="207036"/>
                  </a:lnTo>
                  <a:lnTo>
                    <a:pt x="98578" y="206208"/>
                  </a:lnTo>
                  <a:lnTo>
                    <a:pt x="90189" y="200762"/>
                  </a:lnTo>
                  <a:lnTo>
                    <a:pt x="83373" y="192237"/>
                  </a:lnTo>
                  <a:lnTo>
                    <a:pt x="77605" y="181660"/>
                  </a:lnTo>
                  <a:lnTo>
                    <a:pt x="76207" y="172162"/>
                  </a:lnTo>
                  <a:lnTo>
                    <a:pt x="77722" y="163382"/>
                  </a:lnTo>
                  <a:lnTo>
                    <a:pt x="81179" y="155083"/>
                  </a:lnTo>
                  <a:lnTo>
                    <a:pt x="88377" y="149549"/>
                  </a:lnTo>
                  <a:lnTo>
                    <a:pt x="98071" y="145860"/>
                  </a:lnTo>
                  <a:lnTo>
                    <a:pt x="109427" y="143401"/>
                  </a:lnTo>
                  <a:lnTo>
                    <a:pt x="121892" y="142985"/>
                  </a:lnTo>
                  <a:lnTo>
                    <a:pt x="135095" y="143932"/>
                  </a:lnTo>
                  <a:lnTo>
                    <a:pt x="148792" y="145786"/>
                  </a:lnTo>
                  <a:lnTo>
                    <a:pt x="162817" y="148245"/>
                  </a:lnTo>
                  <a:lnTo>
                    <a:pt x="177062" y="151109"/>
                  </a:lnTo>
                  <a:lnTo>
                    <a:pt x="191451" y="154241"/>
                  </a:lnTo>
                  <a:lnTo>
                    <a:pt x="204715" y="157553"/>
                  </a:lnTo>
                  <a:lnTo>
                    <a:pt x="217228" y="160984"/>
                  </a:lnTo>
                  <a:lnTo>
                    <a:pt x="240920" y="168060"/>
                  </a:lnTo>
                  <a:lnTo>
                    <a:pt x="286301" y="182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861908" y="2874017"/>
            <a:ext cx="1927024" cy="484510"/>
            <a:chOff x="1861908" y="2874017"/>
            <a:chExt cx="1927024" cy="484510"/>
          </a:xfrm>
        </p:grpSpPr>
        <p:sp>
          <p:nvSpPr>
            <p:cNvPr id="39" name="Freeform 38"/>
            <p:cNvSpPr/>
            <p:nvPr/>
          </p:nvSpPr>
          <p:spPr>
            <a:xfrm>
              <a:off x="2423497" y="2885028"/>
              <a:ext cx="220951" cy="347953"/>
            </a:xfrm>
            <a:custGeom>
              <a:avLst/>
              <a:gdLst/>
              <a:ahLst/>
              <a:cxnLst/>
              <a:rect l="0" t="0" r="0" b="0"/>
              <a:pathLst>
                <a:path w="220951" h="347953">
                  <a:moveTo>
                    <a:pt x="0" y="0"/>
                  </a:moveTo>
                  <a:lnTo>
                    <a:pt x="61307" y="0"/>
                  </a:lnTo>
                  <a:lnTo>
                    <a:pt x="75129" y="2447"/>
                  </a:lnTo>
                  <a:lnTo>
                    <a:pt x="89238" y="6526"/>
                  </a:lnTo>
                  <a:lnTo>
                    <a:pt x="103539" y="11692"/>
                  </a:lnTo>
                  <a:lnTo>
                    <a:pt x="116743" y="17583"/>
                  </a:lnTo>
                  <a:lnTo>
                    <a:pt x="129216" y="23957"/>
                  </a:lnTo>
                  <a:lnTo>
                    <a:pt x="141202" y="30654"/>
                  </a:lnTo>
                  <a:lnTo>
                    <a:pt x="150416" y="38789"/>
                  </a:lnTo>
                  <a:lnTo>
                    <a:pt x="157782" y="47882"/>
                  </a:lnTo>
                  <a:lnTo>
                    <a:pt x="163916" y="57615"/>
                  </a:lnTo>
                  <a:lnTo>
                    <a:pt x="165559" y="67775"/>
                  </a:lnTo>
                  <a:lnTo>
                    <a:pt x="164207" y="78218"/>
                  </a:lnTo>
                  <a:lnTo>
                    <a:pt x="160859" y="88851"/>
                  </a:lnTo>
                  <a:lnTo>
                    <a:pt x="154956" y="98386"/>
                  </a:lnTo>
                  <a:lnTo>
                    <a:pt x="147350" y="107190"/>
                  </a:lnTo>
                  <a:lnTo>
                    <a:pt x="122372" y="131272"/>
                  </a:lnTo>
                  <a:lnTo>
                    <a:pt x="114616" y="138902"/>
                  </a:lnTo>
                  <a:lnTo>
                    <a:pt x="105775" y="145213"/>
                  </a:lnTo>
                  <a:lnTo>
                    <a:pt x="96210" y="150643"/>
                  </a:lnTo>
                  <a:lnTo>
                    <a:pt x="86163" y="155486"/>
                  </a:lnTo>
                  <a:lnTo>
                    <a:pt x="83136" y="157492"/>
                  </a:lnTo>
                  <a:lnTo>
                    <a:pt x="84788" y="157606"/>
                  </a:lnTo>
                  <a:lnTo>
                    <a:pt x="89560" y="156458"/>
                  </a:lnTo>
                  <a:lnTo>
                    <a:pt x="97636" y="158140"/>
                  </a:lnTo>
                  <a:lnTo>
                    <a:pt x="107913" y="161708"/>
                  </a:lnTo>
                  <a:lnTo>
                    <a:pt x="119659" y="166534"/>
                  </a:lnTo>
                  <a:lnTo>
                    <a:pt x="132384" y="172198"/>
                  </a:lnTo>
                  <a:lnTo>
                    <a:pt x="159573" y="185017"/>
                  </a:lnTo>
                  <a:lnTo>
                    <a:pt x="171228" y="191861"/>
                  </a:lnTo>
                  <a:lnTo>
                    <a:pt x="181445" y="198871"/>
                  </a:lnTo>
                  <a:lnTo>
                    <a:pt x="190703" y="205991"/>
                  </a:lnTo>
                  <a:lnTo>
                    <a:pt x="199322" y="214409"/>
                  </a:lnTo>
                  <a:lnTo>
                    <a:pt x="207516" y="223691"/>
                  </a:lnTo>
                  <a:lnTo>
                    <a:pt x="215425" y="233549"/>
                  </a:lnTo>
                  <a:lnTo>
                    <a:pt x="219474" y="246239"/>
                  </a:lnTo>
                  <a:lnTo>
                    <a:pt x="220950" y="260817"/>
                  </a:lnTo>
                  <a:lnTo>
                    <a:pt x="220710" y="276653"/>
                  </a:lnTo>
                  <a:lnTo>
                    <a:pt x="216880" y="289657"/>
                  </a:lnTo>
                  <a:lnTo>
                    <a:pt x="210656" y="300773"/>
                  </a:lnTo>
                  <a:lnTo>
                    <a:pt x="202837" y="310631"/>
                  </a:lnTo>
                  <a:lnTo>
                    <a:pt x="192729" y="319650"/>
                  </a:lnTo>
                  <a:lnTo>
                    <a:pt x="181097" y="328110"/>
                  </a:lnTo>
                  <a:lnTo>
                    <a:pt x="168448" y="336197"/>
                  </a:lnTo>
                  <a:lnTo>
                    <a:pt x="155122" y="341588"/>
                  </a:lnTo>
                  <a:lnTo>
                    <a:pt x="141343" y="345182"/>
                  </a:lnTo>
                  <a:lnTo>
                    <a:pt x="127264" y="347578"/>
                  </a:lnTo>
                  <a:lnTo>
                    <a:pt x="114207" y="347952"/>
                  </a:lnTo>
                  <a:lnTo>
                    <a:pt x="101831" y="346978"/>
                  </a:lnTo>
                  <a:lnTo>
                    <a:pt x="89911" y="345105"/>
                  </a:lnTo>
                  <a:lnTo>
                    <a:pt x="79517" y="341409"/>
                  </a:lnTo>
                  <a:lnTo>
                    <a:pt x="70140" y="336499"/>
                  </a:lnTo>
                  <a:lnTo>
                    <a:pt x="44046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20809" y="2984132"/>
              <a:ext cx="198617" cy="272031"/>
            </a:xfrm>
            <a:custGeom>
              <a:avLst/>
              <a:gdLst/>
              <a:ahLst/>
              <a:cxnLst/>
              <a:rect l="0" t="0" r="0" b="0"/>
              <a:pathLst>
                <a:path w="198617" h="272031">
                  <a:moveTo>
                    <a:pt x="0" y="0"/>
                  </a:moveTo>
                  <a:lnTo>
                    <a:pt x="0" y="23383"/>
                  </a:lnTo>
                  <a:lnTo>
                    <a:pt x="1224" y="33942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70009"/>
                  </a:lnTo>
                  <a:lnTo>
                    <a:pt x="8716" y="87048"/>
                  </a:lnTo>
                  <a:lnTo>
                    <a:pt x="9991" y="124334"/>
                  </a:lnTo>
                  <a:lnTo>
                    <a:pt x="10558" y="161297"/>
                  </a:lnTo>
                  <a:lnTo>
                    <a:pt x="13157" y="178495"/>
                  </a:lnTo>
                  <a:lnTo>
                    <a:pt x="17336" y="194854"/>
                  </a:lnTo>
                  <a:lnTo>
                    <a:pt x="22569" y="210654"/>
                  </a:lnTo>
                  <a:lnTo>
                    <a:pt x="28504" y="223635"/>
                  </a:lnTo>
                  <a:lnTo>
                    <a:pt x="34909" y="234736"/>
                  </a:lnTo>
                  <a:lnTo>
                    <a:pt x="41625" y="244583"/>
                  </a:lnTo>
                  <a:lnTo>
                    <a:pt x="49774" y="252371"/>
                  </a:lnTo>
                  <a:lnTo>
                    <a:pt x="58876" y="258788"/>
                  </a:lnTo>
                  <a:lnTo>
                    <a:pt x="68615" y="264288"/>
                  </a:lnTo>
                  <a:lnTo>
                    <a:pt x="80002" y="267955"/>
                  </a:lnTo>
                  <a:lnTo>
                    <a:pt x="92487" y="270400"/>
                  </a:lnTo>
                  <a:lnTo>
                    <a:pt x="105704" y="272030"/>
                  </a:lnTo>
                  <a:lnTo>
                    <a:pt x="116963" y="270669"/>
                  </a:lnTo>
                  <a:lnTo>
                    <a:pt x="126916" y="267316"/>
                  </a:lnTo>
                  <a:lnTo>
                    <a:pt x="135998" y="262632"/>
                  </a:lnTo>
                  <a:lnTo>
                    <a:pt x="145723" y="255840"/>
                  </a:lnTo>
                  <a:lnTo>
                    <a:pt x="155877" y="247641"/>
                  </a:lnTo>
                  <a:lnTo>
                    <a:pt x="166317" y="238505"/>
                  </a:lnTo>
                  <a:lnTo>
                    <a:pt x="175724" y="227520"/>
                  </a:lnTo>
                  <a:lnTo>
                    <a:pt x="184442" y="215302"/>
                  </a:lnTo>
                  <a:lnTo>
                    <a:pt x="192702" y="202263"/>
                  </a:lnTo>
                  <a:lnTo>
                    <a:pt x="196984" y="188677"/>
                  </a:lnTo>
                  <a:lnTo>
                    <a:pt x="198616" y="174725"/>
                  </a:lnTo>
                  <a:lnTo>
                    <a:pt x="198480" y="160530"/>
                  </a:lnTo>
                  <a:lnTo>
                    <a:pt x="194719" y="149843"/>
                  </a:lnTo>
                  <a:lnTo>
                    <a:pt x="188541" y="141495"/>
                  </a:lnTo>
                  <a:lnTo>
                    <a:pt x="180752" y="134706"/>
                  </a:lnTo>
                  <a:lnTo>
                    <a:pt x="171889" y="132627"/>
                  </a:lnTo>
                  <a:lnTo>
                    <a:pt x="162309" y="133687"/>
                  </a:lnTo>
                  <a:lnTo>
                    <a:pt x="152253" y="136842"/>
                  </a:lnTo>
                  <a:lnTo>
                    <a:pt x="143101" y="141392"/>
                  </a:lnTo>
                  <a:lnTo>
                    <a:pt x="134553" y="146872"/>
                  </a:lnTo>
                  <a:lnTo>
                    <a:pt x="126407" y="152973"/>
                  </a:lnTo>
                  <a:lnTo>
                    <a:pt x="119753" y="160710"/>
                  </a:lnTo>
                  <a:lnTo>
                    <a:pt x="114094" y="169539"/>
                  </a:lnTo>
                  <a:lnTo>
                    <a:pt x="99104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84191" y="3083236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0"/>
                  </a:moveTo>
                  <a:lnTo>
                    <a:pt x="61306" y="1"/>
                  </a:lnTo>
                  <a:lnTo>
                    <a:pt x="73905" y="1224"/>
                  </a:lnTo>
                  <a:lnTo>
                    <a:pt x="85975" y="3263"/>
                  </a:lnTo>
                  <a:lnTo>
                    <a:pt x="15416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15434" y="3017167"/>
              <a:ext cx="253267" cy="169122"/>
            </a:xfrm>
            <a:custGeom>
              <a:avLst/>
              <a:gdLst/>
              <a:ahLst/>
              <a:cxnLst/>
              <a:rect l="0" t="0" r="0" b="0"/>
              <a:pathLst>
                <a:path w="253267" h="169122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3" y="44651"/>
                  </a:lnTo>
                  <a:lnTo>
                    <a:pt x="5845" y="55461"/>
                  </a:lnTo>
                  <a:lnTo>
                    <a:pt x="7567" y="67562"/>
                  </a:lnTo>
                  <a:lnTo>
                    <a:pt x="8715" y="80523"/>
                  </a:lnTo>
                  <a:lnTo>
                    <a:pt x="9481" y="94058"/>
                  </a:lnTo>
                  <a:lnTo>
                    <a:pt x="11214" y="106752"/>
                  </a:lnTo>
                  <a:lnTo>
                    <a:pt x="13594" y="118884"/>
                  </a:lnTo>
                  <a:lnTo>
                    <a:pt x="16403" y="130644"/>
                  </a:lnTo>
                  <a:lnTo>
                    <a:pt x="21947" y="139707"/>
                  </a:lnTo>
                  <a:lnTo>
                    <a:pt x="29313" y="146972"/>
                  </a:lnTo>
                  <a:lnTo>
                    <a:pt x="37895" y="153039"/>
                  </a:lnTo>
                  <a:lnTo>
                    <a:pt x="47286" y="158308"/>
                  </a:lnTo>
                  <a:lnTo>
                    <a:pt x="57217" y="163043"/>
                  </a:lnTo>
                  <a:lnTo>
                    <a:pt x="67509" y="167424"/>
                  </a:lnTo>
                  <a:lnTo>
                    <a:pt x="80488" y="169121"/>
                  </a:lnTo>
                  <a:lnTo>
                    <a:pt x="95258" y="169029"/>
                  </a:lnTo>
                  <a:lnTo>
                    <a:pt x="111222" y="167744"/>
                  </a:lnTo>
                  <a:lnTo>
                    <a:pt x="127982" y="166887"/>
                  </a:lnTo>
                  <a:lnTo>
                    <a:pt x="162918" y="165935"/>
                  </a:lnTo>
                  <a:lnTo>
                    <a:pt x="195574" y="165512"/>
                  </a:lnTo>
                  <a:lnTo>
                    <a:pt x="253266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69595" y="2984132"/>
              <a:ext cx="66071" cy="308325"/>
            </a:xfrm>
            <a:custGeom>
              <a:avLst/>
              <a:gdLst/>
              <a:ahLst/>
              <a:cxnLst/>
              <a:rect l="0" t="0" r="0" b="0"/>
              <a:pathLst>
                <a:path w="66071" h="308325">
                  <a:moveTo>
                    <a:pt x="0" y="0"/>
                  </a:moveTo>
                  <a:lnTo>
                    <a:pt x="5846" y="23383"/>
                  </a:lnTo>
                  <a:lnTo>
                    <a:pt x="7568" y="36389"/>
                  </a:lnTo>
                  <a:lnTo>
                    <a:pt x="8716" y="51176"/>
                  </a:lnTo>
                  <a:lnTo>
                    <a:pt x="9482" y="67153"/>
                  </a:lnTo>
                  <a:lnTo>
                    <a:pt x="11215" y="81474"/>
                  </a:lnTo>
                  <a:lnTo>
                    <a:pt x="13595" y="94692"/>
                  </a:lnTo>
                  <a:lnTo>
                    <a:pt x="19501" y="121614"/>
                  </a:lnTo>
                  <a:lnTo>
                    <a:pt x="26204" y="153971"/>
                  </a:lnTo>
                  <a:lnTo>
                    <a:pt x="36857" y="212426"/>
                  </a:lnTo>
                  <a:lnTo>
                    <a:pt x="40477" y="229710"/>
                  </a:lnTo>
                  <a:lnTo>
                    <a:pt x="44114" y="244903"/>
                  </a:lnTo>
                  <a:lnTo>
                    <a:pt x="6607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733873" y="2995144"/>
              <a:ext cx="55059" cy="363383"/>
            </a:xfrm>
            <a:custGeom>
              <a:avLst/>
              <a:gdLst/>
              <a:ahLst/>
              <a:cxnLst/>
              <a:rect l="0" t="0" r="0" b="0"/>
              <a:pathLst>
                <a:path w="55059" h="363383">
                  <a:moveTo>
                    <a:pt x="0" y="0"/>
                  </a:moveTo>
                  <a:lnTo>
                    <a:pt x="5846" y="23383"/>
                  </a:lnTo>
                  <a:lnTo>
                    <a:pt x="11978" y="51176"/>
                  </a:lnTo>
                  <a:lnTo>
                    <a:pt x="15327" y="67152"/>
                  </a:lnTo>
                  <a:lnTo>
                    <a:pt x="17559" y="85144"/>
                  </a:lnTo>
                  <a:lnTo>
                    <a:pt x="19047" y="104479"/>
                  </a:lnTo>
                  <a:lnTo>
                    <a:pt x="20039" y="124711"/>
                  </a:lnTo>
                  <a:lnTo>
                    <a:pt x="21924" y="146763"/>
                  </a:lnTo>
                  <a:lnTo>
                    <a:pt x="27281" y="194104"/>
                  </a:lnTo>
                  <a:lnTo>
                    <a:pt x="33740" y="240430"/>
                  </a:lnTo>
                  <a:lnTo>
                    <a:pt x="37175" y="263061"/>
                  </a:lnTo>
                  <a:lnTo>
                    <a:pt x="40690" y="283043"/>
                  </a:lnTo>
                  <a:lnTo>
                    <a:pt x="44255" y="301258"/>
                  </a:lnTo>
                  <a:lnTo>
                    <a:pt x="55058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928430" y="2885028"/>
              <a:ext cx="10560" cy="352371"/>
            </a:xfrm>
            <a:custGeom>
              <a:avLst/>
              <a:gdLst/>
              <a:ahLst/>
              <a:cxnLst/>
              <a:rect l="0" t="0" r="0" b="0"/>
              <a:pathLst>
                <a:path w="10560" h="352371">
                  <a:moveTo>
                    <a:pt x="10559" y="0"/>
                  </a:moveTo>
                  <a:lnTo>
                    <a:pt x="4713" y="17537"/>
                  </a:lnTo>
                  <a:lnTo>
                    <a:pt x="2991" y="27597"/>
                  </a:lnTo>
                  <a:lnTo>
                    <a:pt x="1843" y="39198"/>
                  </a:lnTo>
                  <a:lnTo>
                    <a:pt x="1078" y="51826"/>
                  </a:lnTo>
                  <a:lnTo>
                    <a:pt x="227" y="82170"/>
                  </a:lnTo>
                  <a:lnTo>
                    <a:pt x="0" y="98827"/>
                  </a:lnTo>
                  <a:lnTo>
                    <a:pt x="1073" y="117272"/>
                  </a:lnTo>
                  <a:lnTo>
                    <a:pt x="3011" y="136910"/>
                  </a:lnTo>
                  <a:lnTo>
                    <a:pt x="5527" y="157343"/>
                  </a:lnTo>
                  <a:lnTo>
                    <a:pt x="7204" y="178306"/>
                  </a:lnTo>
                  <a:lnTo>
                    <a:pt x="8322" y="199622"/>
                  </a:lnTo>
                  <a:lnTo>
                    <a:pt x="9565" y="241660"/>
                  </a:lnTo>
                  <a:lnTo>
                    <a:pt x="10559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71127" y="2874017"/>
              <a:ext cx="22024" cy="341359"/>
            </a:xfrm>
            <a:custGeom>
              <a:avLst/>
              <a:gdLst/>
              <a:ahLst/>
              <a:cxnLst/>
              <a:rect l="0" t="0" r="0" b="0"/>
              <a:pathLst>
                <a:path w="22024" h="341359">
                  <a:moveTo>
                    <a:pt x="0" y="0"/>
                  </a:moveTo>
                  <a:lnTo>
                    <a:pt x="0" y="124711"/>
                  </a:lnTo>
                  <a:lnTo>
                    <a:pt x="1224" y="145539"/>
                  </a:lnTo>
                  <a:lnTo>
                    <a:pt x="3263" y="166766"/>
                  </a:lnTo>
                  <a:lnTo>
                    <a:pt x="5846" y="188258"/>
                  </a:lnTo>
                  <a:lnTo>
                    <a:pt x="7568" y="208704"/>
                  </a:lnTo>
                  <a:lnTo>
                    <a:pt x="8716" y="228452"/>
                  </a:lnTo>
                  <a:lnTo>
                    <a:pt x="9481" y="247735"/>
                  </a:lnTo>
                  <a:lnTo>
                    <a:pt x="11215" y="264261"/>
                  </a:lnTo>
                  <a:lnTo>
                    <a:pt x="13594" y="278948"/>
                  </a:lnTo>
                  <a:lnTo>
                    <a:pt x="22023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61908" y="2995144"/>
              <a:ext cx="308324" cy="55059"/>
            </a:xfrm>
            <a:custGeom>
              <a:avLst/>
              <a:gdLst/>
              <a:ahLst/>
              <a:cxnLst/>
              <a:rect l="0" t="0" r="0" b="0"/>
              <a:pathLst>
                <a:path w="308324" h="55059">
                  <a:moveTo>
                    <a:pt x="0" y="0"/>
                  </a:moveTo>
                  <a:lnTo>
                    <a:pt x="29228" y="0"/>
                  </a:lnTo>
                  <a:lnTo>
                    <a:pt x="41508" y="1224"/>
                  </a:lnTo>
                  <a:lnTo>
                    <a:pt x="53366" y="3263"/>
                  </a:lnTo>
                  <a:lnTo>
                    <a:pt x="78776" y="8791"/>
                  </a:lnTo>
                  <a:lnTo>
                    <a:pt x="110461" y="15327"/>
                  </a:lnTo>
                  <a:lnTo>
                    <a:pt x="125028" y="18782"/>
                  </a:lnTo>
                  <a:lnTo>
                    <a:pt x="138409" y="22309"/>
                  </a:lnTo>
                  <a:lnTo>
                    <a:pt x="151001" y="25885"/>
                  </a:lnTo>
                  <a:lnTo>
                    <a:pt x="165513" y="29492"/>
                  </a:lnTo>
                  <a:lnTo>
                    <a:pt x="197951" y="36762"/>
                  </a:lnTo>
                  <a:lnTo>
                    <a:pt x="232760" y="44072"/>
                  </a:lnTo>
                  <a:lnTo>
                    <a:pt x="308323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72919" y="3072225"/>
              <a:ext cx="275290" cy="55059"/>
            </a:xfrm>
            <a:custGeom>
              <a:avLst/>
              <a:gdLst/>
              <a:ahLst/>
              <a:cxnLst/>
              <a:rect l="0" t="0" r="0" b="0"/>
              <a:pathLst>
                <a:path w="275290" h="55059">
                  <a:moveTo>
                    <a:pt x="0" y="0"/>
                  </a:moveTo>
                  <a:lnTo>
                    <a:pt x="17537" y="11691"/>
                  </a:lnTo>
                  <a:lnTo>
                    <a:pt x="26374" y="16359"/>
                  </a:lnTo>
                  <a:lnTo>
                    <a:pt x="35935" y="20694"/>
                  </a:lnTo>
                  <a:lnTo>
                    <a:pt x="45980" y="24808"/>
                  </a:lnTo>
                  <a:lnTo>
                    <a:pt x="58794" y="27550"/>
                  </a:lnTo>
                  <a:lnTo>
                    <a:pt x="73454" y="29378"/>
                  </a:lnTo>
                  <a:lnTo>
                    <a:pt x="89345" y="30597"/>
                  </a:lnTo>
                  <a:lnTo>
                    <a:pt x="104833" y="32633"/>
                  </a:lnTo>
                  <a:lnTo>
                    <a:pt x="120053" y="35214"/>
                  </a:lnTo>
                  <a:lnTo>
                    <a:pt x="135093" y="38158"/>
                  </a:lnTo>
                  <a:lnTo>
                    <a:pt x="150014" y="40121"/>
                  </a:lnTo>
                  <a:lnTo>
                    <a:pt x="164855" y="41429"/>
                  </a:lnTo>
                  <a:lnTo>
                    <a:pt x="179643" y="42302"/>
                  </a:lnTo>
                  <a:lnTo>
                    <a:pt x="194396" y="44107"/>
                  </a:lnTo>
                  <a:lnTo>
                    <a:pt x="209126" y="46534"/>
                  </a:lnTo>
                  <a:lnTo>
                    <a:pt x="275289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59856" y="4140346"/>
            <a:ext cx="4577925" cy="617470"/>
            <a:chOff x="859856" y="4140346"/>
            <a:chExt cx="4577925" cy="617470"/>
          </a:xfrm>
        </p:grpSpPr>
        <p:sp>
          <p:nvSpPr>
            <p:cNvPr id="50" name="Freeform 49"/>
            <p:cNvSpPr/>
            <p:nvPr/>
          </p:nvSpPr>
          <p:spPr>
            <a:xfrm>
              <a:off x="859856" y="4143266"/>
              <a:ext cx="223882" cy="236154"/>
            </a:xfrm>
            <a:custGeom>
              <a:avLst/>
              <a:gdLst/>
              <a:ahLst/>
              <a:cxnLst/>
              <a:rect l="0" t="0" r="0" b="0"/>
              <a:pathLst>
                <a:path w="223882" h="236154">
                  <a:moveTo>
                    <a:pt x="22023" y="74161"/>
                  </a:moveTo>
                  <a:lnTo>
                    <a:pt x="22023" y="135468"/>
                  </a:lnTo>
                  <a:lnTo>
                    <a:pt x="24470" y="149290"/>
                  </a:lnTo>
                  <a:lnTo>
                    <a:pt x="28548" y="163399"/>
                  </a:lnTo>
                  <a:lnTo>
                    <a:pt x="33714" y="177700"/>
                  </a:lnTo>
                  <a:lnTo>
                    <a:pt x="42052" y="189680"/>
                  </a:lnTo>
                  <a:lnTo>
                    <a:pt x="52505" y="200114"/>
                  </a:lnTo>
                  <a:lnTo>
                    <a:pt x="64367" y="209517"/>
                  </a:lnTo>
                  <a:lnTo>
                    <a:pt x="75946" y="217010"/>
                  </a:lnTo>
                  <a:lnTo>
                    <a:pt x="87336" y="223228"/>
                  </a:lnTo>
                  <a:lnTo>
                    <a:pt x="98599" y="228596"/>
                  </a:lnTo>
                  <a:lnTo>
                    <a:pt x="111003" y="232176"/>
                  </a:lnTo>
                  <a:lnTo>
                    <a:pt x="124165" y="234562"/>
                  </a:lnTo>
                  <a:lnTo>
                    <a:pt x="137835" y="236153"/>
                  </a:lnTo>
                  <a:lnTo>
                    <a:pt x="151841" y="234766"/>
                  </a:lnTo>
                  <a:lnTo>
                    <a:pt x="166073" y="231395"/>
                  </a:lnTo>
                  <a:lnTo>
                    <a:pt x="180455" y="226700"/>
                  </a:lnTo>
                  <a:lnTo>
                    <a:pt x="191267" y="218677"/>
                  </a:lnTo>
                  <a:lnTo>
                    <a:pt x="199698" y="208434"/>
                  </a:lnTo>
                  <a:lnTo>
                    <a:pt x="206542" y="196711"/>
                  </a:lnTo>
                  <a:lnTo>
                    <a:pt x="212329" y="184002"/>
                  </a:lnTo>
                  <a:lnTo>
                    <a:pt x="217410" y="170635"/>
                  </a:lnTo>
                  <a:lnTo>
                    <a:pt x="222021" y="156830"/>
                  </a:lnTo>
                  <a:lnTo>
                    <a:pt x="223871" y="143956"/>
                  </a:lnTo>
                  <a:lnTo>
                    <a:pt x="223881" y="131702"/>
                  </a:lnTo>
                  <a:lnTo>
                    <a:pt x="222664" y="119863"/>
                  </a:lnTo>
                  <a:lnTo>
                    <a:pt x="219406" y="107076"/>
                  </a:lnTo>
                  <a:lnTo>
                    <a:pt x="214787" y="93658"/>
                  </a:lnTo>
                  <a:lnTo>
                    <a:pt x="209261" y="79818"/>
                  </a:lnTo>
                  <a:lnTo>
                    <a:pt x="203129" y="68144"/>
                  </a:lnTo>
                  <a:lnTo>
                    <a:pt x="196595" y="57915"/>
                  </a:lnTo>
                  <a:lnTo>
                    <a:pt x="189791" y="48649"/>
                  </a:lnTo>
                  <a:lnTo>
                    <a:pt x="182809" y="40024"/>
                  </a:lnTo>
                  <a:lnTo>
                    <a:pt x="175707" y="31827"/>
                  </a:lnTo>
                  <a:lnTo>
                    <a:pt x="168525" y="23915"/>
                  </a:lnTo>
                  <a:lnTo>
                    <a:pt x="158843" y="17418"/>
                  </a:lnTo>
                  <a:lnTo>
                    <a:pt x="147495" y="11862"/>
                  </a:lnTo>
                  <a:lnTo>
                    <a:pt x="135035" y="6934"/>
                  </a:lnTo>
                  <a:lnTo>
                    <a:pt x="121834" y="3650"/>
                  </a:lnTo>
                  <a:lnTo>
                    <a:pt x="108140" y="1460"/>
                  </a:lnTo>
                  <a:lnTo>
                    <a:pt x="94116" y="0"/>
                  </a:lnTo>
                  <a:lnTo>
                    <a:pt x="79873" y="2697"/>
                  </a:lnTo>
                  <a:lnTo>
                    <a:pt x="65484" y="8166"/>
                  </a:lnTo>
                  <a:lnTo>
                    <a:pt x="50997" y="15483"/>
                  </a:lnTo>
                  <a:lnTo>
                    <a:pt x="38892" y="24031"/>
                  </a:lnTo>
                  <a:lnTo>
                    <a:pt x="28375" y="33400"/>
                  </a:lnTo>
                  <a:lnTo>
                    <a:pt x="18916" y="43316"/>
                  </a:lnTo>
                  <a:lnTo>
                    <a:pt x="12611" y="54821"/>
                  </a:lnTo>
                  <a:lnTo>
                    <a:pt x="8407" y="67386"/>
                  </a:lnTo>
                  <a:lnTo>
                    <a:pt x="0" y="118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26117" y="4140346"/>
              <a:ext cx="152179" cy="198209"/>
            </a:xfrm>
            <a:custGeom>
              <a:avLst/>
              <a:gdLst/>
              <a:ahLst/>
              <a:cxnLst/>
              <a:rect l="0" t="0" r="0" b="0"/>
              <a:pathLst>
                <a:path w="152179" h="198209">
                  <a:moveTo>
                    <a:pt x="20039" y="0"/>
                  </a:moveTo>
                  <a:lnTo>
                    <a:pt x="14194" y="23383"/>
                  </a:lnTo>
                  <a:lnTo>
                    <a:pt x="8061" y="51176"/>
                  </a:lnTo>
                  <a:lnTo>
                    <a:pt x="4713" y="67152"/>
                  </a:lnTo>
                  <a:lnTo>
                    <a:pt x="2480" y="83920"/>
                  </a:lnTo>
                  <a:lnTo>
                    <a:pt x="992" y="101217"/>
                  </a:lnTo>
                  <a:lnTo>
                    <a:pt x="0" y="118865"/>
                  </a:lnTo>
                  <a:lnTo>
                    <a:pt x="562" y="137972"/>
                  </a:lnTo>
                  <a:lnTo>
                    <a:pt x="2161" y="158051"/>
                  </a:lnTo>
                  <a:lnTo>
                    <a:pt x="4450" y="178778"/>
                  </a:lnTo>
                  <a:lnTo>
                    <a:pt x="7199" y="188925"/>
                  </a:lnTo>
                  <a:lnTo>
                    <a:pt x="10256" y="192020"/>
                  </a:lnTo>
                  <a:lnTo>
                    <a:pt x="13517" y="190412"/>
                  </a:lnTo>
                  <a:lnTo>
                    <a:pt x="15691" y="181999"/>
                  </a:lnTo>
                  <a:lnTo>
                    <a:pt x="17140" y="169050"/>
                  </a:lnTo>
                  <a:lnTo>
                    <a:pt x="18107" y="153076"/>
                  </a:lnTo>
                  <a:lnTo>
                    <a:pt x="19974" y="135085"/>
                  </a:lnTo>
                  <a:lnTo>
                    <a:pt x="25312" y="95520"/>
                  </a:lnTo>
                  <a:lnTo>
                    <a:pt x="28449" y="78362"/>
                  </a:lnTo>
                  <a:lnTo>
                    <a:pt x="31763" y="63253"/>
                  </a:lnTo>
                  <a:lnTo>
                    <a:pt x="35196" y="49510"/>
                  </a:lnTo>
                  <a:lnTo>
                    <a:pt x="39932" y="36677"/>
                  </a:lnTo>
                  <a:lnTo>
                    <a:pt x="45536" y="24452"/>
                  </a:lnTo>
                  <a:lnTo>
                    <a:pt x="51719" y="12631"/>
                  </a:lnTo>
                  <a:lnTo>
                    <a:pt x="60735" y="7197"/>
                  </a:lnTo>
                  <a:lnTo>
                    <a:pt x="71640" y="6022"/>
                  </a:lnTo>
                  <a:lnTo>
                    <a:pt x="83804" y="7685"/>
                  </a:lnTo>
                  <a:lnTo>
                    <a:pt x="94360" y="14912"/>
                  </a:lnTo>
                  <a:lnTo>
                    <a:pt x="103845" y="25847"/>
                  </a:lnTo>
                  <a:lnTo>
                    <a:pt x="112615" y="39254"/>
                  </a:lnTo>
                  <a:lnTo>
                    <a:pt x="119685" y="55534"/>
                  </a:lnTo>
                  <a:lnTo>
                    <a:pt x="125622" y="73728"/>
                  </a:lnTo>
                  <a:lnTo>
                    <a:pt x="130803" y="93199"/>
                  </a:lnTo>
                  <a:lnTo>
                    <a:pt x="134258" y="112296"/>
                  </a:lnTo>
                  <a:lnTo>
                    <a:pt x="136561" y="131146"/>
                  </a:lnTo>
                  <a:lnTo>
                    <a:pt x="152178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77584" y="4189559"/>
              <a:ext cx="237164" cy="468036"/>
            </a:xfrm>
            <a:custGeom>
              <a:avLst/>
              <a:gdLst/>
              <a:ahLst/>
              <a:cxnLst/>
              <a:rect l="0" t="0" r="0" b="0"/>
              <a:pathLst>
                <a:path w="237164" h="468036">
                  <a:moveTo>
                    <a:pt x="129266" y="5845"/>
                  </a:moveTo>
                  <a:lnTo>
                    <a:pt x="105883" y="0"/>
                  </a:lnTo>
                  <a:lnTo>
                    <a:pt x="95325" y="1948"/>
                  </a:lnTo>
                  <a:lnTo>
                    <a:pt x="84615" y="6918"/>
                  </a:lnTo>
                  <a:lnTo>
                    <a:pt x="73805" y="13901"/>
                  </a:lnTo>
                  <a:lnTo>
                    <a:pt x="64151" y="21004"/>
                  </a:lnTo>
                  <a:lnTo>
                    <a:pt x="55269" y="28186"/>
                  </a:lnTo>
                  <a:lnTo>
                    <a:pt x="46900" y="35421"/>
                  </a:lnTo>
                  <a:lnTo>
                    <a:pt x="38873" y="45139"/>
                  </a:lnTo>
                  <a:lnTo>
                    <a:pt x="31076" y="56511"/>
                  </a:lnTo>
                  <a:lnTo>
                    <a:pt x="23430" y="68986"/>
                  </a:lnTo>
                  <a:lnTo>
                    <a:pt x="17109" y="80974"/>
                  </a:lnTo>
                  <a:lnTo>
                    <a:pt x="11672" y="92636"/>
                  </a:lnTo>
                  <a:lnTo>
                    <a:pt x="6824" y="104082"/>
                  </a:lnTo>
                  <a:lnTo>
                    <a:pt x="3592" y="116606"/>
                  </a:lnTo>
                  <a:lnTo>
                    <a:pt x="1437" y="129849"/>
                  </a:lnTo>
                  <a:lnTo>
                    <a:pt x="0" y="143572"/>
                  </a:lnTo>
                  <a:lnTo>
                    <a:pt x="5160" y="152721"/>
                  </a:lnTo>
                  <a:lnTo>
                    <a:pt x="14717" y="158820"/>
                  </a:lnTo>
                  <a:lnTo>
                    <a:pt x="27207" y="162886"/>
                  </a:lnTo>
                  <a:lnTo>
                    <a:pt x="39203" y="161926"/>
                  </a:lnTo>
                  <a:lnTo>
                    <a:pt x="50871" y="157616"/>
                  </a:lnTo>
                  <a:lnTo>
                    <a:pt x="62321" y="151072"/>
                  </a:lnTo>
                  <a:lnTo>
                    <a:pt x="72401" y="143039"/>
                  </a:lnTo>
                  <a:lnTo>
                    <a:pt x="81568" y="134013"/>
                  </a:lnTo>
                  <a:lnTo>
                    <a:pt x="90126" y="124325"/>
                  </a:lnTo>
                  <a:lnTo>
                    <a:pt x="95832" y="112972"/>
                  </a:lnTo>
                  <a:lnTo>
                    <a:pt x="99635" y="100510"/>
                  </a:lnTo>
                  <a:lnTo>
                    <a:pt x="102171" y="87308"/>
                  </a:lnTo>
                  <a:lnTo>
                    <a:pt x="102638" y="73612"/>
                  </a:lnTo>
                  <a:lnTo>
                    <a:pt x="101726" y="59588"/>
                  </a:lnTo>
                  <a:lnTo>
                    <a:pt x="99894" y="45344"/>
                  </a:lnTo>
                  <a:lnTo>
                    <a:pt x="98673" y="40742"/>
                  </a:lnTo>
                  <a:lnTo>
                    <a:pt x="97859" y="42568"/>
                  </a:lnTo>
                  <a:lnTo>
                    <a:pt x="97316" y="48680"/>
                  </a:lnTo>
                  <a:lnTo>
                    <a:pt x="99402" y="55202"/>
                  </a:lnTo>
                  <a:lnTo>
                    <a:pt x="103239" y="61996"/>
                  </a:lnTo>
                  <a:lnTo>
                    <a:pt x="108244" y="68973"/>
                  </a:lnTo>
                  <a:lnTo>
                    <a:pt x="112804" y="77294"/>
                  </a:lnTo>
                  <a:lnTo>
                    <a:pt x="117068" y="86513"/>
                  </a:lnTo>
                  <a:lnTo>
                    <a:pt x="121134" y="96329"/>
                  </a:lnTo>
                  <a:lnTo>
                    <a:pt x="125068" y="106543"/>
                  </a:lnTo>
                  <a:lnTo>
                    <a:pt x="132702" y="127681"/>
                  </a:lnTo>
                  <a:lnTo>
                    <a:pt x="143879" y="160217"/>
                  </a:lnTo>
                  <a:lnTo>
                    <a:pt x="148796" y="172382"/>
                  </a:lnTo>
                  <a:lnTo>
                    <a:pt x="154521" y="185386"/>
                  </a:lnTo>
                  <a:lnTo>
                    <a:pt x="160784" y="198950"/>
                  </a:lnTo>
                  <a:lnTo>
                    <a:pt x="166184" y="212886"/>
                  </a:lnTo>
                  <a:lnTo>
                    <a:pt x="171007" y="227071"/>
                  </a:lnTo>
                  <a:lnTo>
                    <a:pt x="175446" y="241421"/>
                  </a:lnTo>
                  <a:lnTo>
                    <a:pt x="180852" y="254659"/>
                  </a:lnTo>
                  <a:lnTo>
                    <a:pt x="186903" y="267155"/>
                  </a:lnTo>
                  <a:lnTo>
                    <a:pt x="193384" y="279155"/>
                  </a:lnTo>
                  <a:lnTo>
                    <a:pt x="198929" y="292050"/>
                  </a:lnTo>
                  <a:lnTo>
                    <a:pt x="203849" y="305541"/>
                  </a:lnTo>
                  <a:lnTo>
                    <a:pt x="231894" y="390745"/>
                  </a:lnTo>
                  <a:lnTo>
                    <a:pt x="234390" y="403148"/>
                  </a:lnTo>
                  <a:lnTo>
                    <a:pt x="236054" y="416311"/>
                  </a:lnTo>
                  <a:lnTo>
                    <a:pt x="237163" y="429981"/>
                  </a:lnTo>
                  <a:lnTo>
                    <a:pt x="235455" y="441540"/>
                  </a:lnTo>
                  <a:lnTo>
                    <a:pt x="231870" y="451694"/>
                  </a:lnTo>
                  <a:lnTo>
                    <a:pt x="227033" y="460910"/>
                  </a:lnTo>
                  <a:lnTo>
                    <a:pt x="220137" y="465831"/>
                  </a:lnTo>
                  <a:lnTo>
                    <a:pt x="211870" y="467888"/>
                  </a:lnTo>
                  <a:lnTo>
                    <a:pt x="202688" y="468035"/>
                  </a:lnTo>
                  <a:lnTo>
                    <a:pt x="194119" y="465687"/>
                  </a:lnTo>
                  <a:lnTo>
                    <a:pt x="185960" y="461674"/>
                  </a:lnTo>
                  <a:lnTo>
                    <a:pt x="178074" y="456552"/>
                  </a:lnTo>
                  <a:lnTo>
                    <a:pt x="167922" y="449467"/>
                  </a:lnTo>
                  <a:lnTo>
                    <a:pt x="143591" y="431806"/>
                  </a:lnTo>
                  <a:lnTo>
                    <a:pt x="132699" y="423181"/>
                  </a:lnTo>
                  <a:lnTo>
                    <a:pt x="122990" y="414985"/>
                  </a:lnTo>
                  <a:lnTo>
                    <a:pt x="114070" y="407073"/>
                  </a:lnTo>
                  <a:lnTo>
                    <a:pt x="105677" y="396905"/>
                  </a:lnTo>
                  <a:lnTo>
                    <a:pt x="97634" y="385232"/>
                  </a:lnTo>
                  <a:lnTo>
                    <a:pt x="89825" y="372555"/>
                  </a:lnTo>
                  <a:lnTo>
                    <a:pt x="84620" y="359211"/>
                  </a:lnTo>
                  <a:lnTo>
                    <a:pt x="81149" y="345421"/>
                  </a:lnTo>
                  <a:lnTo>
                    <a:pt x="74208" y="2921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38989" y="4228439"/>
              <a:ext cx="154162" cy="160919"/>
            </a:xfrm>
            <a:custGeom>
              <a:avLst/>
              <a:gdLst/>
              <a:ahLst/>
              <a:cxnLst/>
              <a:rect l="0" t="0" r="0" b="0"/>
              <a:pathLst>
                <a:path w="154162" h="160919">
                  <a:moveTo>
                    <a:pt x="0" y="0"/>
                  </a:moveTo>
                  <a:lnTo>
                    <a:pt x="5845" y="17537"/>
                  </a:lnTo>
                  <a:lnTo>
                    <a:pt x="10014" y="27597"/>
                  </a:lnTo>
                  <a:lnTo>
                    <a:pt x="15240" y="39197"/>
                  </a:lnTo>
                  <a:lnTo>
                    <a:pt x="21172" y="51825"/>
                  </a:lnTo>
                  <a:lnTo>
                    <a:pt x="26349" y="65138"/>
                  </a:lnTo>
                  <a:lnTo>
                    <a:pt x="31025" y="78907"/>
                  </a:lnTo>
                  <a:lnTo>
                    <a:pt x="35365" y="92980"/>
                  </a:lnTo>
                  <a:lnTo>
                    <a:pt x="40706" y="106033"/>
                  </a:lnTo>
                  <a:lnTo>
                    <a:pt x="46713" y="118406"/>
                  </a:lnTo>
                  <a:lnTo>
                    <a:pt x="53165" y="130324"/>
                  </a:lnTo>
                  <a:lnTo>
                    <a:pt x="59913" y="140717"/>
                  </a:lnTo>
                  <a:lnTo>
                    <a:pt x="66859" y="150092"/>
                  </a:lnTo>
                  <a:lnTo>
                    <a:pt x="73937" y="158790"/>
                  </a:lnTo>
                  <a:lnTo>
                    <a:pt x="77432" y="160918"/>
                  </a:lnTo>
                  <a:lnTo>
                    <a:pt x="78538" y="158666"/>
                  </a:lnTo>
                  <a:lnTo>
                    <a:pt x="78052" y="153494"/>
                  </a:lnTo>
                  <a:lnTo>
                    <a:pt x="75281" y="146376"/>
                  </a:lnTo>
                  <a:lnTo>
                    <a:pt x="70987" y="137959"/>
                  </a:lnTo>
                  <a:lnTo>
                    <a:pt x="65677" y="128678"/>
                  </a:lnTo>
                  <a:lnTo>
                    <a:pt x="60914" y="117596"/>
                  </a:lnTo>
                  <a:lnTo>
                    <a:pt x="56515" y="105315"/>
                  </a:lnTo>
                  <a:lnTo>
                    <a:pt x="40663" y="56285"/>
                  </a:lnTo>
                  <a:lnTo>
                    <a:pt x="40567" y="46088"/>
                  </a:lnTo>
                  <a:lnTo>
                    <a:pt x="42950" y="36842"/>
                  </a:lnTo>
                  <a:lnTo>
                    <a:pt x="46986" y="28232"/>
                  </a:lnTo>
                  <a:lnTo>
                    <a:pt x="54571" y="23715"/>
                  </a:lnTo>
                  <a:lnTo>
                    <a:pt x="64521" y="21928"/>
                  </a:lnTo>
                  <a:lnTo>
                    <a:pt x="76048" y="21960"/>
                  </a:lnTo>
                  <a:lnTo>
                    <a:pt x="88627" y="23204"/>
                  </a:lnTo>
                  <a:lnTo>
                    <a:pt x="101908" y="25257"/>
                  </a:lnTo>
                  <a:lnTo>
                    <a:pt x="154161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151717" y="4242511"/>
              <a:ext cx="249758" cy="164851"/>
            </a:xfrm>
            <a:custGeom>
              <a:avLst/>
              <a:gdLst/>
              <a:ahLst/>
              <a:cxnLst/>
              <a:rect l="0" t="0" r="0" b="0"/>
              <a:pathLst>
                <a:path w="249758" h="164851">
                  <a:moveTo>
                    <a:pt x="106607" y="18962"/>
                  </a:moveTo>
                  <a:lnTo>
                    <a:pt x="94916" y="7271"/>
                  </a:lnTo>
                  <a:lnTo>
                    <a:pt x="86578" y="3827"/>
                  </a:lnTo>
                  <a:lnTo>
                    <a:pt x="76125" y="1531"/>
                  </a:lnTo>
                  <a:lnTo>
                    <a:pt x="64263" y="0"/>
                  </a:lnTo>
                  <a:lnTo>
                    <a:pt x="52684" y="2651"/>
                  </a:lnTo>
                  <a:lnTo>
                    <a:pt x="41294" y="8088"/>
                  </a:lnTo>
                  <a:lnTo>
                    <a:pt x="30030" y="15383"/>
                  </a:lnTo>
                  <a:lnTo>
                    <a:pt x="21298" y="25141"/>
                  </a:lnTo>
                  <a:lnTo>
                    <a:pt x="14252" y="36540"/>
                  </a:lnTo>
                  <a:lnTo>
                    <a:pt x="8332" y="49034"/>
                  </a:lnTo>
                  <a:lnTo>
                    <a:pt x="4385" y="62256"/>
                  </a:lnTo>
                  <a:lnTo>
                    <a:pt x="1754" y="75966"/>
                  </a:lnTo>
                  <a:lnTo>
                    <a:pt x="0" y="89999"/>
                  </a:lnTo>
                  <a:lnTo>
                    <a:pt x="54" y="103026"/>
                  </a:lnTo>
                  <a:lnTo>
                    <a:pt x="1313" y="115380"/>
                  </a:lnTo>
                  <a:lnTo>
                    <a:pt x="3376" y="127287"/>
                  </a:lnTo>
                  <a:lnTo>
                    <a:pt x="8422" y="137672"/>
                  </a:lnTo>
                  <a:lnTo>
                    <a:pt x="15457" y="147043"/>
                  </a:lnTo>
                  <a:lnTo>
                    <a:pt x="23817" y="155737"/>
                  </a:lnTo>
                  <a:lnTo>
                    <a:pt x="34285" y="160309"/>
                  </a:lnTo>
                  <a:lnTo>
                    <a:pt x="46157" y="162134"/>
                  </a:lnTo>
                  <a:lnTo>
                    <a:pt x="58966" y="162127"/>
                  </a:lnTo>
                  <a:lnTo>
                    <a:pt x="69952" y="157228"/>
                  </a:lnTo>
                  <a:lnTo>
                    <a:pt x="79723" y="149069"/>
                  </a:lnTo>
                  <a:lnTo>
                    <a:pt x="88685" y="138735"/>
                  </a:lnTo>
                  <a:lnTo>
                    <a:pt x="94659" y="125728"/>
                  </a:lnTo>
                  <a:lnTo>
                    <a:pt x="98641" y="110939"/>
                  </a:lnTo>
                  <a:lnTo>
                    <a:pt x="101297" y="94962"/>
                  </a:lnTo>
                  <a:lnTo>
                    <a:pt x="105514" y="87982"/>
                  </a:lnTo>
                  <a:lnTo>
                    <a:pt x="110772" y="86998"/>
                  </a:lnTo>
                  <a:lnTo>
                    <a:pt x="116725" y="90013"/>
                  </a:lnTo>
                  <a:lnTo>
                    <a:pt x="123140" y="95694"/>
                  </a:lnTo>
                  <a:lnTo>
                    <a:pt x="129864" y="103152"/>
                  </a:lnTo>
                  <a:lnTo>
                    <a:pt x="136794" y="111794"/>
                  </a:lnTo>
                  <a:lnTo>
                    <a:pt x="145084" y="121226"/>
                  </a:lnTo>
                  <a:lnTo>
                    <a:pt x="154281" y="131184"/>
                  </a:lnTo>
                  <a:lnTo>
                    <a:pt x="164084" y="141494"/>
                  </a:lnTo>
                  <a:lnTo>
                    <a:pt x="174289" y="149591"/>
                  </a:lnTo>
                  <a:lnTo>
                    <a:pt x="184763" y="156211"/>
                  </a:lnTo>
                  <a:lnTo>
                    <a:pt x="195416" y="161849"/>
                  </a:lnTo>
                  <a:lnTo>
                    <a:pt x="206189" y="164384"/>
                  </a:lnTo>
                  <a:lnTo>
                    <a:pt x="217041" y="164850"/>
                  </a:lnTo>
                  <a:lnTo>
                    <a:pt x="249757" y="162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379451" y="4250462"/>
              <a:ext cx="157617" cy="332759"/>
            </a:xfrm>
            <a:custGeom>
              <a:avLst/>
              <a:gdLst/>
              <a:ahLst/>
              <a:cxnLst/>
              <a:rect l="0" t="0" r="0" b="0"/>
              <a:pathLst>
                <a:path w="157617" h="332759">
                  <a:moveTo>
                    <a:pt x="22023" y="0"/>
                  </a:moveTo>
                  <a:lnTo>
                    <a:pt x="22023" y="23383"/>
                  </a:lnTo>
                  <a:lnTo>
                    <a:pt x="23247" y="36388"/>
                  </a:lnTo>
                  <a:lnTo>
                    <a:pt x="25286" y="51176"/>
                  </a:lnTo>
                  <a:lnTo>
                    <a:pt x="27869" y="67152"/>
                  </a:lnTo>
                  <a:lnTo>
                    <a:pt x="30814" y="81473"/>
                  </a:lnTo>
                  <a:lnTo>
                    <a:pt x="34002" y="94691"/>
                  </a:lnTo>
                  <a:lnTo>
                    <a:pt x="47908" y="148124"/>
                  </a:lnTo>
                  <a:lnTo>
                    <a:pt x="52738" y="162372"/>
                  </a:lnTo>
                  <a:lnTo>
                    <a:pt x="58405" y="176764"/>
                  </a:lnTo>
                  <a:lnTo>
                    <a:pt x="64631" y="191253"/>
                  </a:lnTo>
                  <a:lnTo>
                    <a:pt x="70004" y="204583"/>
                  </a:lnTo>
                  <a:lnTo>
                    <a:pt x="79238" y="229182"/>
                  </a:lnTo>
                  <a:lnTo>
                    <a:pt x="91314" y="263667"/>
                  </a:lnTo>
                  <a:lnTo>
                    <a:pt x="113747" y="330294"/>
                  </a:lnTo>
                  <a:lnTo>
                    <a:pt x="114983" y="332758"/>
                  </a:lnTo>
                  <a:lnTo>
                    <a:pt x="113095" y="322446"/>
                  </a:lnTo>
                  <a:lnTo>
                    <a:pt x="105153" y="277434"/>
                  </a:lnTo>
                  <a:lnTo>
                    <a:pt x="101913" y="262037"/>
                  </a:lnTo>
                  <a:lnTo>
                    <a:pt x="98530" y="248102"/>
                  </a:lnTo>
                  <a:lnTo>
                    <a:pt x="80676" y="180399"/>
                  </a:lnTo>
                  <a:lnTo>
                    <a:pt x="73377" y="156035"/>
                  </a:lnTo>
                  <a:lnTo>
                    <a:pt x="68494" y="145622"/>
                  </a:lnTo>
                  <a:lnTo>
                    <a:pt x="62792" y="136234"/>
                  </a:lnTo>
                  <a:lnTo>
                    <a:pt x="56543" y="127528"/>
                  </a:lnTo>
                  <a:lnTo>
                    <a:pt x="51154" y="115606"/>
                  </a:lnTo>
                  <a:lnTo>
                    <a:pt x="46338" y="101541"/>
                  </a:lnTo>
                  <a:lnTo>
                    <a:pt x="41904" y="86046"/>
                  </a:lnTo>
                  <a:lnTo>
                    <a:pt x="40171" y="70823"/>
                  </a:lnTo>
                  <a:lnTo>
                    <a:pt x="40239" y="55780"/>
                  </a:lnTo>
                  <a:lnTo>
                    <a:pt x="41508" y="40857"/>
                  </a:lnTo>
                  <a:lnTo>
                    <a:pt x="46025" y="33355"/>
                  </a:lnTo>
                  <a:lnTo>
                    <a:pt x="52706" y="30801"/>
                  </a:lnTo>
                  <a:lnTo>
                    <a:pt x="60831" y="31546"/>
                  </a:lnTo>
                  <a:lnTo>
                    <a:pt x="69918" y="35713"/>
                  </a:lnTo>
                  <a:lnTo>
                    <a:pt x="79647" y="42161"/>
                  </a:lnTo>
                  <a:lnTo>
                    <a:pt x="89803" y="50130"/>
                  </a:lnTo>
                  <a:lnTo>
                    <a:pt x="99021" y="57890"/>
                  </a:lnTo>
                  <a:lnTo>
                    <a:pt x="107613" y="65511"/>
                  </a:lnTo>
                  <a:lnTo>
                    <a:pt x="115788" y="73038"/>
                  </a:lnTo>
                  <a:lnTo>
                    <a:pt x="123686" y="82950"/>
                  </a:lnTo>
                  <a:lnTo>
                    <a:pt x="131397" y="94452"/>
                  </a:lnTo>
                  <a:lnTo>
                    <a:pt x="138985" y="107015"/>
                  </a:lnTo>
                  <a:lnTo>
                    <a:pt x="145268" y="119060"/>
                  </a:lnTo>
                  <a:lnTo>
                    <a:pt x="150680" y="130760"/>
                  </a:lnTo>
                  <a:lnTo>
                    <a:pt x="155511" y="142231"/>
                  </a:lnTo>
                  <a:lnTo>
                    <a:pt x="157508" y="153549"/>
                  </a:lnTo>
                  <a:lnTo>
                    <a:pt x="157616" y="164765"/>
                  </a:lnTo>
                  <a:lnTo>
                    <a:pt x="156465" y="175913"/>
                  </a:lnTo>
                  <a:lnTo>
                    <a:pt x="150803" y="182121"/>
                  </a:lnTo>
                  <a:lnTo>
                    <a:pt x="142135" y="185037"/>
                  </a:lnTo>
                  <a:lnTo>
                    <a:pt x="131462" y="185757"/>
                  </a:lnTo>
                  <a:lnTo>
                    <a:pt x="119452" y="185013"/>
                  </a:lnTo>
                  <a:lnTo>
                    <a:pt x="106552" y="183294"/>
                  </a:lnTo>
                  <a:lnTo>
                    <a:pt x="93058" y="180924"/>
                  </a:lnTo>
                  <a:lnTo>
                    <a:pt x="81615" y="176897"/>
                  </a:lnTo>
                  <a:lnTo>
                    <a:pt x="71539" y="171766"/>
                  </a:lnTo>
                  <a:lnTo>
                    <a:pt x="42404" y="152852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588671" y="4151358"/>
              <a:ext cx="187197" cy="297313"/>
            </a:xfrm>
            <a:custGeom>
              <a:avLst/>
              <a:gdLst/>
              <a:ahLst/>
              <a:cxnLst/>
              <a:rect l="0" t="0" r="0" b="0"/>
              <a:pathLst>
                <a:path w="187197" h="297313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11978" y="107742"/>
                  </a:lnTo>
                  <a:lnTo>
                    <a:pt x="15326" y="130556"/>
                  </a:lnTo>
                  <a:lnTo>
                    <a:pt x="18782" y="149436"/>
                  </a:lnTo>
                  <a:lnTo>
                    <a:pt x="22309" y="165694"/>
                  </a:lnTo>
                  <a:lnTo>
                    <a:pt x="25884" y="180202"/>
                  </a:lnTo>
                  <a:lnTo>
                    <a:pt x="29491" y="193545"/>
                  </a:lnTo>
                  <a:lnTo>
                    <a:pt x="36761" y="218159"/>
                  </a:lnTo>
                  <a:lnTo>
                    <a:pt x="47733" y="252652"/>
                  </a:lnTo>
                  <a:lnTo>
                    <a:pt x="52622" y="263868"/>
                  </a:lnTo>
                  <a:lnTo>
                    <a:pt x="58327" y="275016"/>
                  </a:lnTo>
                  <a:lnTo>
                    <a:pt x="64579" y="286118"/>
                  </a:lnTo>
                  <a:lnTo>
                    <a:pt x="67522" y="288626"/>
                  </a:lnTo>
                  <a:lnTo>
                    <a:pt x="68261" y="285404"/>
                  </a:lnTo>
                  <a:lnTo>
                    <a:pt x="67531" y="278362"/>
                  </a:lnTo>
                  <a:lnTo>
                    <a:pt x="65820" y="268773"/>
                  </a:lnTo>
                  <a:lnTo>
                    <a:pt x="63456" y="257487"/>
                  </a:lnTo>
                  <a:lnTo>
                    <a:pt x="54283" y="218219"/>
                  </a:lnTo>
                  <a:lnTo>
                    <a:pt x="50871" y="204208"/>
                  </a:lnTo>
                  <a:lnTo>
                    <a:pt x="49819" y="191196"/>
                  </a:lnTo>
                  <a:lnTo>
                    <a:pt x="50342" y="178852"/>
                  </a:lnTo>
                  <a:lnTo>
                    <a:pt x="51914" y="166951"/>
                  </a:lnTo>
                  <a:lnTo>
                    <a:pt x="56632" y="160241"/>
                  </a:lnTo>
                  <a:lnTo>
                    <a:pt x="63448" y="156991"/>
                  </a:lnTo>
                  <a:lnTo>
                    <a:pt x="71663" y="156048"/>
                  </a:lnTo>
                  <a:lnTo>
                    <a:pt x="80810" y="159090"/>
                  </a:lnTo>
                  <a:lnTo>
                    <a:pt x="90578" y="164788"/>
                  </a:lnTo>
                  <a:lnTo>
                    <a:pt x="100761" y="172257"/>
                  </a:lnTo>
                  <a:lnTo>
                    <a:pt x="109997" y="182131"/>
                  </a:lnTo>
                  <a:lnTo>
                    <a:pt x="118601" y="193608"/>
                  </a:lnTo>
                  <a:lnTo>
                    <a:pt x="126784" y="206153"/>
                  </a:lnTo>
                  <a:lnTo>
                    <a:pt x="135910" y="219410"/>
                  </a:lnTo>
                  <a:lnTo>
                    <a:pt x="145664" y="233142"/>
                  </a:lnTo>
                  <a:lnTo>
                    <a:pt x="187196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051156" y="4287184"/>
              <a:ext cx="189416" cy="387202"/>
            </a:xfrm>
            <a:custGeom>
              <a:avLst/>
              <a:gdLst/>
              <a:ahLst/>
              <a:cxnLst/>
              <a:rect l="0" t="0" r="0" b="0"/>
              <a:pathLst>
                <a:path w="189416" h="387202">
                  <a:moveTo>
                    <a:pt x="11012" y="40359"/>
                  </a:moveTo>
                  <a:lnTo>
                    <a:pt x="22703" y="63742"/>
                  </a:lnTo>
                  <a:lnTo>
                    <a:pt x="27371" y="75524"/>
                  </a:lnTo>
                  <a:lnTo>
                    <a:pt x="31706" y="88272"/>
                  </a:lnTo>
                  <a:lnTo>
                    <a:pt x="35819" y="101665"/>
                  </a:lnTo>
                  <a:lnTo>
                    <a:pt x="43653" y="129597"/>
                  </a:lnTo>
                  <a:lnTo>
                    <a:pt x="69717" y="231293"/>
                  </a:lnTo>
                  <a:lnTo>
                    <a:pt x="74619" y="244730"/>
                  </a:lnTo>
                  <a:lnTo>
                    <a:pt x="80334" y="257357"/>
                  </a:lnTo>
                  <a:lnTo>
                    <a:pt x="86591" y="269447"/>
                  </a:lnTo>
                  <a:lnTo>
                    <a:pt x="91985" y="282400"/>
                  </a:lnTo>
                  <a:lnTo>
                    <a:pt x="96805" y="295930"/>
                  </a:lnTo>
                  <a:lnTo>
                    <a:pt x="113332" y="346962"/>
                  </a:lnTo>
                  <a:lnTo>
                    <a:pt x="118378" y="358547"/>
                  </a:lnTo>
                  <a:lnTo>
                    <a:pt x="124188" y="369941"/>
                  </a:lnTo>
                  <a:lnTo>
                    <a:pt x="130509" y="381208"/>
                  </a:lnTo>
                  <a:lnTo>
                    <a:pt x="137170" y="386272"/>
                  </a:lnTo>
                  <a:lnTo>
                    <a:pt x="144057" y="387201"/>
                  </a:lnTo>
                  <a:lnTo>
                    <a:pt x="151096" y="385373"/>
                  </a:lnTo>
                  <a:lnTo>
                    <a:pt x="154565" y="378037"/>
                  </a:lnTo>
                  <a:lnTo>
                    <a:pt x="155654" y="367029"/>
                  </a:lnTo>
                  <a:lnTo>
                    <a:pt x="155157" y="353572"/>
                  </a:lnTo>
                  <a:lnTo>
                    <a:pt x="153602" y="340931"/>
                  </a:lnTo>
                  <a:lnTo>
                    <a:pt x="151342" y="328833"/>
                  </a:lnTo>
                  <a:lnTo>
                    <a:pt x="148611" y="317097"/>
                  </a:lnTo>
                  <a:lnTo>
                    <a:pt x="145568" y="305602"/>
                  </a:lnTo>
                  <a:lnTo>
                    <a:pt x="138923" y="283043"/>
                  </a:lnTo>
                  <a:lnTo>
                    <a:pt x="134215" y="271888"/>
                  </a:lnTo>
                  <a:lnTo>
                    <a:pt x="128629" y="260781"/>
                  </a:lnTo>
                  <a:lnTo>
                    <a:pt x="122458" y="249706"/>
                  </a:lnTo>
                  <a:lnTo>
                    <a:pt x="117120" y="237428"/>
                  </a:lnTo>
                  <a:lnTo>
                    <a:pt x="112338" y="224349"/>
                  </a:lnTo>
                  <a:lnTo>
                    <a:pt x="107927" y="210736"/>
                  </a:lnTo>
                  <a:lnTo>
                    <a:pt x="102539" y="197990"/>
                  </a:lnTo>
                  <a:lnTo>
                    <a:pt x="96500" y="185822"/>
                  </a:lnTo>
                  <a:lnTo>
                    <a:pt x="90027" y="174039"/>
                  </a:lnTo>
                  <a:lnTo>
                    <a:pt x="83265" y="162514"/>
                  </a:lnTo>
                  <a:lnTo>
                    <a:pt x="69226" y="139920"/>
                  </a:lnTo>
                  <a:lnTo>
                    <a:pt x="47564" y="106564"/>
                  </a:lnTo>
                  <a:lnTo>
                    <a:pt x="41498" y="95507"/>
                  </a:lnTo>
                  <a:lnTo>
                    <a:pt x="36230" y="84465"/>
                  </a:lnTo>
                  <a:lnTo>
                    <a:pt x="31494" y="73433"/>
                  </a:lnTo>
                  <a:lnTo>
                    <a:pt x="27114" y="61185"/>
                  </a:lnTo>
                  <a:lnTo>
                    <a:pt x="22970" y="48126"/>
                  </a:lnTo>
                  <a:lnTo>
                    <a:pt x="18984" y="34525"/>
                  </a:lnTo>
                  <a:lnTo>
                    <a:pt x="19997" y="23011"/>
                  </a:lnTo>
                  <a:lnTo>
                    <a:pt x="24343" y="12888"/>
                  </a:lnTo>
                  <a:lnTo>
                    <a:pt x="30911" y="3693"/>
                  </a:lnTo>
                  <a:lnTo>
                    <a:pt x="38960" y="9"/>
                  </a:lnTo>
                  <a:lnTo>
                    <a:pt x="47996" y="0"/>
                  </a:lnTo>
                  <a:lnTo>
                    <a:pt x="57691" y="2442"/>
                  </a:lnTo>
                  <a:lnTo>
                    <a:pt x="66602" y="6516"/>
                  </a:lnTo>
                  <a:lnTo>
                    <a:pt x="74989" y="11680"/>
                  </a:lnTo>
                  <a:lnTo>
                    <a:pt x="83027" y="17569"/>
                  </a:lnTo>
                  <a:lnTo>
                    <a:pt x="90833" y="23942"/>
                  </a:lnTo>
                  <a:lnTo>
                    <a:pt x="98485" y="30638"/>
                  </a:lnTo>
                  <a:lnTo>
                    <a:pt x="106032" y="37548"/>
                  </a:lnTo>
                  <a:lnTo>
                    <a:pt x="120944" y="51753"/>
                  </a:lnTo>
                  <a:lnTo>
                    <a:pt x="128346" y="58966"/>
                  </a:lnTo>
                  <a:lnTo>
                    <a:pt x="135728" y="67446"/>
                  </a:lnTo>
                  <a:lnTo>
                    <a:pt x="143096" y="76770"/>
                  </a:lnTo>
                  <a:lnTo>
                    <a:pt x="150455" y="86656"/>
                  </a:lnTo>
                  <a:lnTo>
                    <a:pt x="157808" y="98141"/>
                  </a:lnTo>
                  <a:lnTo>
                    <a:pt x="165157" y="110691"/>
                  </a:lnTo>
                  <a:lnTo>
                    <a:pt x="172504" y="123952"/>
                  </a:lnTo>
                  <a:lnTo>
                    <a:pt x="178625" y="136464"/>
                  </a:lnTo>
                  <a:lnTo>
                    <a:pt x="183929" y="148475"/>
                  </a:lnTo>
                  <a:lnTo>
                    <a:pt x="188689" y="160153"/>
                  </a:lnTo>
                  <a:lnTo>
                    <a:pt x="189415" y="170385"/>
                  </a:lnTo>
                  <a:lnTo>
                    <a:pt x="187452" y="179654"/>
                  </a:lnTo>
                  <a:lnTo>
                    <a:pt x="183696" y="188280"/>
                  </a:lnTo>
                  <a:lnTo>
                    <a:pt x="176299" y="191584"/>
                  </a:lnTo>
                  <a:lnTo>
                    <a:pt x="166473" y="191339"/>
                  </a:lnTo>
                  <a:lnTo>
                    <a:pt x="155028" y="188730"/>
                  </a:lnTo>
                  <a:lnTo>
                    <a:pt x="142505" y="184543"/>
                  </a:lnTo>
                  <a:lnTo>
                    <a:pt x="129261" y="179304"/>
                  </a:lnTo>
                  <a:lnTo>
                    <a:pt x="115538" y="173365"/>
                  </a:lnTo>
                  <a:lnTo>
                    <a:pt x="102719" y="168182"/>
                  </a:lnTo>
                  <a:lnTo>
                    <a:pt x="78688" y="159160"/>
                  </a:lnTo>
                  <a:lnTo>
                    <a:pt x="65917" y="153818"/>
                  </a:lnTo>
                  <a:lnTo>
                    <a:pt x="52509" y="147809"/>
                  </a:lnTo>
                  <a:lnTo>
                    <a:pt x="0" y="128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280672" y="4352457"/>
              <a:ext cx="210948" cy="140260"/>
            </a:xfrm>
            <a:custGeom>
              <a:avLst/>
              <a:gdLst/>
              <a:ahLst/>
              <a:cxnLst/>
              <a:rect l="0" t="0" r="0" b="0"/>
              <a:pathLst>
                <a:path w="210948" h="140260">
                  <a:moveTo>
                    <a:pt x="144877" y="41155"/>
                  </a:moveTo>
                  <a:lnTo>
                    <a:pt x="139032" y="23618"/>
                  </a:lnTo>
                  <a:lnTo>
                    <a:pt x="133639" y="17229"/>
                  </a:lnTo>
                  <a:lnTo>
                    <a:pt x="126374" y="11746"/>
                  </a:lnTo>
                  <a:lnTo>
                    <a:pt x="117860" y="6867"/>
                  </a:lnTo>
                  <a:lnTo>
                    <a:pt x="107289" y="3614"/>
                  </a:lnTo>
                  <a:lnTo>
                    <a:pt x="95349" y="1446"/>
                  </a:lnTo>
                  <a:lnTo>
                    <a:pt x="82494" y="0"/>
                  </a:lnTo>
                  <a:lnTo>
                    <a:pt x="70254" y="1484"/>
                  </a:lnTo>
                  <a:lnTo>
                    <a:pt x="58423" y="4920"/>
                  </a:lnTo>
                  <a:lnTo>
                    <a:pt x="46865" y="9657"/>
                  </a:lnTo>
                  <a:lnTo>
                    <a:pt x="36713" y="16486"/>
                  </a:lnTo>
                  <a:lnTo>
                    <a:pt x="27498" y="24709"/>
                  </a:lnTo>
                  <a:lnTo>
                    <a:pt x="18907" y="33862"/>
                  </a:lnTo>
                  <a:lnTo>
                    <a:pt x="11957" y="43634"/>
                  </a:lnTo>
                  <a:lnTo>
                    <a:pt x="6100" y="53819"/>
                  </a:lnTo>
                  <a:lnTo>
                    <a:pt x="972" y="64280"/>
                  </a:lnTo>
                  <a:lnTo>
                    <a:pt x="0" y="74924"/>
                  </a:lnTo>
                  <a:lnTo>
                    <a:pt x="1799" y="85691"/>
                  </a:lnTo>
                  <a:lnTo>
                    <a:pt x="5446" y="96540"/>
                  </a:lnTo>
                  <a:lnTo>
                    <a:pt x="11547" y="104995"/>
                  </a:lnTo>
                  <a:lnTo>
                    <a:pt x="19285" y="111856"/>
                  </a:lnTo>
                  <a:lnTo>
                    <a:pt x="28115" y="117653"/>
                  </a:lnTo>
                  <a:lnTo>
                    <a:pt x="38895" y="120295"/>
                  </a:lnTo>
                  <a:lnTo>
                    <a:pt x="50976" y="120832"/>
                  </a:lnTo>
                  <a:lnTo>
                    <a:pt x="63924" y="119967"/>
                  </a:lnTo>
                  <a:lnTo>
                    <a:pt x="75003" y="115719"/>
                  </a:lnTo>
                  <a:lnTo>
                    <a:pt x="84835" y="109217"/>
                  </a:lnTo>
                  <a:lnTo>
                    <a:pt x="93838" y="101212"/>
                  </a:lnTo>
                  <a:lnTo>
                    <a:pt x="101063" y="92205"/>
                  </a:lnTo>
                  <a:lnTo>
                    <a:pt x="107103" y="82529"/>
                  </a:lnTo>
                  <a:lnTo>
                    <a:pt x="112353" y="72408"/>
                  </a:lnTo>
                  <a:lnTo>
                    <a:pt x="118301" y="70555"/>
                  </a:lnTo>
                  <a:lnTo>
                    <a:pt x="124712" y="74214"/>
                  </a:lnTo>
                  <a:lnTo>
                    <a:pt x="131434" y="81547"/>
                  </a:lnTo>
                  <a:lnTo>
                    <a:pt x="145428" y="96220"/>
                  </a:lnTo>
                  <a:lnTo>
                    <a:pt x="152585" y="103559"/>
                  </a:lnTo>
                  <a:lnTo>
                    <a:pt x="161028" y="110898"/>
                  </a:lnTo>
                  <a:lnTo>
                    <a:pt x="170326" y="118239"/>
                  </a:lnTo>
                  <a:lnTo>
                    <a:pt x="210947" y="1402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540333" y="4371850"/>
              <a:ext cx="187502" cy="385966"/>
            </a:xfrm>
            <a:custGeom>
              <a:avLst/>
              <a:gdLst/>
              <a:ahLst/>
              <a:cxnLst/>
              <a:rect l="0" t="0" r="0" b="0"/>
              <a:pathLst>
                <a:path w="187502" h="385966">
                  <a:moveTo>
                    <a:pt x="6343" y="10751"/>
                  </a:moveTo>
                  <a:lnTo>
                    <a:pt x="498" y="28288"/>
                  </a:lnTo>
                  <a:lnTo>
                    <a:pt x="0" y="39571"/>
                  </a:lnTo>
                  <a:lnTo>
                    <a:pt x="891" y="53211"/>
                  </a:lnTo>
                  <a:lnTo>
                    <a:pt x="2708" y="68422"/>
                  </a:lnTo>
                  <a:lnTo>
                    <a:pt x="5143" y="82233"/>
                  </a:lnTo>
                  <a:lnTo>
                    <a:pt x="7991" y="95111"/>
                  </a:lnTo>
                  <a:lnTo>
                    <a:pt x="32134" y="191032"/>
                  </a:lnTo>
                  <a:lnTo>
                    <a:pt x="35772" y="204349"/>
                  </a:lnTo>
                  <a:lnTo>
                    <a:pt x="46738" y="241851"/>
                  </a:lnTo>
                  <a:lnTo>
                    <a:pt x="54069" y="269255"/>
                  </a:lnTo>
                  <a:lnTo>
                    <a:pt x="58960" y="283415"/>
                  </a:lnTo>
                  <a:lnTo>
                    <a:pt x="64667" y="297748"/>
                  </a:lnTo>
                  <a:lnTo>
                    <a:pt x="70920" y="312198"/>
                  </a:lnTo>
                  <a:lnTo>
                    <a:pt x="76312" y="325502"/>
                  </a:lnTo>
                  <a:lnTo>
                    <a:pt x="85565" y="350072"/>
                  </a:lnTo>
                  <a:lnTo>
                    <a:pt x="90969" y="361763"/>
                  </a:lnTo>
                  <a:lnTo>
                    <a:pt x="97019" y="373227"/>
                  </a:lnTo>
                  <a:lnTo>
                    <a:pt x="103499" y="384540"/>
                  </a:lnTo>
                  <a:lnTo>
                    <a:pt x="109043" y="385965"/>
                  </a:lnTo>
                  <a:lnTo>
                    <a:pt x="113962" y="380797"/>
                  </a:lnTo>
                  <a:lnTo>
                    <a:pt x="118465" y="371234"/>
                  </a:lnTo>
                  <a:lnTo>
                    <a:pt x="120243" y="361189"/>
                  </a:lnTo>
                  <a:lnTo>
                    <a:pt x="120205" y="350821"/>
                  </a:lnTo>
                  <a:lnTo>
                    <a:pt x="118957" y="340239"/>
                  </a:lnTo>
                  <a:lnTo>
                    <a:pt x="115677" y="328290"/>
                  </a:lnTo>
                  <a:lnTo>
                    <a:pt x="111044" y="315430"/>
                  </a:lnTo>
                  <a:lnTo>
                    <a:pt x="105508" y="301963"/>
                  </a:lnTo>
                  <a:lnTo>
                    <a:pt x="100594" y="288091"/>
                  </a:lnTo>
                  <a:lnTo>
                    <a:pt x="96094" y="273948"/>
                  </a:lnTo>
                  <a:lnTo>
                    <a:pt x="91871" y="259626"/>
                  </a:lnTo>
                  <a:lnTo>
                    <a:pt x="86608" y="245184"/>
                  </a:lnTo>
                  <a:lnTo>
                    <a:pt x="80653" y="230662"/>
                  </a:lnTo>
                  <a:lnTo>
                    <a:pt x="74236" y="216087"/>
                  </a:lnTo>
                  <a:lnTo>
                    <a:pt x="68734" y="201475"/>
                  </a:lnTo>
                  <a:lnTo>
                    <a:pt x="63843" y="186841"/>
                  </a:lnTo>
                  <a:lnTo>
                    <a:pt x="51113" y="146124"/>
                  </a:lnTo>
                  <a:lnTo>
                    <a:pt x="47201" y="134034"/>
                  </a:lnTo>
                  <a:lnTo>
                    <a:pt x="42147" y="122304"/>
                  </a:lnTo>
                  <a:lnTo>
                    <a:pt x="36330" y="110813"/>
                  </a:lnTo>
                  <a:lnTo>
                    <a:pt x="30005" y="99482"/>
                  </a:lnTo>
                  <a:lnTo>
                    <a:pt x="24565" y="88257"/>
                  </a:lnTo>
                  <a:lnTo>
                    <a:pt x="19714" y="77104"/>
                  </a:lnTo>
                  <a:lnTo>
                    <a:pt x="15258" y="65998"/>
                  </a:lnTo>
                  <a:lnTo>
                    <a:pt x="12286" y="53700"/>
                  </a:lnTo>
                  <a:lnTo>
                    <a:pt x="10305" y="40607"/>
                  </a:lnTo>
                  <a:lnTo>
                    <a:pt x="8985" y="26984"/>
                  </a:lnTo>
                  <a:lnTo>
                    <a:pt x="11775" y="16679"/>
                  </a:lnTo>
                  <a:lnTo>
                    <a:pt x="17305" y="8586"/>
                  </a:lnTo>
                  <a:lnTo>
                    <a:pt x="24663" y="1966"/>
                  </a:lnTo>
                  <a:lnTo>
                    <a:pt x="34462" y="0"/>
                  </a:lnTo>
                  <a:lnTo>
                    <a:pt x="45889" y="1137"/>
                  </a:lnTo>
                  <a:lnTo>
                    <a:pt x="58401" y="4341"/>
                  </a:lnTo>
                  <a:lnTo>
                    <a:pt x="69189" y="8925"/>
                  </a:lnTo>
                  <a:lnTo>
                    <a:pt x="78828" y="14428"/>
                  </a:lnTo>
                  <a:lnTo>
                    <a:pt x="117726" y="40841"/>
                  </a:lnTo>
                  <a:lnTo>
                    <a:pt x="127092" y="49164"/>
                  </a:lnTo>
                  <a:lnTo>
                    <a:pt x="135782" y="58383"/>
                  </a:lnTo>
                  <a:lnTo>
                    <a:pt x="144023" y="68199"/>
                  </a:lnTo>
                  <a:lnTo>
                    <a:pt x="162968" y="92157"/>
                  </a:lnTo>
                  <a:lnTo>
                    <a:pt x="173159" y="105397"/>
                  </a:lnTo>
                  <a:lnTo>
                    <a:pt x="179953" y="119118"/>
                  </a:lnTo>
                  <a:lnTo>
                    <a:pt x="184482" y="133160"/>
                  </a:lnTo>
                  <a:lnTo>
                    <a:pt x="187501" y="147414"/>
                  </a:lnTo>
                  <a:lnTo>
                    <a:pt x="183397" y="156918"/>
                  </a:lnTo>
                  <a:lnTo>
                    <a:pt x="174542" y="163253"/>
                  </a:lnTo>
                  <a:lnTo>
                    <a:pt x="162522" y="167477"/>
                  </a:lnTo>
                  <a:lnTo>
                    <a:pt x="150838" y="169069"/>
                  </a:lnTo>
                  <a:lnTo>
                    <a:pt x="139378" y="168907"/>
                  </a:lnTo>
                  <a:lnTo>
                    <a:pt x="128068" y="167576"/>
                  </a:lnTo>
                  <a:lnTo>
                    <a:pt x="116857" y="165464"/>
                  </a:lnTo>
                  <a:lnTo>
                    <a:pt x="105713" y="162833"/>
                  </a:lnTo>
                  <a:lnTo>
                    <a:pt x="72413" y="1539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803255" y="4402155"/>
              <a:ext cx="327035" cy="157041"/>
            </a:xfrm>
            <a:custGeom>
              <a:avLst/>
              <a:gdLst/>
              <a:ahLst/>
              <a:cxnLst/>
              <a:rect l="0" t="0" r="0" b="0"/>
              <a:pathLst>
                <a:path w="327035" h="157041">
                  <a:moveTo>
                    <a:pt x="18710" y="112584"/>
                  </a:moveTo>
                  <a:lnTo>
                    <a:pt x="36247" y="106739"/>
                  </a:lnTo>
                  <a:lnTo>
                    <a:pt x="43860" y="102570"/>
                  </a:lnTo>
                  <a:lnTo>
                    <a:pt x="51382" y="97343"/>
                  </a:lnTo>
                  <a:lnTo>
                    <a:pt x="58844" y="91412"/>
                  </a:lnTo>
                  <a:lnTo>
                    <a:pt x="65042" y="82564"/>
                  </a:lnTo>
                  <a:lnTo>
                    <a:pt x="70398" y="71771"/>
                  </a:lnTo>
                  <a:lnTo>
                    <a:pt x="75192" y="59682"/>
                  </a:lnTo>
                  <a:lnTo>
                    <a:pt x="77165" y="47952"/>
                  </a:lnTo>
                  <a:lnTo>
                    <a:pt x="77256" y="36462"/>
                  </a:lnTo>
                  <a:lnTo>
                    <a:pt x="76093" y="25130"/>
                  </a:lnTo>
                  <a:lnTo>
                    <a:pt x="71648" y="16353"/>
                  </a:lnTo>
                  <a:lnTo>
                    <a:pt x="65013" y="9278"/>
                  </a:lnTo>
                  <a:lnTo>
                    <a:pt x="56920" y="3338"/>
                  </a:lnTo>
                  <a:lnTo>
                    <a:pt x="47854" y="601"/>
                  </a:lnTo>
                  <a:lnTo>
                    <a:pt x="38139" y="0"/>
                  </a:lnTo>
                  <a:lnTo>
                    <a:pt x="27993" y="823"/>
                  </a:lnTo>
                  <a:lnTo>
                    <a:pt x="20005" y="5042"/>
                  </a:lnTo>
                  <a:lnTo>
                    <a:pt x="13456" y="11525"/>
                  </a:lnTo>
                  <a:lnTo>
                    <a:pt x="7867" y="19518"/>
                  </a:lnTo>
                  <a:lnTo>
                    <a:pt x="4140" y="29741"/>
                  </a:lnTo>
                  <a:lnTo>
                    <a:pt x="1656" y="41450"/>
                  </a:lnTo>
                  <a:lnTo>
                    <a:pt x="0" y="54150"/>
                  </a:lnTo>
                  <a:lnTo>
                    <a:pt x="119" y="67510"/>
                  </a:lnTo>
                  <a:lnTo>
                    <a:pt x="1422" y="81312"/>
                  </a:lnTo>
                  <a:lnTo>
                    <a:pt x="3514" y="95406"/>
                  </a:lnTo>
                  <a:lnTo>
                    <a:pt x="8580" y="108473"/>
                  </a:lnTo>
                  <a:lnTo>
                    <a:pt x="15627" y="120855"/>
                  </a:lnTo>
                  <a:lnTo>
                    <a:pt x="23996" y="132780"/>
                  </a:lnTo>
                  <a:lnTo>
                    <a:pt x="33246" y="141954"/>
                  </a:lnTo>
                  <a:lnTo>
                    <a:pt x="43083" y="149293"/>
                  </a:lnTo>
                  <a:lnTo>
                    <a:pt x="53311" y="155410"/>
                  </a:lnTo>
                  <a:lnTo>
                    <a:pt x="63801" y="157040"/>
                  </a:lnTo>
                  <a:lnTo>
                    <a:pt x="74464" y="155680"/>
                  </a:lnTo>
                  <a:lnTo>
                    <a:pt x="85244" y="152327"/>
                  </a:lnTo>
                  <a:lnTo>
                    <a:pt x="94877" y="147644"/>
                  </a:lnTo>
                  <a:lnTo>
                    <a:pt x="103747" y="142075"/>
                  </a:lnTo>
                  <a:lnTo>
                    <a:pt x="112107" y="135915"/>
                  </a:lnTo>
                  <a:lnTo>
                    <a:pt x="120127" y="126915"/>
                  </a:lnTo>
                  <a:lnTo>
                    <a:pt x="127920" y="116020"/>
                  </a:lnTo>
                  <a:lnTo>
                    <a:pt x="135563" y="103864"/>
                  </a:lnTo>
                  <a:lnTo>
                    <a:pt x="141882" y="90865"/>
                  </a:lnTo>
                  <a:lnTo>
                    <a:pt x="147318" y="77305"/>
                  </a:lnTo>
                  <a:lnTo>
                    <a:pt x="164834" y="26224"/>
                  </a:lnTo>
                  <a:lnTo>
                    <a:pt x="168737" y="21976"/>
                  </a:lnTo>
                  <a:lnTo>
                    <a:pt x="172562" y="22815"/>
                  </a:lnTo>
                  <a:lnTo>
                    <a:pt x="176336" y="27044"/>
                  </a:lnTo>
                  <a:lnTo>
                    <a:pt x="180076" y="35981"/>
                  </a:lnTo>
                  <a:lnTo>
                    <a:pt x="183792" y="48057"/>
                  </a:lnTo>
                  <a:lnTo>
                    <a:pt x="187493" y="62225"/>
                  </a:lnTo>
                  <a:lnTo>
                    <a:pt x="191184" y="75341"/>
                  </a:lnTo>
                  <a:lnTo>
                    <a:pt x="202224" y="112561"/>
                  </a:lnTo>
                  <a:lnTo>
                    <a:pt x="209572" y="139899"/>
                  </a:lnTo>
                  <a:lnTo>
                    <a:pt x="210798" y="143029"/>
                  </a:lnTo>
                  <a:lnTo>
                    <a:pt x="210391" y="138998"/>
                  </a:lnTo>
                  <a:lnTo>
                    <a:pt x="208896" y="130194"/>
                  </a:lnTo>
                  <a:lnTo>
                    <a:pt x="207900" y="119430"/>
                  </a:lnTo>
                  <a:lnTo>
                    <a:pt x="207236" y="107360"/>
                  </a:lnTo>
                  <a:lnTo>
                    <a:pt x="206793" y="94420"/>
                  </a:lnTo>
                  <a:lnTo>
                    <a:pt x="207721" y="80898"/>
                  </a:lnTo>
                  <a:lnTo>
                    <a:pt x="209564" y="66990"/>
                  </a:lnTo>
                  <a:lnTo>
                    <a:pt x="212015" y="52825"/>
                  </a:lnTo>
                  <a:lnTo>
                    <a:pt x="217320" y="42157"/>
                  </a:lnTo>
                  <a:lnTo>
                    <a:pt x="224527" y="33821"/>
                  </a:lnTo>
                  <a:lnTo>
                    <a:pt x="233003" y="27041"/>
                  </a:lnTo>
                  <a:lnTo>
                    <a:pt x="242324" y="23745"/>
                  </a:lnTo>
                  <a:lnTo>
                    <a:pt x="252208" y="22770"/>
                  </a:lnTo>
                  <a:lnTo>
                    <a:pt x="262468" y="23344"/>
                  </a:lnTo>
                  <a:lnTo>
                    <a:pt x="272979" y="24950"/>
                  </a:lnTo>
                  <a:lnTo>
                    <a:pt x="283656" y="27244"/>
                  </a:lnTo>
                  <a:lnTo>
                    <a:pt x="327034" y="46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438613" y="4381027"/>
              <a:ext cx="195177" cy="266975"/>
            </a:xfrm>
            <a:custGeom>
              <a:avLst/>
              <a:gdLst/>
              <a:ahLst/>
              <a:cxnLst/>
              <a:rect l="0" t="0" r="0" b="0"/>
              <a:pathLst>
                <a:path w="195177" h="266975">
                  <a:moveTo>
                    <a:pt x="44046" y="12585"/>
                  </a:moveTo>
                  <a:lnTo>
                    <a:pt x="28720" y="58565"/>
                  </a:lnTo>
                  <a:lnTo>
                    <a:pt x="26487" y="72603"/>
                  </a:lnTo>
                  <a:lnTo>
                    <a:pt x="24999" y="89302"/>
                  </a:lnTo>
                  <a:lnTo>
                    <a:pt x="24007" y="107776"/>
                  </a:lnTo>
                  <a:lnTo>
                    <a:pt x="24569" y="123763"/>
                  </a:lnTo>
                  <a:lnTo>
                    <a:pt x="26167" y="138090"/>
                  </a:lnTo>
                  <a:lnTo>
                    <a:pt x="28456" y="151313"/>
                  </a:lnTo>
                  <a:lnTo>
                    <a:pt x="31206" y="163799"/>
                  </a:lnTo>
                  <a:lnTo>
                    <a:pt x="34262" y="175793"/>
                  </a:lnTo>
                  <a:lnTo>
                    <a:pt x="37524" y="187460"/>
                  </a:lnTo>
                  <a:lnTo>
                    <a:pt x="42145" y="197685"/>
                  </a:lnTo>
                  <a:lnTo>
                    <a:pt x="47673" y="206948"/>
                  </a:lnTo>
                  <a:lnTo>
                    <a:pt x="53805" y="215571"/>
                  </a:lnTo>
                  <a:lnTo>
                    <a:pt x="60340" y="223767"/>
                  </a:lnTo>
                  <a:lnTo>
                    <a:pt x="67144" y="231677"/>
                  </a:lnTo>
                  <a:lnTo>
                    <a:pt x="74127" y="239398"/>
                  </a:lnTo>
                  <a:lnTo>
                    <a:pt x="83676" y="246992"/>
                  </a:lnTo>
                  <a:lnTo>
                    <a:pt x="94936" y="254502"/>
                  </a:lnTo>
                  <a:lnTo>
                    <a:pt x="107337" y="261955"/>
                  </a:lnTo>
                  <a:lnTo>
                    <a:pt x="119275" y="265701"/>
                  </a:lnTo>
                  <a:lnTo>
                    <a:pt x="130904" y="266974"/>
                  </a:lnTo>
                  <a:lnTo>
                    <a:pt x="142327" y="266600"/>
                  </a:lnTo>
                  <a:lnTo>
                    <a:pt x="152389" y="263903"/>
                  </a:lnTo>
                  <a:lnTo>
                    <a:pt x="161544" y="259659"/>
                  </a:lnTo>
                  <a:lnTo>
                    <a:pt x="170095" y="254382"/>
                  </a:lnTo>
                  <a:lnTo>
                    <a:pt x="177019" y="247193"/>
                  </a:lnTo>
                  <a:lnTo>
                    <a:pt x="182859" y="238731"/>
                  </a:lnTo>
                  <a:lnTo>
                    <a:pt x="187975" y="229418"/>
                  </a:lnTo>
                  <a:lnTo>
                    <a:pt x="191386" y="217093"/>
                  </a:lnTo>
                  <a:lnTo>
                    <a:pt x="193660" y="202758"/>
                  </a:lnTo>
                  <a:lnTo>
                    <a:pt x="195176" y="187084"/>
                  </a:lnTo>
                  <a:lnTo>
                    <a:pt x="194963" y="172964"/>
                  </a:lnTo>
                  <a:lnTo>
                    <a:pt x="193598" y="159880"/>
                  </a:lnTo>
                  <a:lnTo>
                    <a:pt x="191464" y="147487"/>
                  </a:lnTo>
                  <a:lnTo>
                    <a:pt x="188818" y="135555"/>
                  </a:lnTo>
                  <a:lnTo>
                    <a:pt x="185831" y="123929"/>
                  </a:lnTo>
                  <a:lnTo>
                    <a:pt x="182615" y="112508"/>
                  </a:lnTo>
                  <a:lnTo>
                    <a:pt x="178025" y="102447"/>
                  </a:lnTo>
                  <a:lnTo>
                    <a:pt x="172517" y="93293"/>
                  </a:lnTo>
                  <a:lnTo>
                    <a:pt x="158649" y="74149"/>
                  </a:lnTo>
                  <a:lnTo>
                    <a:pt x="140251" y="49327"/>
                  </a:lnTo>
                  <a:lnTo>
                    <a:pt x="128982" y="38304"/>
                  </a:lnTo>
                  <a:lnTo>
                    <a:pt x="116576" y="28507"/>
                  </a:lnTo>
                  <a:lnTo>
                    <a:pt x="103411" y="19529"/>
                  </a:lnTo>
                  <a:lnTo>
                    <a:pt x="89740" y="12321"/>
                  </a:lnTo>
                  <a:lnTo>
                    <a:pt x="75732" y="6291"/>
                  </a:lnTo>
                  <a:lnTo>
                    <a:pt x="61499" y="1048"/>
                  </a:lnTo>
                  <a:lnTo>
                    <a:pt x="49564" y="0"/>
                  </a:lnTo>
                  <a:lnTo>
                    <a:pt x="39160" y="1748"/>
                  </a:lnTo>
                  <a:lnTo>
                    <a:pt x="0" y="346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80867" y="4371589"/>
              <a:ext cx="275816" cy="321511"/>
            </a:xfrm>
            <a:custGeom>
              <a:avLst/>
              <a:gdLst/>
              <a:ahLst/>
              <a:cxnLst/>
              <a:rect l="0" t="0" r="0" b="0"/>
              <a:pathLst>
                <a:path w="275816" h="321511">
                  <a:moveTo>
                    <a:pt x="0" y="0"/>
                  </a:moveTo>
                  <a:lnTo>
                    <a:pt x="5846" y="29229"/>
                  </a:lnTo>
                  <a:lnTo>
                    <a:pt x="8791" y="41509"/>
                  </a:lnTo>
                  <a:lnTo>
                    <a:pt x="11979" y="53366"/>
                  </a:lnTo>
                  <a:lnTo>
                    <a:pt x="15327" y="64942"/>
                  </a:lnTo>
                  <a:lnTo>
                    <a:pt x="18782" y="80000"/>
                  </a:lnTo>
                  <a:lnTo>
                    <a:pt x="29491" y="133819"/>
                  </a:lnTo>
                  <a:lnTo>
                    <a:pt x="36762" y="166328"/>
                  </a:lnTo>
                  <a:lnTo>
                    <a:pt x="40414" y="180626"/>
                  </a:lnTo>
                  <a:lnTo>
                    <a:pt x="44072" y="193828"/>
                  </a:lnTo>
                  <a:lnTo>
                    <a:pt x="47734" y="206299"/>
                  </a:lnTo>
                  <a:lnTo>
                    <a:pt x="52622" y="220731"/>
                  </a:lnTo>
                  <a:lnTo>
                    <a:pt x="64579" y="253081"/>
                  </a:lnTo>
                  <a:lnTo>
                    <a:pt x="67523" y="260483"/>
                  </a:lnTo>
                  <a:lnTo>
                    <a:pt x="68262" y="261748"/>
                  </a:lnTo>
                  <a:lnTo>
                    <a:pt x="67531" y="258921"/>
                  </a:lnTo>
                  <a:lnTo>
                    <a:pt x="60657" y="225713"/>
                  </a:lnTo>
                  <a:lnTo>
                    <a:pt x="57567" y="212874"/>
                  </a:lnTo>
                  <a:lnTo>
                    <a:pt x="54284" y="200645"/>
                  </a:lnTo>
                  <a:lnTo>
                    <a:pt x="47373" y="177268"/>
                  </a:lnTo>
                  <a:lnTo>
                    <a:pt x="40223" y="154643"/>
                  </a:lnTo>
                  <a:lnTo>
                    <a:pt x="36603" y="141024"/>
                  </a:lnTo>
                  <a:lnTo>
                    <a:pt x="29319" y="109579"/>
                  </a:lnTo>
                  <a:lnTo>
                    <a:pt x="26887" y="93852"/>
                  </a:lnTo>
                  <a:lnTo>
                    <a:pt x="25266" y="78474"/>
                  </a:lnTo>
                  <a:lnTo>
                    <a:pt x="24185" y="63327"/>
                  </a:lnTo>
                  <a:lnTo>
                    <a:pt x="23464" y="48336"/>
                  </a:lnTo>
                  <a:lnTo>
                    <a:pt x="22664" y="18628"/>
                  </a:lnTo>
                  <a:lnTo>
                    <a:pt x="23674" y="12418"/>
                  </a:lnTo>
                  <a:lnTo>
                    <a:pt x="25571" y="11950"/>
                  </a:lnTo>
                  <a:lnTo>
                    <a:pt x="28059" y="15307"/>
                  </a:lnTo>
                  <a:lnTo>
                    <a:pt x="32165" y="22440"/>
                  </a:lnTo>
                  <a:lnTo>
                    <a:pt x="43252" y="43416"/>
                  </a:lnTo>
                  <a:lnTo>
                    <a:pt x="48410" y="55861"/>
                  </a:lnTo>
                  <a:lnTo>
                    <a:pt x="53073" y="69052"/>
                  </a:lnTo>
                  <a:lnTo>
                    <a:pt x="57405" y="82740"/>
                  </a:lnTo>
                  <a:lnTo>
                    <a:pt x="62741" y="95536"/>
                  </a:lnTo>
                  <a:lnTo>
                    <a:pt x="68745" y="107737"/>
                  </a:lnTo>
                  <a:lnTo>
                    <a:pt x="75194" y="119541"/>
                  </a:lnTo>
                  <a:lnTo>
                    <a:pt x="81941" y="131081"/>
                  </a:lnTo>
                  <a:lnTo>
                    <a:pt x="95962" y="153692"/>
                  </a:lnTo>
                  <a:lnTo>
                    <a:pt x="103127" y="166084"/>
                  </a:lnTo>
                  <a:lnTo>
                    <a:pt x="117613" y="192903"/>
                  </a:lnTo>
                  <a:lnTo>
                    <a:pt x="124902" y="205683"/>
                  </a:lnTo>
                  <a:lnTo>
                    <a:pt x="132208" y="217874"/>
                  </a:lnTo>
                  <a:lnTo>
                    <a:pt x="139526" y="229671"/>
                  </a:lnTo>
                  <a:lnTo>
                    <a:pt x="148075" y="239983"/>
                  </a:lnTo>
                  <a:lnTo>
                    <a:pt x="157445" y="249305"/>
                  </a:lnTo>
                  <a:lnTo>
                    <a:pt x="167362" y="257966"/>
                  </a:lnTo>
                  <a:lnTo>
                    <a:pt x="176421" y="266188"/>
                  </a:lnTo>
                  <a:lnTo>
                    <a:pt x="193011" y="281848"/>
                  </a:lnTo>
                  <a:lnTo>
                    <a:pt x="216109" y="304422"/>
                  </a:lnTo>
                  <a:lnTo>
                    <a:pt x="224824" y="310617"/>
                  </a:lnTo>
                  <a:lnTo>
                    <a:pt x="234305" y="315970"/>
                  </a:lnTo>
                  <a:lnTo>
                    <a:pt x="244296" y="320762"/>
                  </a:lnTo>
                  <a:lnTo>
                    <a:pt x="253403" y="321510"/>
                  </a:lnTo>
                  <a:lnTo>
                    <a:pt x="261922" y="319562"/>
                  </a:lnTo>
                  <a:lnTo>
                    <a:pt x="270049" y="315816"/>
                  </a:lnTo>
                  <a:lnTo>
                    <a:pt x="274242" y="307201"/>
                  </a:lnTo>
                  <a:lnTo>
                    <a:pt x="275815" y="295340"/>
                  </a:lnTo>
                  <a:lnTo>
                    <a:pt x="275640" y="281316"/>
                  </a:lnTo>
                  <a:lnTo>
                    <a:pt x="274299" y="268296"/>
                  </a:lnTo>
                  <a:lnTo>
                    <a:pt x="272182" y="255945"/>
                  </a:lnTo>
                  <a:lnTo>
                    <a:pt x="269547" y="244040"/>
                  </a:lnTo>
                  <a:lnTo>
                    <a:pt x="265344" y="232433"/>
                  </a:lnTo>
                  <a:lnTo>
                    <a:pt x="260094" y="221025"/>
                  </a:lnTo>
                  <a:lnTo>
                    <a:pt x="254148" y="209749"/>
                  </a:lnTo>
                  <a:lnTo>
                    <a:pt x="247736" y="198561"/>
                  </a:lnTo>
                  <a:lnTo>
                    <a:pt x="241015" y="187432"/>
                  </a:lnTo>
                  <a:lnTo>
                    <a:pt x="227022" y="165278"/>
                  </a:lnTo>
                  <a:lnTo>
                    <a:pt x="190795" y="110130"/>
                  </a:lnTo>
                  <a:lnTo>
                    <a:pt x="172890" y="84836"/>
                  </a:lnTo>
                  <a:lnTo>
                    <a:pt x="162977" y="71240"/>
                  </a:lnTo>
                  <a:lnTo>
                    <a:pt x="153921" y="59728"/>
                  </a:lnTo>
                  <a:lnTo>
                    <a:pt x="145437" y="49607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011668" y="4382601"/>
              <a:ext cx="230790" cy="300409"/>
            </a:xfrm>
            <a:custGeom>
              <a:avLst/>
              <a:gdLst/>
              <a:ahLst/>
              <a:cxnLst/>
              <a:rect l="0" t="0" r="0" b="0"/>
              <a:pathLst>
                <a:path w="230790" h="300409">
                  <a:moveTo>
                    <a:pt x="10558" y="0"/>
                  </a:moveTo>
                  <a:lnTo>
                    <a:pt x="4712" y="23382"/>
                  </a:lnTo>
                  <a:lnTo>
                    <a:pt x="2990" y="35164"/>
                  </a:lnTo>
                  <a:lnTo>
                    <a:pt x="1842" y="47913"/>
                  </a:lnTo>
                  <a:lnTo>
                    <a:pt x="1077" y="61306"/>
                  </a:lnTo>
                  <a:lnTo>
                    <a:pt x="226" y="95763"/>
                  </a:lnTo>
                  <a:lnTo>
                    <a:pt x="0" y="115229"/>
                  </a:lnTo>
                  <a:lnTo>
                    <a:pt x="1072" y="131877"/>
                  </a:lnTo>
                  <a:lnTo>
                    <a:pt x="3010" y="146646"/>
                  </a:lnTo>
                  <a:lnTo>
                    <a:pt x="14913" y="208415"/>
                  </a:lnTo>
                  <a:lnTo>
                    <a:pt x="19578" y="223365"/>
                  </a:lnTo>
                  <a:lnTo>
                    <a:pt x="25136" y="237003"/>
                  </a:lnTo>
                  <a:lnTo>
                    <a:pt x="31288" y="249765"/>
                  </a:lnTo>
                  <a:lnTo>
                    <a:pt x="37836" y="260720"/>
                  </a:lnTo>
                  <a:lnTo>
                    <a:pt x="44649" y="270470"/>
                  </a:lnTo>
                  <a:lnTo>
                    <a:pt x="51638" y="279417"/>
                  </a:lnTo>
                  <a:lnTo>
                    <a:pt x="59968" y="286606"/>
                  </a:lnTo>
                  <a:lnTo>
                    <a:pt x="69192" y="292622"/>
                  </a:lnTo>
                  <a:lnTo>
                    <a:pt x="79011" y="297855"/>
                  </a:lnTo>
                  <a:lnTo>
                    <a:pt x="90451" y="300121"/>
                  </a:lnTo>
                  <a:lnTo>
                    <a:pt x="102972" y="300408"/>
                  </a:lnTo>
                  <a:lnTo>
                    <a:pt x="116213" y="299376"/>
                  </a:lnTo>
                  <a:lnTo>
                    <a:pt x="128712" y="296241"/>
                  </a:lnTo>
                  <a:lnTo>
                    <a:pt x="140714" y="291704"/>
                  </a:lnTo>
                  <a:lnTo>
                    <a:pt x="152386" y="286232"/>
                  </a:lnTo>
                  <a:lnTo>
                    <a:pt x="163838" y="280137"/>
                  </a:lnTo>
                  <a:lnTo>
                    <a:pt x="230789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264480" y="4338554"/>
              <a:ext cx="173301" cy="208974"/>
            </a:xfrm>
            <a:custGeom>
              <a:avLst/>
              <a:gdLst/>
              <a:ahLst/>
              <a:cxnLst/>
              <a:rect l="0" t="0" r="0" b="0"/>
              <a:pathLst>
                <a:path w="173301" h="208974">
                  <a:moveTo>
                    <a:pt x="0" y="110116"/>
                  </a:moveTo>
                  <a:lnTo>
                    <a:pt x="5845" y="133499"/>
                  </a:lnTo>
                  <a:lnTo>
                    <a:pt x="11238" y="145281"/>
                  </a:lnTo>
                  <a:lnTo>
                    <a:pt x="18504" y="158029"/>
                  </a:lnTo>
                  <a:lnTo>
                    <a:pt x="27018" y="171422"/>
                  </a:lnTo>
                  <a:lnTo>
                    <a:pt x="37588" y="182798"/>
                  </a:lnTo>
                  <a:lnTo>
                    <a:pt x="49528" y="192829"/>
                  </a:lnTo>
                  <a:lnTo>
                    <a:pt x="62383" y="201963"/>
                  </a:lnTo>
                  <a:lnTo>
                    <a:pt x="74623" y="206829"/>
                  </a:lnTo>
                  <a:lnTo>
                    <a:pt x="86454" y="208850"/>
                  </a:lnTo>
                  <a:lnTo>
                    <a:pt x="98012" y="208973"/>
                  </a:lnTo>
                  <a:lnTo>
                    <a:pt x="108164" y="206608"/>
                  </a:lnTo>
                  <a:lnTo>
                    <a:pt x="117379" y="202585"/>
                  </a:lnTo>
                  <a:lnTo>
                    <a:pt x="125970" y="197456"/>
                  </a:lnTo>
                  <a:lnTo>
                    <a:pt x="134143" y="190366"/>
                  </a:lnTo>
                  <a:lnTo>
                    <a:pt x="142040" y="181968"/>
                  </a:lnTo>
                  <a:lnTo>
                    <a:pt x="149751" y="172700"/>
                  </a:lnTo>
                  <a:lnTo>
                    <a:pt x="156115" y="161627"/>
                  </a:lnTo>
                  <a:lnTo>
                    <a:pt x="161582" y="149351"/>
                  </a:lnTo>
                  <a:lnTo>
                    <a:pt x="166450" y="136273"/>
                  </a:lnTo>
                  <a:lnTo>
                    <a:pt x="169695" y="121436"/>
                  </a:lnTo>
                  <a:lnTo>
                    <a:pt x="171858" y="105428"/>
                  </a:lnTo>
                  <a:lnTo>
                    <a:pt x="173300" y="88638"/>
                  </a:lnTo>
                  <a:lnTo>
                    <a:pt x="173038" y="73774"/>
                  </a:lnTo>
                  <a:lnTo>
                    <a:pt x="171640" y="60194"/>
                  </a:lnTo>
                  <a:lnTo>
                    <a:pt x="169485" y="47471"/>
                  </a:lnTo>
                  <a:lnTo>
                    <a:pt x="165600" y="36541"/>
                  </a:lnTo>
                  <a:lnTo>
                    <a:pt x="160564" y="26808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374595" y="4547774"/>
              <a:ext cx="55059" cy="187198"/>
            </a:xfrm>
            <a:custGeom>
              <a:avLst/>
              <a:gdLst/>
              <a:ahLst/>
              <a:cxnLst/>
              <a:rect l="0" t="0" r="0" b="0"/>
              <a:pathLst>
                <a:path w="55059" h="187198">
                  <a:moveTo>
                    <a:pt x="0" y="0"/>
                  </a:moveTo>
                  <a:lnTo>
                    <a:pt x="11692" y="17537"/>
                  </a:lnTo>
                  <a:lnTo>
                    <a:pt x="16359" y="26374"/>
                  </a:lnTo>
                  <a:lnTo>
                    <a:pt x="20695" y="35935"/>
                  </a:lnTo>
                  <a:lnTo>
                    <a:pt x="24808" y="45980"/>
                  </a:lnTo>
                  <a:lnTo>
                    <a:pt x="28774" y="58794"/>
                  </a:lnTo>
                  <a:lnTo>
                    <a:pt x="32642" y="73454"/>
                  </a:lnTo>
                  <a:lnTo>
                    <a:pt x="36443" y="89345"/>
                  </a:lnTo>
                  <a:lnTo>
                    <a:pt x="40202" y="107281"/>
                  </a:lnTo>
                  <a:lnTo>
                    <a:pt x="55058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- 36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2011-09-30T18:19:32Z</dcterms:created>
  <dcterms:modified xsi:type="dcterms:W3CDTF">2011-09-30T18:19:34Z</dcterms:modified>
</cp:coreProperties>
</file>